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71E-EC68-4F9E-AE25-A18DD92C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BDDE-9E60-4F5F-981B-C44BE623E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3F23-BF33-42DF-8847-4A6F266F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FEC4-4176-4D3E-9AB5-BECCAD7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8977D-61E2-489F-A077-86BBCBDB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2145-D4D0-40F9-B294-309EEBDB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B1781-1E3F-43F6-888F-5EC903ED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A9AD-2458-4C5C-BE03-91B948B9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F0E37-BFB2-429A-B3AA-2354D376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0DE8-ED08-4BD5-A6A2-ED4D3E29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4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74601-0695-4E89-913E-568312963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117-E0BF-444A-AEEE-4F1A994B0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041A-E54B-4139-AC1B-FF76AC94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B880-B34F-48E1-A402-3FE5333A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19F8-C523-4696-8E46-28E70285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3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6F5D-DB9C-4D0D-A1E6-517B37D0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6978-D136-49E6-9AC5-6A99A9FC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5A0C-F6AF-4FE4-9927-C609B1B7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A75B-3D83-4E62-85AA-C69405D4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7E2E-92C8-459C-8F62-FDF05EBD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CE27-D22F-4B01-9085-E677168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EA32A-CE4F-4173-AD92-BD81E9AB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B59C-1247-4745-A215-D32049F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7BC-275B-49B2-AA1A-5B3D2515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6BBBF-5262-40A7-B033-95D8B45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8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2D3-62DB-4740-98AE-C827483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D72E-1DAD-4AFC-9179-FAC7F1617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32475-5B9A-4C76-916D-4F1F2301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D232-4844-4B3D-AE65-ADEFDCAE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B9EF-B87F-435B-9EC1-45D7C9EC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F149-C45A-4D52-82D2-B072EEF0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2B16-1043-4CDC-A5C8-A8AB3FCF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C45DC-C16E-429D-84A1-B8D975C7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B82BA-D65A-4AAF-BBBE-48E84FFB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3E15A-09DE-44CD-B6CA-EC0AB24D1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B8680-0DDD-4392-A30E-8229AA19E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F7A0D-66E9-4C8B-A8FB-21D31348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199A-DAA6-41BB-B1B6-3CD6FCA0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0E06-871D-495A-A3D3-4DDA276D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1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B17F-5AEC-42A2-A757-DA953B62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55786-36D6-40FA-A17B-ACCF433B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0CB29-BC5F-4F3A-81EC-27F4A51D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297F6-35C1-4844-B83A-B13EFC2F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3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C91E6-74B2-402C-936C-AF04FE0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B59A0-F327-4C11-838F-CA301E57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F6B3-A778-46AC-B1E0-3E62979B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9AC7-3EB1-4115-B5D6-349A02CA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21EC-DD56-4832-9E00-DA76BBF5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2E6-875B-4327-B002-10D73F7D4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BCB1-DD95-4E9E-8556-707D1E20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4EE19-D944-43C1-8587-70F0BCC5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66A87-6348-41EB-833E-9CE973FD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4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C9CD-728E-471E-9642-1D912CFF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D14E7-1455-47F8-B0C7-FE1697BC6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89713-1706-4484-AF90-A354FA4FF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997A4-9F66-42CD-8A44-7AA8EBA7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2ABF6-DB84-420F-B5C8-06E27098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24817-53C6-4512-BAE6-BD934CDD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76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A61C9-7335-4F77-9151-A28DB8FF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3686-8F34-4A6C-8EFE-10DEAEFC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D9E6-B0B8-468D-9DA8-EB0F78ABB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B34D-91C3-45CC-A709-92EE989583F5}" type="datetimeFigureOut">
              <a:rPr lang="en-IN" smtClean="0"/>
              <a:t>21-Jul-2021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6009-63CF-4CC7-A226-1DFBDF076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E9A1-BD3D-4DF0-8E84-B0D25AEA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3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659B-0C41-49EB-875E-AB89E50B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667"/>
            <a:ext cx="9144000" cy="833615"/>
          </a:xfrm>
        </p:spPr>
        <p:txBody>
          <a:bodyPr>
            <a:normAutofit fontScale="90000"/>
          </a:bodyPr>
          <a:lstStyle/>
          <a:p>
            <a:r>
              <a:rPr lang="en-US" dirty="0"/>
              <a:t>Nesting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4F12A-BC97-420A-BD41-3BB9FB03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0" y="1411801"/>
            <a:ext cx="2641600" cy="477837"/>
          </a:xfrm>
        </p:spPr>
        <p:txBody>
          <a:bodyPr/>
          <a:lstStyle/>
          <a:p>
            <a:r>
              <a:rPr lang="en-US" dirty="0"/>
              <a:t>Existing Iteration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A8F7B4-D51F-4D8F-9166-B43CDE852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03773"/>
              </p:ext>
            </p:extLst>
          </p:nvPr>
        </p:nvGraphicFramePr>
        <p:xfrm>
          <a:off x="514350" y="755474"/>
          <a:ext cx="2488494" cy="1448115"/>
        </p:xfrm>
        <a:graphic>
          <a:graphicData uri="http://schemas.openxmlformats.org/drawingml/2006/table">
            <a:tbl>
              <a:tblPr/>
              <a:tblGrid>
                <a:gridCol w="1111214">
                  <a:extLst>
                    <a:ext uri="{9D8B030D-6E8A-4147-A177-3AD203B41FA5}">
                      <a16:colId xmlns:a16="http://schemas.microsoft.com/office/drawing/2014/main" val="2456089149"/>
                    </a:ext>
                  </a:extLst>
                </a:gridCol>
                <a:gridCol w="406924">
                  <a:extLst>
                    <a:ext uri="{9D8B030D-6E8A-4147-A177-3AD203B41FA5}">
                      <a16:colId xmlns:a16="http://schemas.microsoft.com/office/drawing/2014/main" val="1027426406"/>
                    </a:ext>
                  </a:extLst>
                </a:gridCol>
                <a:gridCol w="970356">
                  <a:extLst>
                    <a:ext uri="{9D8B030D-6E8A-4147-A177-3AD203B41FA5}">
                      <a16:colId xmlns:a16="http://schemas.microsoft.com/office/drawing/2014/main" val="2088907669"/>
                    </a:ext>
                  </a:extLst>
                </a:gridCol>
              </a:tblGrid>
              <a:tr h="4892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73937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782510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11332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738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E0489-681E-420B-8320-C89A29D0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1667"/>
              </p:ext>
            </p:extLst>
          </p:nvPr>
        </p:nvGraphicFramePr>
        <p:xfrm>
          <a:off x="514350" y="3320448"/>
          <a:ext cx="2622551" cy="2489653"/>
        </p:xfrm>
        <a:graphic>
          <a:graphicData uri="http://schemas.openxmlformats.org/drawingml/2006/table">
            <a:tbl>
              <a:tblPr/>
              <a:tblGrid>
                <a:gridCol w="1322918">
                  <a:extLst>
                    <a:ext uri="{9D8B030D-6E8A-4147-A177-3AD203B41FA5}">
                      <a16:colId xmlns:a16="http://schemas.microsoft.com/office/drawing/2014/main" val="12681752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407383233"/>
                    </a:ext>
                  </a:extLst>
                </a:gridCol>
                <a:gridCol w="757766">
                  <a:extLst>
                    <a:ext uri="{9D8B030D-6E8A-4147-A177-3AD203B41FA5}">
                      <a16:colId xmlns:a16="http://schemas.microsoft.com/office/drawing/2014/main" val="1881885840"/>
                    </a:ext>
                  </a:extLst>
                </a:gridCol>
              </a:tblGrid>
              <a:tr h="2769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31902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54836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3148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8221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651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29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09798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424AEDE2-38DB-40FB-9F2D-E65CF8854814}"/>
              </a:ext>
            </a:extLst>
          </p:cNvPr>
          <p:cNvSpPr txBox="1">
            <a:spLocks/>
          </p:cNvSpPr>
          <p:nvPr/>
        </p:nvSpPr>
        <p:spPr>
          <a:xfrm>
            <a:off x="400755" y="2854369"/>
            <a:ext cx="2019300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and Sorted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B4CBA2-E903-4B12-B403-9FE6BABC8694}"/>
              </a:ext>
            </a:extLst>
          </p:cNvPr>
          <p:cNvSpPr txBox="1">
            <a:spLocks/>
          </p:cNvSpPr>
          <p:nvPr/>
        </p:nvSpPr>
        <p:spPr>
          <a:xfrm>
            <a:off x="814563" y="413435"/>
            <a:ext cx="1418873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P01559 </a:t>
            </a:r>
            <a:endParaRPr lang="en-IN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C4BB69E-9337-4E6C-A01F-04D691FE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11156"/>
              </p:ext>
            </p:extLst>
          </p:nvPr>
        </p:nvGraphicFramePr>
        <p:xfrm>
          <a:off x="3924302" y="3035136"/>
          <a:ext cx="4851400" cy="5128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431277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335897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1838372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8966669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718017596"/>
                    </a:ext>
                  </a:extLst>
                </a:gridCol>
              </a:tblGrid>
              <a:tr h="25640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Length2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Cut Length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72016"/>
                  </a:ext>
                </a:extLst>
              </a:tr>
              <a:tr h="256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191.125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191.125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382.25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97.75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3277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87CD59-2A1A-4162-8FDD-5A18F4FE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24604"/>
              </p:ext>
            </p:extLst>
          </p:nvPr>
        </p:nvGraphicFramePr>
        <p:xfrm>
          <a:off x="3924302" y="4127489"/>
          <a:ext cx="4851400" cy="3211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4376398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79222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0401429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86081677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507630352"/>
                    </a:ext>
                  </a:extLst>
                </a:gridCol>
              </a:tblGrid>
              <a:tr h="3211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482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BC4F4F9-081A-4E25-B479-4DDE7964F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28058"/>
              </p:ext>
            </p:extLst>
          </p:nvPr>
        </p:nvGraphicFramePr>
        <p:xfrm>
          <a:off x="3924302" y="5231010"/>
          <a:ext cx="4851400" cy="39108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14246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052753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84487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14121021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579438969"/>
                    </a:ext>
                  </a:extLst>
                </a:gridCol>
              </a:tblGrid>
              <a:tr h="3910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93317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1B7290-54F8-4DB7-A0AC-CBECD551CB5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136901" y="3291538"/>
            <a:ext cx="787401" cy="57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C72683-4B0F-44EE-9A8D-1A37888EEE8A}"/>
              </a:ext>
            </a:extLst>
          </p:cNvPr>
          <p:cNvCxnSpPr>
            <a:cxnSpLocks/>
          </p:cNvCxnSpPr>
          <p:nvPr/>
        </p:nvCxnSpPr>
        <p:spPr>
          <a:xfrm flipV="1">
            <a:off x="3136902" y="4260378"/>
            <a:ext cx="787400" cy="39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7712E2-43F1-4CCE-B5E4-FBC7D7D2B30F}"/>
              </a:ext>
            </a:extLst>
          </p:cNvPr>
          <p:cNvCxnSpPr>
            <a:cxnSpLocks/>
          </p:cNvCxnSpPr>
          <p:nvPr/>
        </p:nvCxnSpPr>
        <p:spPr>
          <a:xfrm flipV="1">
            <a:off x="3136901" y="5320779"/>
            <a:ext cx="787400" cy="39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24F12A-BC97-420A-BD41-3BB9FB03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044" y="1450229"/>
            <a:ext cx="4425245" cy="665355"/>
          </a:xfrm>
        </p:spPr>
        <p:txBody>
          <a:bodyPr>
            <a:normAutofit/>
          </a:bodyPr>
          <a:lstStyle/>
          <a:p>
            <a:r>
              <a:rPr lang="en-US" dirty="0"/>
              <a:t>Harper did best optimized way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A8F7B4-D51F-4D8F-9166-B43CDE852222}"/>
              </a:ext>
            </a:extLst>
          </p:cNvPr>
          <p:cNvGraphicFramePr>
            <a:graphicFrameLocks noGrp="1"/>
          </p:cNvGraphicFramePr>
          <p:nvPr/>
        </p:nvGraphicFramePr>
        <p:xfrm>
          <a:off x="514350" y="755474"/>
          <a:ext cx="2488494" cy="1448115"/>
        </p:xfrm>
        <a:graphic>
          <a:graphicData uri="http://schemas.openxmlformats.org/drawingml/2006/table">
            <a:tbl>
              <a:tblPr/>
              <a:tblGrid>
                <a:gridCol w="1111214">
                  <a:extLst>
                    <a:ext uri="{9D8B030D-6E8A-4147-A177-3AD203B41FA5}">
                      <a16:colId xmlns:a16="http://schemas.microsoft.com/office/drawing/2014/main" val="2456089149"/>
                    </a:ext>
                  </a:extLst>
                </a:gridCol>
                <a:gridCol w="406924">
                  <a:extLst>
                    <a:ext uri="{9D8B030D-6E8A-4147-A177-3AD203B41FA5}">
                      <a16:colId xmlns:a16="http://schemas.microsoft.com/office/drawing/2014/main" val="1027426406"/>
                    </a:ext>
                  </a:extLst>
                </a:gridCol>
                <a:gridCol w="970356">
                  <a:extLst>
                    <a:ext uri="{9D8B030D-6E8A-4147-A177-3AD203B41FA5}">
                      <a16:colId xmlns:a16="http://schemas.microsoft.com/office/drawing/2014/main" val="2088907669"/>
                    </a:ext>
                  </a:extLst>
                </a:gridCol>
              </a:tblGrid>
              <a:tr h="4892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73937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782510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11332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738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E0489-681E-420B-8320-C89A29D0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08006"/>
              </p:ext>
            </p:extLst>
          </p:nvPr>
        </p:nvGraphicFramePr>
        <p:xfrm>
          <a:off x="514350" y="3320448"/>
          <a:ext cx="2622551" cy="2489653"/>
        </p:xfrm>
        <a:graphic>
          <a:graphicData uri="http://schemas.openxmlformats.org/drawingml/2006/table">
            <a:tbl>
              <a:tblPr/>
              <a:tblGrid>
                <a:gridCol w="1322918">
                  <a:extLst>
                    <a:ext uri="{9D8B030D-6E8A-4147-A177-3AD203B41FA5}">
                      <a16:colId xmlns:a16="http://schemas.microsoft.com/office/drawing/2014/main" val="12681752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407383233"/>
                    </a:ext>
                  </a:extLst>
                </a:gridCol>
                <a:gridCol w="757766">
                  <a:extLst>
                    <a:ext uri="{9D8B030D-6E8A-4147-A177-3AD203B41FA5}">
                      <a16:colId xmlns:a16="http://schemas.microsoft.com/office/drawing/2014/main" val="1881885840"/>
                    </a:ext>
                  </a:extLst>
                </a:gridCol>
              </a:tblGrid>
              <a:tr h="2769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31902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54836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3148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8221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651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29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09798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424AEDE2-38DB-40FB-9F2D-E65CF8854814}"/>
              </a:ext>
            </a:extLst>
          </p:cNvPr>
          <p:cNvSpPr txBox="1">
            <a:spLocks/>
          </p:cNvSpPr>
          <p:nvPr/>
        </p:nvSpPr>
        <p:spPr>
          <a:xfrm>
            <a:off x="400755" y="2854369"/>
            <a:ext cx="2019300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and Sorted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B4CBA2-E903-4B12-B403-9FE6BABC8694}"/>
              </a:ext>
            </a:extLst>
          </p:cNvPr>
          <p:cNvSpPr txBox="1">
            <a:spLocks/>
          </p:cNvSpPr>
          <p:nvPr/>
        </p:nvSpPr>
        <p:spPr>
          <a:xfrm>
            <a:off x="814563" y="413435"/>
            <a:ext cx="1418873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P01559 </a:t>
            </a:r>
            <a:endParaRPr lang="en-IN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C4BB69E-9337-4E6C-A01F-04D691FE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34004"/>
              </p:ext>
            </p:extLst>
          </p:nvPr>
        </p:nvGraphicFramePr>
        <p:xfrm>
          <a:off x="3924302" y="3035136"/>
          <a:ext cx="4851400" cy="5128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431277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335897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1838372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8966669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718017596"/>
                    </a:ext>
                  </a:extLst>
                </a:gridCol>
              </a:tblGrid>
              <a:tr h="25640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Length2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Cut Length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72016"/>
                  </a:ext>
                </a:extLst>
              </a:tr>
              <a:tr h="256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191.125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456.5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23.5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3277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87CD59-2A1A-4162-8FDD-5A18F4FE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95059"/>
              </p:ext>
            </p:extLst>
          </p:nvPr>
        </p:nvGraphicFramePr>
        <p:xfrm>
          <a:off x="3924302" y="4127489"/>
          <a:ext cx="4851400" cy="3211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4376398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79222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0401429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86081677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507630352"/>
                    </a:ext>
                  </a:extLst>
                </a:gridCol>
              </a:tblGrid>
              <a:tr h="3211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4822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1B7290-54F8-4DB7-A0AC-CBECD551CB5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136901" y="3291538"/>
            <a:ext cx="787401" cy="57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C72683-4B0F-44EE-9A8D-1A37888EEE8A}"/>
              </a:ext>
            </a:extLst>
          </p:cNvPr>
          <p:cNvCxnSpPr>
            <a:cxnSpLocks/>
          </p:cNvCxnSpPr>
          <p:nvPr/>
        </p:nvCxnSpPr>
        <p:spPr>
          <a:xfrm flipV="1">
            <a:off x="3136902" y="4260378"/>
            <a:ext cx="787400" cy="39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24F12A-BC97-420A-BD41-3BB9FB03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044" y="1450229"/>
            <a:ext cx="4425245" cy="665355"/>
          </a:xfrm>
        </p:spPr>
        <p:txBody>
          <a:bodyPr>
            <a:normAutofit/>
          </a:bodyPr>
          <a:lstStyle/>
          <a:p>
            <a:r>
              <a:rPr lang="en-US" dirty="0"/>
              <a:t>Iteration - B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A8F7B4-D51F-4D8F-9166-B43CDE852222}"/>
              </a:ext>
            </a:extLst>
          </p:cNvPr>
          <p:cNvGraphicFramePr>
            <a:graphicFrameLocks noGrp="1"/>
          </p:cNvGraphicFramePr>
          <p:nvPr/>
        </p:nvGraphicFramePr>
        <p:xfrm>
          <a:off x="514350" y="755474"/>
          <a:ext cx="2488494" cy="1448115"/>
        </p:xfrm>
        <a:graphic>
          <a:graphicData uri="http://schemas.openxmlformats.org/drawingml/2006/table">
            <a:tbl>
              <a:tblPr/>
              <a:tblGrid>
                <a:gridCol w="1111214">
                  <a:extLst>
                    <a:ext uri="{9D8B030D-6E8A-4147-A177-3AD203B41FA5}">
                      <a16:colId xmlns:a16="http://schemas.microsoft.com/office/drawing/2014/main" val="2456089149"/>
                    </a:ext>
                  </a:extLst>
                </a:gridCol>
                <a:gridCol w="406924">
                  <a:extLst>
                    <a:ext uri="{9D8B030D-6E8A-4147-A177-3AD203B41FA5}">
                      <a16:colId xmlns:a16="http://schemas.microsoft.com/office/drawing/2014/main" val="1027426406"/>
                    </a:ext>
                  </a:extLst>
                </a:gridCol>
                <a:gridCol w="970356">
                  <a:extLst>
                    <a:ext uri="{9D8B030D-6E8A-4147-A177-3AD203B41FA5}">
                      <a16:colId xmlns:a16="http://schemas.microsoft.com/office/drawing/2014/main" val="2088907669"/>
                    </a:ext>
                  </a:extLst>
                </a:gridCol>
              </a:tblGrid>
              <a:tr h="4892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73937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782510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11332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738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E0489-681E-420B-8320-C89A29D0206A}"/>
              </a:ext>
            </a:extLst>
          </p:cNvPr>
          <p:cNvGraphicFramePr>
            <a:graphicFrameLocks noGrp="1"/>
          </p:cNvGraphicFramePr>
          <p:nvPr/>
        </p:nvGraphicFramePr>
        <p:xfrm>
          <a:off x="514350" y="3320448"/>
          <a:ext cx="2622551" cy="2489653"/>
        </p:xfrm>
        <a:graphic>
          <a:graphicData uri="http://schemas.openxmlformats.org/drawingml/2006/table">
            <a:tbl>
              <a:tblPr/>
              <a:tblGrid>
                <a:gridCol w="1322918">
                  <a:extLst>
                    <a:ext uri="{9D8B030D-6E8A-4147-A177-3AD203B41FA5}">
                      <a16:colId xmlns:a16="http://schemas.microsoft.com/office/drawing/2014/main" val="12681752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407383233"/>
                    </a:ext>
                  </a:extLst>
                </a:gridCol>
                <a:gridCol w="757766">
                  <a:extLst>
                    <a:ext uri="{9D8B030D-6E8A-4147-A177-3AD203B41FA5}">
                      <a16:colId xmlns:a16="http://schemas.microsoft.com/office/drawing/2014/main" val="1881885840"/>
                    </a:ext>
                  </a:extLst>
                </a:gridCol>
              </a:tblGrid>
              <a:tr h="2769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31902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54836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3148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8221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651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29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09798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424AEDE2-38DB-40FB-9F2D-E65CF8854814}"/>
              </a:ext>
            </a:extLst>
          </p:cNvPr>
          <p:cNvSpPr txBox="1">
            <a:spLocks/>
          </p:cNvSpPr>
          <p:nvPr/>
        </p:nvSpPr>
        <p:spPr>
          <a:xfrm>
            <a:off x="400755" y="2854369"/>
            <a:ext cx="2019300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and Sorted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B4CBA2-E903-4B12-B403-9FE6BABC8694}"/>
              </a:ext>
            </a:extLst>
          </p:cNvPr>
          <p:cNvSpPr txBox="1">
            <a:spLocks/>
          </p:cNvSpPr>
          <p:nvPr/>
        </p:nvSpPr>
        <p:spPr>
          <a:xfrm>
            <a:off x="814563" y="413435"/>
            <a:ext cx="1418873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P01559 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0C6B72-940C-4865-94E2-275085B39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3895"/>
              </p:ext>
            </p:extLst>
          </p:nvPr>
        </p:nvGraphicFramePr>
        <p:xfrm>
          <a:off x="4244622" y="2731425"/>
          <a:ext cx="3048000" cy="962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263612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43887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102348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2033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665669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36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599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82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517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764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68FBC6-14B4-45B8-BC00-3E8299214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63486"/>
              </p:ext>
            </p:extLst>
          </p:nvPr>
        </p:nvGraphicFramePr>
        <p:xfrm>
          <a:off x="7913512" y="2731424"/>
          <a:ext cx="3048000" cy="962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628983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43721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285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02282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100878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49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25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51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4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8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24F12A-BC97-420A-BD41-3BB9FB03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689" y="515956"/>
            <a:ext cx="4803422" cy="6806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“Iteration – B” is the best optimized solution for various cut lengths?</a:t>
            </a:r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4AEDE2-38DB-40FB-9F2D-E65CF8854814}"/>
              </a:ext>
            </a:extLst>
          </p:cNvPr>
          <p:cNvSpPr txBox="1">
            <a:spLocks/>
          </p:cNvSpPr>
          <p:nvPr/>
        </p:nvSpPr>
        <p:spPr>
          <a:xfrm>
            <a:off x="0" y="2496225"/>
            <a:ext cx="2019300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Sorted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B4CBA2-E903-4B12-B403-9FE6BABC8694}"/>
              </a:ext>
            </a:extLst>
          </p:cNvPr>
          <p:cNvSpPr txBox="1">
            <a:spLocks/>
          </p:cNvSpPr>
          <p:nvPr/>
        </p:nvSpPr>
        <p:spPr>
          <a:xfrm>
            <a:off x="440974" y="2190020"/>
            <a:ext cx="1199444" cy="465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37AC49-4ACC-4FEE-96B1-AD056F384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89932"/>
              </p:ext>
            </p:extLst>
          </p:nvPr>
        </p:nvGraphicFramePr>
        <p:xfrm>
          <a:off x="2619022" y="1368570"/>
          <a:ext cx="3657600" cy="962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40579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44221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88429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50474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526683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999848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25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300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304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0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343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D1C989-6B7A-4C20-B136-E3054994D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62396"/>
              </p:ext>
            </p:extLst>
          </p:nvPr>
        </p:nvGraphicFramePr>
        <p:xfrm>
          <a:off x="6893982" y="1424283"/>
          <a:ext cx="3657600" cy="93916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6090499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57277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00253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825605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70680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82299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05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1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541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89687"/>
                  </a:ext>
                </a:extLst>
              </a:tr>
              <a:tr h="128292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783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027C96-357D-4032-BB48-2C7401D94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34585"/>
              </p:ext>
            </p:extLst>
          </p:nvPr>
        </p:nvGraphicFramePr>
        <p:xfrm>
          <a:off x="4684889" y="2655644"/>
          <a:ext cx="3657600" cy="962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084242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2924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71493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52029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2058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80635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6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78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857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50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4905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AA64EA-0E76-4299-BEE1-9645A8FE5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87020"/>
              </p:ext>
            </p:extLst>
          </p:nvPr>
        </p:nvGraphicFramePr>
        <p:xfrm>
          <a:off x="2991555" y="5185008"/>
          <a:ext cx="5362223" cy="381000"/>
        </p:xfrm>
        <a:graphic>
          <a:graphicData uri="http://schemas.openxmlformats.org/drawingml/2006/table">
            <a:tbl>
              <a:tblPr/>
              <a:tblGrid>
                <a:gridCol w="735370">
                  <a:extLst>
                    <a:ext uri="{9D8B030D-6E8A-4147-A177-3AD203B41FA5}">
                      <a16:colId xmlns:a16="http://schemas.microsoft.com/office/drawing/2014/main" val="743601158"/>
                    </a:ext>
                  </a:extLst>
                </a:gridCol>
                <a:gridCol w="735370">
                  <a:extLst>
                    <a:ext uri="{9D8B030D-6E8A-4147-A177-3AD203B41FA5}">
                      <a16:colId xmlns:a16="http://schemas.microsoft.com/office/drawing/2014/main" val="3923885181"/>
                    </a:ext>
                  </a:extLst>
                </a:gridCol>
                <a:gridCol w="735370">
                  <a:extLst>
                    <a:ext uri="{9D8B030D-6E8A-4147-A177-3AD203B41FA5}">
                      <a16:colId xmlns:a16="http://schemas.microsoft.com/office/drawing/2014/main" val="996652784"/>
                    </a:ext>
                  </a:extLst>
                </a:gridCol>
                <a:gridCol w="949853">
                  <a:extLst>
                    <a:ext uri="{9D8B030D-6E8A-4147-A177-3AD203B41FA5}">
                      <a16:colId xmlns:a16="http://schemas.microsoft.com/office/drawing/2014/main" val="3039621046"/>
                    </a:ext>
                  </a:extLst>
                </a:gridCol>
                <a:gridCol w="1303149">
                  <a:extLst>
                    <a:ext uri="{9D8B030D-6E8A-4147-A177-3AD203B41FA5}">
                      <a16:colId xmlns:a16="http://schemas.microsoft.com/office/drawing/2014/main" val="1279086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360135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Cut Length1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Cut Length2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Cut Length3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Cut Length4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Cut Length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Waste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9025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71066"/>
                  </a:ext>
                </a:extLst>
              </a:tr>
            </a:tbl>
          </a:graphicData>
        </a:graphic>
      </p:graphicFrame>
      <p:sp>
        <p:nvSpPr>
          <p:cNvPr id="16" name="Subtitle 2">
            <a:extLst>
              <a:ext uri="{FF2B5EF4-FFF2-40B4-BE49-F238E27FC236}">
                <a16:creationId xmlns:a16="http://schemas.microsoft.com/office/drawing/2014/main" id="{746EFD40-ACBC-4421-9DAA-1BD5EB6A7A87}"/>
              </a:ext>
            </a:extLst>
          </p:cNvPr>
          <p:cNvSpPr txBox="1">
            <a:spLocks/>
          </p:cNvSpPr>
          <p:nvPr/>
        </p:nvSpPr>
        <p:spPr>
          <a:xfrm>
            <a:off x="2765953" y="4573970"/>
            <a:ext cx="5879747" cy="4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from Existing Iteration:</a:t>
            </a:r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D70E274-66AB-46C3-85FC-75D4E118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86854"/>
              </p:ext>
            </p:extLst>
          </p:nvPr>
        </p:nvGraphicFramePr>
        <p:xfrm>
          <a:off x="2991555" y="5847025"/>
          <a:ext cx="5428545" cy="190500"/>
        </p:xfrm>
        <a:graphic>
          <a:graphicData uri="http://schemas.openxmlformats.org/drawingml/2006/table">
            <a:tbl>
              <a:tblPr/>
              <a:tblGrid>
                <a:gridCol w="769385">
                  <a:extLst>
                    <a:ext uri="{9D8B030D-6E8A-4147-A177-3AD203B41FA5}">
                      <a16:colId xmlns:a16="http://schemas.microsoft.com/office/drawing/2014/main" val="1103230735"/>
                    </a:ext>
                  </a:extLst>
                </a:gridCol>
                <a:gridCol w="769385">
                  <a:extLst>
                    <a:ext uri="{9D8B030D-6E8A-4147-A177-3AD203B41FA5}">
                      <a16:colId xmlns:a16="http://schemas.microsoft.com/office/drawing/2014/main" val="1952103142"/>
                    </a:ext>
                  </a:extLst>
                </a:gridCol>
                <a:gridCol w="769385">
                  <a:extLst>
                    <a:ext uri="{9D8B030D-6E8A-4147-A177-3AD203B41FA5}">
                      <a16:colId xmlns:a16="http://schemas.microsoft.com/office/drawing/2014/main" val="109431028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3451229493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3887394475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2441689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374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A2EA01-552D-4560-9639-3AAD50883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2132"/>
              </p:ext>
            </p:extLst>
          </p:nvPr>
        </p:nvGraphicFramePr>
        <p:xfrm>
          <a:off x="241300" y="2961849"/>
          <a:ext cx="2603500" cy="2259756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326856587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5358773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30671060"/>
                    </a:ext>
                  </a:extLst>
                </a:gridCol>
              </a:tblGrid>
              <a:tr h="2480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 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7477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336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24909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74993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8158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5579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36535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653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4311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0549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414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HSS3x3x3/8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671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81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405</Words>
  <Application>Microsoft Office PowerPoint</Application>
  <PresentationFormat>Widescreen</PresentationFormat>
  <Paragraphs>327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Nesting</dc:title>
  <dc:creator>Dasa</dc:creator>
  <cp:lastModifiedBy>Dasa</cp:lastModifiedBy>
  <cp:revision>49</cp:revision>
  <dcterms:created xsi:type="dcterms:W3CDTF">2021-07-20T16:14:25Z</dcterms:created>
  <dcterms:modified xsi:type="dcterms:W3CDTF">2021-07-21T18:12:37Z</dcterms:modified>
</cp:coreProperties>
</file>