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280" y="274680"/>
            <a:ext cx="883476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9000"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GUIDELINES FOR SHEET METAL BOM CONVERSION TOOL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57600" y="6492960"/>
            <a:ext cx="21294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1370880" y="1600200"/>
            <a:ext cx="6397560" cy="452160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0" y="6611760"/>
            <a:ext cx="167220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Confidential &amp; Proprietary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7920" y="5486400"/>
            <a:ext cx="2063880" cy="10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Document: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Rev: 0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Date: 28-JUN-2020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Type: Training Material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914400"/>
            <a:ext cx="7539480" cy="15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Thank You !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Give us an Opportunity !!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419720" y="6492960"/>
            <a:ext cx="6051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0" y="6611760"/>
            <a:ext cx="167220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Confidential &amp; Proprietary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1828800" y="2743200"/>
            <a:ext cx="5405760" cy="22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“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You pick the right people and give them the opportunity to spread their wings and put compensation as a carrier behind it you almost don't have to manage them.”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1" lang="en-IN" sz="1600" spc="-1" strike="noStrike">
                <a:solidFill>
                  <a:srgbClr val="7eb4da"/>
                </a:solidFill>
                <a:latin typeface="Arial"/>
                <a:ea typeface="Times New Roman"/>
              </a:rPr>
              <a:t>Jack Welch; CEO </a:t>
            </a:r>
            <a:r>
              <a:rPr b="1" lang="en-IN" sz="1600" spc="-1" strike="noStrike">
                <a:solidFill>
                  <a:srgbClr val="466ba6"/>
                </a:solidFill>
                <a:latin typeface="Arial"/>
                <a:ea typeface="Times New Roman"/>
              </a:rPr>
              <a:t>General Electric Company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145" name="Picture 5" descr=""/>
          <p:cNvPicPr/>
          <p:nvPr/>
        </p:nvPicPr>
        <p:blipFill>
          <a:blip r:embed="rId1"/>
          <a:stretch/>
        </p:blipFill>
        <p:spPr>
          <a:xfrm>
            <a:off x="8001000" y="67320"/>
            <a:ext cx="1062360" cy="5382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419720" y="6492960"/>
            <a:ext cx="6051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0" y="6611760"/>
            <a:ext cx="167220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Confidential &amp; Proprietary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83" name="Picture 5" descr=""/>
          <p:cNvPicPr/>
          <p:nvPr/>
        </p:nvPicPr>
        <p:blipFill>
          <a:blip r:embed="rId1"/>
          <a:stretch/>
        </p:blipFill>
        <p:spPr>
          <a:xfrm>
            <a:off x="8001000" y="67320"/>
            <a:ext cx="1062360" cy="538200"/>
          </a:xfrm>
          <a:prstGeom prst="rect">
            <a:avLst/>
          </a:prstGeom>
          <a:ln w="9360"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0" y="0"/>
            <a:ext cx="7997040" cy="10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INPUT PREPARATION: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44000" y="864000"/>
            <a:ext cx="8636400" cy="39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560" indent="-21276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any Sheet Metal Assembly and go to “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Insert&gt;Tables&gt;Bill of Materials”.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 indent="-21276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 “Sheet Metal BOM” as Table Template and BOM Type should be in “Parts only”. Then press Enter.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937600" y="2448000"/>
            <a:ext cx="2965680" cy="331272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419720" y="6492960"/>
            <a:ext cx="6051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0" y="6611760"/>
            <a:ext cx="167220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Confidential &amp; Proprietary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8001000" y="67320"/>
            <a:ext cx="1062360" cy="538200"/>
          </a:xfrm>
          <a:prstGeom prst="rect">
            <a:avLst/>
          </a:prstGeom>
          <a:ln w="9360"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0" y="0"/>
            <a:ext cx="7997040" cy="10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INPUT PREPARATION: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72000" y="594720"/>
            <a:ext cx="8564400" cy="39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 indent="-21276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 startAt="3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 Click on the Corner of the table and and save the BOM as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.txt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file.</a:t>
            </a: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288000" y="1584000"/>
            <a:ext cx="8628120" cy="423036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419720" y="6492960"/>
            <a:ext cx="6051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0" y="6611760"/>
            <a:ext cx="167220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Confidential &amp; Proprietary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95" name="Picture 5" descr=""/>
          <p:cNvPicPr/>
          <p:nvPr/>
        </p:nvPicPr>
        <p:blipFill>
          <a:blip r:embed="rId1"/>
          <a:stretch/>
        </p:blipFill>
        <p:spPr>
          <a:xfrm>
            <a:off x="8001000" y="67320"/>
            <a:ext cx="1062360" cy="538200"/>
          </a:xfrm>
          <a:prstGeom prst="rect">
            <a:avLst/>
          </a:prstGeom>
          <a:ln w="9360"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0" y="0"/>
            <a:ext cx="7997040" cy="10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INPUT PREPARATION: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72000" y="594720"/>
            <a:ext cx="8564400" cy="39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Based on your preference you can do the following: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Save Sub-Assemblies of Sheet Metal Assembly (Wall Panel Assembly, Ceiling Assembly &amp; Roof Assembly) in separate .txt files.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you can extract single .txt file from the Sheet Metal Assembly directly.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Both approach will work with this tool.</a:t>
            </a: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427480" y="3511080"/>
            <a:ext cx="5995800" cy="10962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9" name="CustomShape 5"/>
          <p:cNvSpPr/>
          <p:nvPr/>
        </p:nvSpPr>
        <p:spPr>
          <a:xfrm>
            <a:off x="648000" y="3888000"/>
            <a:ext cx="1409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Approach 1: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77520" y="5413680"/>
            <a:ext cx="1409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Approach 2: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2442600" y="5328000"/>
            <a:ext cx="5980680" cy="4104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419720" y="6492960"/>
            <a:ext cx="6051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0" y="6611760"/>
            <a:ext cx="167220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Confidential &amp; Proprietary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04" name="Picture 5" descr=""/>
          <p:cNvPicPr/>
          <p:nvPr/>
        </p:nvPicPr>
        <p:blipFill>
          <a:blip r:embed="rId1"/>
          <a:stretch/>
        </p:blipFill>
        <p:spPr>
          <a:xfrm>
            <a:off x="8001000" y="67320"/>
            <a:ext cx="1062360" cy="538200"/>
          </a:xfrm>
          <a:prstGeom prst="rect">
            <a:avLst/>
          </a:prstGeom>
          <a:ln w="9360"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0" y="0"/>
            <a:ext cx="7997040" cy="10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WITH THE TOOL: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2000" y="594720"/>
            <a:ext cx="8564400" cy="39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 indent="-21276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Double Click on the “Sheet Metal BOM Conversion Tool 1.2.exe” file to open the tool.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 indent="-21276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Enter Project Number in the first field.</a:t>
            </a: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60000" y="5184000"/>
            <a:ext cx="79894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Make sure you are adding alphanumeric characters only in Project Number Field, otherwise it will raise an error.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623880" y="3744000"/>
            <a:ext cx="8012520" cy="13878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1280520" y="1507320"/>
            <a:ext cx="6423480" cy="18046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419720" y="6492960"/>
            <a:ext cx="6051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0" y="6611760"/>
            <a:ext cx="167220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Confidential &amp; Proprietary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12" name="Picture 5" descr=""/>
          <p:cNvPicPr/>
          <p:nvPr/>
        </p:nvPicPr>
        <p:blipFill>
          <a:blip r:embed="rId1"/>
          <a:stretch/>
        </p:blipFill>
        <p:spPr>
          <a:xfrm>
            <a:off x="8001000" y="67320"/>
            <a:ext cx="1062360" cy="538200"/>
          </a:xfrm>
          <a:prstGeom prst="rect">
            <a:avLst/>
          </a:prstGeom>
          <a:ln w="9360"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0" y="0"/>
            <a:ext cx="7997040" cy="10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WITH THE TOOL: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73440" y="524160"/>
            <a:ext cx="8564400" cy="39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Track and open the Text Files using “Open .txt Files” Button.</a:t>
            </a: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16000" y="4680000"/>
            <a:ext cx="856584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can select multiple files or a single file based on your approach.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44000" y="984600"/>
            <a:ext cx="4319280" cy="36946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17" name="CustomShape 6"/>
          <p:cNvSpPr/>
          <p:nvPr/>
        </p:nvSpPr>
        <p:spPr>
          <a:xfrm>
            <a:off x="1677240" y="4765680"/>
            <a:ext cx="1437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Approach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6357240" y="4765680"/>
            <a:ext cx="1437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Approach 2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4680000" y="974880"/>
            <a:ext cx="4319280" cy="37044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419720" y="6492960"/>
            <a:ext cx="6051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6611760"/>
            <a:ext cx="167220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Confidential &amp; Proprietary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22" name="Picture 5" descr=""/>
          <p:cNvPicPr/>
          <p:nvPr/>
        </p:nvPicPr>
        <p:blipFill>
          <a:blip r:embed="rId1"/>
          <a:stretch/>
        </p:blipFill>
        <p:spPr>
          <a:xfrm>
            <a:off x="8001000" y="67320"/>
            <a:ext cx="1062360" cy="538200"/>
          </a:xfrm>
          <a:prstGeom prst="rect">
            <a:avLst/>
          </a:prstGeom>
          <a:ln w="9360"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0" y="0"/>
            <a:ext cx="7997040" cy="10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WITH THE TOOL: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73440" y="524160"/>
            <a:ext cx="8564400" cy="39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Press the “Convert” Button. Track and select the folder location in which you want the file to be saved.</a:t>
            </a: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216000" y="4680000"/>
            <a:ext cx="856584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the process completed, the tool will close automatically and you can see the output file in the given location.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369880" y="1152000"/>
            <a:ext cx="4109400" cy="351108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583640" y="5307120"/>
            <a:ext cx="5831640" cy="130392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419720" y="6492960"/>
            <a:ext cx="6051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0" y="6611760"/>
            <a:ext cx="167220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Confidential &amp; Proprietary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30" name="Picture 5" descr=""/>
          <p:cNvPicPr/>
          <p:nvPr/>
        </p:nvPicPr>
        <p:blipFill>
          <a:blip r:embed="rId1"/>
          <a:stretch/>
        </p:blipFill>
        <p:spPr>
          <a:xfrm>
            <a:off x="8001000" y="67320"/>
            <a:ext cx="1062360" cy="538200"/>
          </a:xfrm>
          <a:prstGeom prst="rect">
            <a:avLst/>
          </a:prstGeom>
          <a:ln w="9360"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0" y="0"/>
            <a:ext cx="7997040" cy="10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COLOUR CODING OF OUTPUT FILE: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4440600" y="4366080"/>
            <a:ext cx="4487040" cy="212652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33" name="CustomShape 4"/>
          <p:cNvSpPr/>
          <p:nvPr/>
        </p:nvSpPr>
        <p:spPr>
          <a:xfrm>
            <a:off x="152280" y="4838040"/>
            <a:ext cx="417528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4. Cells in columns “A”, “L”, “NB”, “NT”, “W1”, “W2” &amp; “FLAT” may highlight in Red Colour if the value is not numerical in nature.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4464000" y="720000"/>
            <a:ext cx="4441320" cy="33174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35" name="CustomShape 5"/>
          <p:cNvSpPr/>
          <p:nvPr/>
        </p:nvSpPr>
        <p:spPr>
          <a:xfrm>
            <a:off x="172800" y="582480"/>
            <a:ext cx="414684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Rows with highlights in Light Green Colour means the the contents of a  file you selected starts from that row.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Cells in column “PART NUMBER” may highlight in Red Colour if the part number is repeated (Note: First Entry will not get highlighted). Please update Qty. and Length manually as required.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Cells in column “GAUGE” is having a conditional formatting to detect “NA” or Blank Cells.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19720" y="6492960"/>
            <a:ext cx="6051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0" y="6611760"/>
            <a:ext cx="167220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Confidential &amp; Proprietary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38" name="Picture 5" descr=""/>
          <p:cNvPicPr/>
          <p:nvPr/>
        </p:nvPicPr>
        <p:blipFill>
          <a:blip r:embed="rId1"/>
          <a:stretch/>
        </p:blipFill>
        <p:spPr>
          <a:xfrm>
            <a:off x="8001000" y="67320"/>
            <a:ext cx="1062360" cy="538200"/>
          </a:xfrm>
          <a:prstGeom prst="rect">
            <a:avLst/>
          </a:prstGeom>
          <a:ln w="9360"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0" y="0"/>
            <a:ext cx="7997040" cy="10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POST-PROCESSING THE DOCUMENT: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55880" y="971640"/>
            <a:ext cx="8564400" cy="39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data on the Output file should not be used directly for submission.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Clean-up work should be done (i.e, removing unwanted parts, correcting quantities, etc.)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Please report if you see any errors in the tool so that we can rectify it.</a:t>
            </a: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5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Application>LibreOffice/6.1.1.2$Windows_X86_64 LibreOffice_project/5d19a1bfa650b796764388cd8b33a5af1f5baa1b</Application>
  <Words>534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2016-09-09T12:39:46Z</dcterms:created>
  <dc:creator>Admin1</dc:creator>
  <dc:description/>
  <dc:language>en-IN</dc:language>
  <cp:lastModifiedBy/>
  <dcterms:modified xsi:type="dcterms:W3CDTF">2020-07-28T14:28:10Z</dcterms:modified>
  <cp:revision>114</cp:revision>
  <dc:subject/>
  <dc:title>Welcome to General Datum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