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AByjy+xpdZJImu4pv3hMnr7J1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3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2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3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4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5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6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6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6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7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7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7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7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7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7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7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7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9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Google Shape;45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3" name="Google Shape;53;p1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5" name="Google Shape;55;p16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1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0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1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s://github.com/Jayaaishwaryaa/TNSDC-Generative-AI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50" name="Google Shape;250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2" name="Google Shape;25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7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1"/>
          <p:cNvSpPr txBox="1"/>
          <p:nvPr/>
        </p:nvSpPr>
        <p:spPr>
          <a:xfrm>
            <a:off x="5579425" y="1914225"/>
            <a:ext cx="4701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TNSDC-</a:t>
            </a:r>
            <a:endParaRPr sz="380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Generative AI project</a:t>
            </a:r>
            <a:endParaRPr sz="380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"/>
          <p:cNvSpPr txBox="1"/>
          <p:nvPr/>
        </p:nvSpPr>
        <p:spPr>
          <a:xfrm>
            <a:off x="5832200" y="4015700"/>
            <a:ext cx="36288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Submitted by</a:t>
            </a:r>
            <a:endParaRPr sz="1800">
              <a:solidFill>
                <a:srgbClr val="3F3F3F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J.JAYA AISHWARYAA</a:t>
            </a:r>
            <a:endParaRPr sz="2400">
              <a:solidFill>
                <a:srgbClr val="3F3F3F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" name="Google Shape;3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0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51" name="Google Shape;351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data:image/png;base64,iVBORw0KGgoAAAANSUhEUgAAAeIAAAERCAYAAACn76QUAAAAOXRFWHRTb2Z0d2FyZQBNYXRwbG90bGliIHZlcnNpb24zLjcuMSwgaHR0cHM6Ly9tYXRwbG90bGliLm9yZy/bCgiHAAAACXBIWXMAAA9hAAAPYQGoP6dpAAEAAElEQVR4nOy9d3xdV5mo/ex29unnSDrqXbJlW+6Oe0uPU0mFJJAQCIFL5jIMwwzfMB0uM5dhZmCGgYEhtOQGCIE00ruduMW9F9mWLKtYXTq97r3X98eRji1LcotJuHf0/H6GaO911l67vmu9VRJCCCaZZJJJJplkkg8F+cMewCSTTDLJJJP8d2ZSEE8yySSTTDLJh8ikIJ5kkkkmmWSSD5FJQTzJJJNMMskkHyKTgniSSSaZZJJJPkQmBfEkk0wyySSTfIhMCuJJJplkkkkm+RCZFMSTTDLJJJNM8iEyKYgnmWSSSSaZ5ENkUhBP8qEgSRJf+9rXzqttTU0Nn/rUp36v45nkD59PfepT1NTUXNI+161bhyRJrFu37pL2ez60trYiSRKPPvroB37sSf6wmBTEk/Doo48iSVLun91up6GhgS984Qv09PR8IGPYtGkTX/va1wgGgx/I8c7G1772tVHXY6J/V1xxxYc9VA4ePMjXvvY1WltbL0l/N954I3l5eZyZ+XbXrl1IkkR1dfWY37z99ttIksQjjzxyScZwqXj22We54YYbCAQC2Gw2ysrK+NjHPsbbb7/9YQ9tkklGoX7YA5jkD4f/9b/+F7W1tSSTSTZs2MAPf/hDXn75Zfbv34/T6bykx0okEqjqqcdv06ZNfP3rX+dTn/oUfr9/VNumpiZk+YObM95xxx1MmTIl93c0GuXhhx/m9ttv54477shtLy4u/sDGNBEHDx7k61//OldcccUlWS2uXLmSV155hf379zN79uzc9o0bN6KqKm1tbXR0dFBRUTFq38hv/xAQQvDggw/y6KOPMn/+fL785S9TUlJCV1cXzz77LFdffTUbN25k+fLlH/ZQJ5kEmBTEk5zGDTfcwMKFCwF46KGHKCgo4Dvf+Q6/+93vuPfeey/psex2+3m31XX9kh77XMyZM4c5c+bk/u7v7+fhhx9mzpw53HfffR/oWD5oRoTphg0bxgjiG2+8kbfffpsNGzZwzz335PZt2LCBgoICZsyY8b6OnUwmsdls73vS9e1vf5tHH32UL33pS3znO99BkqTcvr/+67/m8ccfHzUJnGSSD5tJ1fQkE3LVVVcBcPz4cQAMw+Ab3/gG9fX16LpOTU0Nf/VXf0UqlRr1u+3bt7NmzRoCgQAOh4Pa2loefPDBUW1OtxF/7Wtf4ytf+QoAtbW1OdXviLr1dBvx9u3bkSSJxx57bMx4X3vtNSRJ4sUXX8xt6+zs5MEHH6S4uBhd15k5cyY/+9nP3td12bt3L5Ik8fzzz+e27dixA0mSWLBgwai2N9xwA0uWLBm17ZVXXmHVqlW4XC48Hg833XQTBw4cGHOcw4cPc9ddd5Gfn4/dbmfhwoWjjvnoo4/y0Y9+FIArr7wyd91G7J3ncx/OZPHixdhsttwqd4SNGzeyevVqFi9ePGqfZVm89957LF++PCfwWlpa+OhHP0p+fj5Op5OlS5fy0ksvjepvxDb761//mr/5m7+hvLwcp9NJOBwG4LnnnmPWrFnY7XZmzZrFs88+e9Zxj5BIJPjmN7/J9OnT+dd//ddRQniE+++/n8WLF5+1n9/+9rdcdtllOBwOAoEA9913H52dnaPaXHHFFeOaJ8azZQeDQT71qU/h8/nw+/088MADfxBmmEn+MJicFk4yIc3NzQAUFBQA2VXyY489xl133cWf/dmfsWXLFr75zW9y6NCh3Ieyt7eX6667jsLCQr761a/i9/tpbW3lmWeemfA4d9xxB0eOHOGJJ57g3/7t3wgEAgAUFhaOabtw4ULq6ur4zW9+wwMPPDBq35NPPkleXh5r1qwBoKenh6VLlyJJEl/4whcoLCzklVde4TOf+QzhcJgvfelLF3VdZs2ahd/v59133+UjH/kIAOvXr0eWZfbs2UM4HMbr9WJZFps2beJzn/tc7rePP/44DzzwAGvWrOFb3/oW8XicH/7wh6xcuZJdu3blPuAHDhxgxYoVlJeX89WvfhWXy8VvfvMbbrvtNp5++mluv/12Vq9ezRe/+EX+4z/+g7/6q7/KrUhnzJhxUfcBspqKyy67jA0bNuS2tbe3097ezvLlywkGg6OE6r59+wiHw7mVdE9PD8uXLycej/PFL36RgoICHnvsMT7ykY/w1FNPcfvtt4863je+8Q1sNht//ud/TiqVwmaz8frrr3PnnXfS2NjIN7/5TQYGBvj0pz89Sh0+ERs2bGBwcJAvfelLKIpyzvbj8eijj/LpT3+aRYsW8c1vfpOenh6++93vsnHjRnbt2jXGdHIuhBDceuutbNiwgc9//vPMmDGDZ599dszzO8l/Y8Qk/+35+c9/LgDx5ptvir6+PtHe3i5+/etfi4KCAuFwOERHR4fYvXu3AMRDDz006rd//ud/LgDx9ttvCyGEePbZZwUgtm3bdtZjAuLv//7vc3//y7/8iwDE8ePHx7Strq4WDzzwQO7vv/zLvxSaponBwcHctlQqJfx+v3jwwQdz2z7zmc+I0tJS0d/fP6q/e+65R/h8PhGPx891aYQQQvT19Y0Z70033SQWL16c+/uOO+4Qd9xxh1AURbzyyitCCCF27twpAPG73/1OCCFEJBIRfr9ffPaznx3Vf3d3t/D5fKO2X3311WL27NkimUzmtlmWJZYvXy6mTp2a2/bb3/5WAGLt2rWj+jzf+zAeX/nKVwQgOjo6hBBCPPHEE8Jut4tUKiVefvlloSiKCIfDQgghvv/97wtAbNy4UQghxJe+9CUBiPXr1+f6i0Qiora2VtTU1AjTNIUQQqxdu1YAoq6ubsx9mDdvnigtLRXBYDC37fXXXxeAqK6uPuvYv/vd7wpAPPvss+d1riPjGLl+6XRaFBUViVmzZolEIpFr9+KLLwpA/N3f/V1u2+WXXy4uv/zyMX0+8MADo8b53HPPCUD88z//c26bYRhi1apVAhA///nPz2usk/y/y6RqepIc11xzDYWFhVRWVnLPPffgdrt59tlnKS8v5+WXXwbgy1/+8qjf/Nmf/RlAbpU0slp48cUXyWQyv5dx3n333WQymVGru9dff51gMMjdd98NZFchTz/9NLfccgtCCPr7+3P/1qxZQygUYufOnRc9hlWrVrFz505isRiQXYndeOONzJs3j/Xr1wPZVbIkSbnV4htvvEEwGOTee+8dNR5FUViyZAlr164FYHBwkLfffpuPfexjRCKRXLuBgQHWrFnD0aNHx6hJz+T93IeR8Y6cx8aNG7nsssuw2WwsW7Ysp44e2TeiNgd4+eWXWbx48SjHLbfbzec+9zlaW1s5ePDgqGM98MADOByO3N9dXV3s3r2bBx54AJ/Pl9t+7bXX0tjYeM6xj6i2PR7PBZ3zCNu3b6e3t5c/+qM/GuXHcNNNNzF9+vQxKvbz4eWXX0ZVVR5++OHcNkVR+OM//uOLGuMk/+8xKYgnyfGf//mfvPHGG6xdu5aDBw/S0tKSU/OeOHECWZZHeRMDlJSU4Pf7OXHiBACXX345d955J1//+tcJBALceuut/PznPx9jR34/zJ07l+nTp/Pkk0/mtj355JMEAoGcXbuvr49gMMgjjzxCYWHhqH+f/vSngawa/WJZtWoVhmGwefNmmpqa6O3tZdWqVaxevXqUIG5sbCQ/Px+Ao0ePAlnb+5ljev3113PjOXbsGEII/vZv/3ZMu7//+78/r7G/n/uwYsUKJEnK2YI3btzIihUrgKyAb2xsHLVv0aJF2Gw2IPucTJs2bUyfI2rzkedkhNra2lF/j+yfOnXqmD7G6/dMvF4vAJFI5Jxtx2Pk+OMda/r06WPGf759lpaW4na7R20/n/OZ5L8HkzbiSXIsXrw4t7KZiPGcX87c/9RTT/Hee+/xwgsv8Nprr/Hggw/y7W9/m/fee2/Mx+hiufvuu/nHf/xH+vv78Xg8PP/889x77705b1jLsgC47777JrTFne4ZfaEsXLgQu93Ou+++S1VVFUVFRTQ0NLBq1Sp+8IMfkEqlWL9+/Sib6MiYHn/8cUpKSsb0eebY//zP/zw3ETqTMydEZ/J+7kNBQQHTp09nw4YNRKNR9u7dm5sAACxfvpwNGzbQ0dFBW1sbn/jEJ846lrNx+mr4UjB9+nQga7u+7bbbLmnfZyJJ0ph4awDTNH+vx53k/z0mBfEk50V1dTWWZXH06NFRYSo9PT0Eg8ExiR6WLl3K0qVL+cd//Ed+9atf8YlPfIJf//rXPPTQQ+P2fy4BfyZ33303X//613n66acpLi4mHA6PCqkpLCzE4/FgmibXXHPNBfV9PthsNhYvXsz69eupqqpi1apVQHalnEql+OUvf0lPTw+rV6/O/aa+vh6AoqKis46prq4OAE3Tzjn2c123C70PI6xcuZKf/exnvP7665imOSrmdvny5TzxxBM57+zT1dDV1dU0NTWN6e/w4cO5/WdjZP+I9uB0xut3vHHn5eXxxBNP8Fd/9VcX7LA1cvympqacduX0458+/ry8PFpaWsb0ceaqubq6mrfeeotoNDpqAnQ+5zPJfw8mVdOTnBc33ngjAP/+7/8+avt3vvMdIGtDAxgaGhqzSpg3bx7AWdWiLpcL4LxDOmbMmMHs2bN58sknefLJJyktLR0l9BRF4c477+Tpp59m//79Y37f19d3Xsc5G6tWrWLLli2sXbs2J4gDgQAzZszgW9/6Vq7NCGvWrMHr9fK///f/HtduOzKmoqIirrjiCn70ox/R1dV11rFPdN0u9j6MsHLlSkzT5F//9V+ZOnXqKA/25cuXE41G+cEPfoAsy6OE9I033sjWrVvZvHlzblssFuORRx6hpqbmnHbe0tJS5s2bx2OPPUYoFMptf+ONN8bYl8fD6XTyF3/xFxw6dIi/+Iu/GHfF+otf/IKtW7eO+/uFCxdSVFTEf/3Xf426Tq+88gqHDh3KPeeQnVgdPnx41P3Ys2fPmNCvG2+8EcMw+OEPf5jbZpom3/ve9855PpP892ByRTzJeTF37lweeOABHnnkEYLBIJdffjlbt27lscce47bbbuPKK68E4LHHHuMHP/gBt99+O/X19UQiEX784x/j9Xpzwnw8LrvsMiCbcOGee+5B0zRuueWWnKAZj7vvvpu/+7u/w26385nPfGZMIoh/+qd/Yu3atSxZsoTPfvazNDY2Mjg4yM6dO3nzzTcZHBx8X9dk1apV/OM//iPt7e2jBO7q1av50Y9+RE1NzaiQG6/Xyw9/+EPuv/9+FixYwD333ENhYSFtbW289NJLrFixgu9///tA1l6/cuVKZs+ezWc/+1nq6uro6elh8+bNdHR0sGfPHiArXBVF4Vvf+hahUAhd17nqqqv41a9+dVH3YYSRVe7mzZvH5PluaGggEAiwefNmZs+ePSqc56tf/SpPPPEEN9xwA1/84hfJz8/nscce4/jx4zz99NPnlazjm9/8JjfddBMrV67kwQcfZHBwkO9973vMnDmTaDR6zt9/5Stf4cCBA3z7299m7dq13HXXXZSUlNDd3c1zzz3H1q1b2bRp07i/1TSNb33rW3z605/m8ssv5957782FL9XU1PCnf/qnubYPPvgg3/nOd1izZg2f+cxn6O3t5b/+67+YOXNmzmkM4JZbbmHFihV89atfpbW1lcbGRp555plRE41J/pvzIXpsT/IHwkj40rlCXTKZjPj6178uamtrhaZporKyUvzlX/7lqBCbnTt3invvvVdUVVUJXddFUVGRuPnmm8X27dtH9cUZ4UBCCPGNb3xDlJeXC1mWR4UynRm+NMLRo0cFIACxYcOGccfc09Mj/uf//J+isrJSaJomSkpKxNVXXy0eeeSRc1+YYcYLXxJCiHA4LBRFER6PRxiGkdv+i1/8QgDi/vvvH7e/tWvXijVr1gifzyfsdruor68Xn/rUp8Zco+bmZvHJT35SlJSUCE3TRHl5ubj55pvFU089Nardj3/8Y1FXVycURcmF4pzvfTgbZWVlAhj3Wn3kIx8RgHj44YfH7GtubhZ33XWX8Pv9wm63i8WLF4sXX3xxzDUAxG9/+9txj/3000+LGTNmCF3XRWNjo3jmmWfGhAWdi6eeekpcd911Ij8/X6iqKkpLS8Xdd98t1q1bN2YcZ4Z/Pfnkk2L+/PlC13WRn58vPvGJT+TCuU7nF7/4hairqxM2m03MmzdPvPbaa+OOc2BgQNx///3C6/UKn88n7r//frFr167J8KVJhBBCSEKMo7uZZJJJJplkkkk+ECZtxJNMMskkk0zyITIpiCeZZJJJJpnkQ2RSEE8yySSTTDLJh8ikIJ5kkkkmmWSSD5FJQTzJJJNMMskkHyKTgniSSSaZZJJJPkQmBfEkk0wyySSTfIhMZtYaJmqEOBrZRdpK5rbVu+dSYCu54DzIHxZCCCwMZNQPdMxCCEwhMISFDKiyggQYwkJCQh3OpmRaFhYCVVZguL1pCRRZQpWybbJ9SJhCYAmBpshISBiWhSbLuUT7GctClWXkP7B7k7EMDoZOUO8uw62NLmgghOBkYoBgJsp0byWKdOGF64UQNA30U+xykzdcMEEIgQAkThUiOP3vi+Fi+xBC0N85hCffhd2pX9Sx/9BJmQZN4ZN0JoaodOYjIVHtCuDW7Of+MWAJQXt8gOPRXhYV1ONSs9epNdpHod2b+/tsCCHoTYY5GO5ECMFl+bX4bM5RbUxh0Rrto8oVQJPHPmvZeyyQkN7X90IIgbAEknzx/SSiSQ5saWbGojpc3ktbCOT/BiZXxMMkjAj7Q5vZOvA6b3X/muc7H6EzcexDHVPGimOcNjEYIWWGsYQxZrshEuwffIK40f9BDA/IprWKZtL8/NB2vrblDb6x7W2293ZgCcGzzQd4pnl/doIgBK+1HeUXTbsAOBYa4Lu7N/J3W97ge3s2cTIWRgC/bNrNMy0H+Pc9G/jbLa9zaLCXzmiIb+96l554Nr1hbyLGv+56l5Ox8MQD+5AwhcXRaCdxc/x8zkeiHazv24dhXVyFHksINne20xU7VeZPAPt7exhIJHLbDvT10hePX9QxAJKGwe7uLmIXWMvYSBu8+tg79HUMXPSx/5ARQrC5/whbB5optntRJIVNfUcIZs7/WkuAV3Owa7CVcObUPfNqDrTznJwNpWM827GNjGWSr7sZLyuThITf5ppwshrMxDkYOntd6/MhnTLY/tYBjPTFV52KDMV4+bF3CQ+eO4Xp/4tMroiHCehlfKzyT8lYSdb3PcfG/hc/1PFYwqQ1sg6PVk6Jc25uuykyHAo+yxTv9bi14lG/USQble4V2JSLK4p+MZiWxe+OHySYSvC5mUs4FhrgZwe3U7+sgDKXl6eb93N99TQsYbGhq5VrK6cQSSd59NAO5gZK+djUOTzdvJ8nju7h4VlLORrMTiLumzYfXVUpsrtAyq6Qt/a085G6Rnb2dZI0MuTrv7+ZsxCCcCbGUCb7YfBrbnxaNu91xIgzlI5iCYHf5sKvuZEkiZiRpCc5xML8hlxbgJSZoTcVxBIWaXO0YOuID5AwU9hklTJHPpp87lfSFBZvtbbwTlsrKyqqkJB4ZPd2anx5XFtbj0NTeWTXNiq9fq6urWNOUTG/OrAXVZIRwA31UzkRCrL1ZAcem85NU6bht59azZmWxdq24zx/5DAzC4u4c1ojpW7POVc7/SeHePXRdax76j1OtvTgzXdz80NXUdFQSnQoxjtPb6H9SBf+Qi+rbl9M+ZRiYqE47zy9hY6j3SAEy26+jPIpxbz95CYsU2Cza2i6xmB3kFs/fy2+wIU/28lkhoxh4nbpo87BEoKBVJiYkaTQ7sOp6Oc8x4xlsi/Yzk3l86lzF2EKi7U9B3irez+WEFxZ3IgsyWzuP0rGMriqeCaFdi+b+4/SmwwhBFxbOps8mwvX8ApaCMHRSDfreg5xS8UCSuw+DoQ62BtsQ5c1riieQYE++ryPx/pwqTpXFTeiygoxI8lrJ/cQNpLYZJVrS2azP9jGgVAnd1cvRZUV3us/Skuklxp3IXPzqnmxcxeHQp0sC0zl6pKZOM9jJX4m4aEYR3a28tovN+L2O3H5HJTVFKHpKkbGpL9riGQshTffTV5Rtla0kTEZ6AqSiKXQHRqFZfm5/iJDMVKJDC6fg4JiH7IiY2RMBruDxKNJVE2hsCIfm65l7208RV/nEJm0AQKcXgel1QGMjMFAd4hYOIGwBIqmUFZTiKarxEIJBntDSJJEUUU+NrtGMp4mHkmiKBKhgSgOl06gPO+8cqOfzkiiygvVDEwK4mEkSUZX7OiKHbsycaGBC0UIgSGSdMS2EM10kbaiKJKNKd41uNQiQpl2Tsa3YwmDIvtMAvbpGFaKE9F3OBp+BY9WSk9yL2XORTjVAloj62iNriNtRdEVL/We63CpRUQynbTHNmEJgyne69Hk7EveFd9JxoqTNEOkzQjFjrkU2BuQkAmmT9Cd2EnKjGCIJPm2emo8VyIPz8pTpsGrLUfZ39cz7rkFHE7umDaTrT3taLLCyyeaSBgZBlMJ+hMxZuQXYR0THA8PIhAkjAwz8ovoT8TZP9iDU9XoTcTojkdIGQYJI4OFYFlJFdPyCnMzeSEES0uqWNvRzBUVdezu62JBUTkONfsynoyEefrIAcLjVBWSJIklpRVcXVN/QfdtMB3hlyfeQkJCYNHgqeSa4gXIksTbPbtpj/eRtjIIIXiw/gbybR7CmRjvDRxk5+BRvtBwGzWuEkxh8XLXFg6EWvFrbvpTIUocpz483216gd1DLdS5S/j67HspceSd1/im5OUTcLrY09PNRxqmM72gkGtq66jzZ/ueESjk8qpapuYXIAQ0DfTzRwsWs6GjjQN9vUTTKWyKwoxAIXZ19GdAliRmFxbTPDTI7Q0zKHadXw1pT56LBVfP4uB7R7n8zsWUTymhsDwfI23w9pOb6O8aYvUdi9m7/jC/++HrPPiNjyHJEoUVBdQ0VtB+pIuXfvI2d/7JDex59zCrb1/MO09vYf6VjQycHKJlfxvzLm8kkzFBgnTaRLepWEIgAfFEGpumYrerxONpLCFwOmyc6BigtzfMogW1AOi6hiRBV2KQf2t6nmORk9xZuZyPVq3ArtjOeo5ieO1pl7XcNgmJad7SrGYi1MFUTzE2WeFkfIhD4U4KdDct0V5meMto9FXgVMceo9ZdxPrewyTMNBlh8lzHdkodeXTEByl35o0RxKaw0GUNedikk7EsmqO9XFHcSJWzALuiMd1Xzo7B4xjCAgu6EyHydTc1rkI8qp2ZvgpsssI1pbNGnc+F0HW8l21v7aezpZf3Xt2LL+Dmunt9KKrMhhd2smdDEzZdJRlPc8fD11A1rZSu43288vh6hBAE+yIsu3EeMy6rJRFN8dqvNqFqCuHBKDd/+nIaF9cz2BPiuR+vRZgWwb4wc1ZNZ83Hl5PJGLzwk3VEgnGiwRjN+zq4/fNXU1xZwM51h9j6xn7cPge71h1i1rKp3P2nNxAZivHcI2+TjKfIpAwqG0q46VOraT3YySv/Zz0lNQEiQ3EKy/P4yENXcjY5HIskGOoNU1ZbiCzLufM5caSLeSunXdB1fN+CODsDGFGMjMwCTtmXOIv9YWT2MPJwSyO/OO/24/d/uu2DUb849zEuhFNpus/Wv6A7sZuT8a1UuVbSGn0HTXagK15iRi8Hhp7Eb6tBllQOBp9idt4n8NkqcapFqLIdr1ZBQJ+GQ/GjSjoutQhVspNnq8OpFqDJWbuQrvjw22rYP/RrKl3LcajZD3JPYg9d8V1Uey5HYLE/+GuWFH4Bm+zlYPC3BPRpuLUSmkK/o9y56LRrBoZpsfZEC88dPTTu+df781lTNxVTCOrcPhr8AQAWFVdQ6vLgUDXmBErY1tORbe/LJ2B3ciITRJVk6nwFFNidNPgDFNgduDQbiiTjVG2j1GmSJDE3UMoLxw+xrbeD/mSM+YVzc9e4Nx7jVwf30hWNjBmjlL1RFyyIB9JhehJDfLL2WorteciSjDL80VtdNAcZibiZ4pFjL9KdGCRPc1Niz+f6kkU0hbOqeYD+VIhtg03cU3Ul1c5iHm99Y9RxkmaauJkiYaZOe4rOjiLJVHn9aIqMJQSyJGFTFDRZQZOzq16boqLKMposk7EsAHRVRZNlDMtiUWkFLaEh3jnRSr7DSY3PP+p664qCKsnYFAVZOj/bn+6wUVxViMPjoLi6kMqGMgCC/WF2rTtI7cxKetr6EUJw/EA74YEogbI8yuqK6GzuIZVIM9gTJJ3M4MlzMXPZVA6+d5TGJVNJJzMkIlkzTdOxbjJpk70HO5gzsxIQJJMZevsiKIrMjGmlHGw6STptMn1qCYoiE4un2bK9hYICNzOnlwNZbcShUDvBTIxdQy3cXL7onIJYk1XybW4OhDrI191YwkKTFcod+USMBF2JINsGWqh1F5IwM2SGTRAORaPI7sWj2XOmGoTIfUOU4edLDG9TJYWlBVNwqDYKbGMnQkW6l639zXQnghTobkxh4tHsBHQ37uFjqNIpnwpd0VhVNI1jkR7e7N7Px2uWo8sqMhL6eWhhJqJ+dhXJeJqhnjB3/NE1ONx2bDaVgZ4Qm17eza2fvZKKKSW8+vgG3v3dDu7+k+sprirgri9ch2ZT2fL6Pna/c4jpl9UiyTB7+VQuu6KR1365kfde3Uv97EryCj3c8fA12HSVI7tO8MYTm7jmY0sI9UU4treNB/76NoQl+Nk3nqFhfg2ZVIb9m48ybX41K29ZQCKaonp6GR6/k1cf34AsS9z9J9cTDcX5P998ntnLpmKZFp0tvXzks1dSXFWAhISinn01HBmK88LP3uG6e5ZRN6uCrtZ+XnrsXfKKvB+8IM6INBv7nmco3cuVxR/lWHQPxyK7iRsRAvZy5vhWUumchnrGzbaEycnEcQ6Gt9CVaMEUBkV6JdO9i6hxNaKeMUMzhUFnooXDoa10JloQWBTqFTT6llDtnD6qfXN0L5v7X2J54BZUWWPX0FoG0t3osoPp3oXM9C3DLjvftzBOmBGaIjs5FtlDKNOPQ3FT657FDO8i/Fph9iVAEMv04FQLKXLMJpI5ScoKo8lOTkTfJWEOUatfjRAWPYm9dCd2UmCfSqF9Oi61kAJ7A+WuxbljFtpn4FDzKHbMxms7VWJPVzwU6A05wTyCEBaFjpk0eG/GFCn6e5uIZnrw2WykzBCF9kZsipu26Hocaj6SdOrh0xSZVZU1aIrCUDJBKJVkMJHgRDiIMfxx12SFhUXldMUiTM8rRJNlkqaJS9ORgeUl1fzb7g24NI2PN8xDlRUK7E7qfPmAYE5BCWnLRFdUbOM4lIyQpzuYV1jKE0f2MC9QSonz1Aqh0OnijoZG2sMhhpIJopk0HZEwffHYRd/bckcB072V/Kb9HWpdJVxbchke1UFGmOwLttAU7iBlZWiL95K2supmSZJQhh3VRghlYgghqHOX4lLsTPNW0hw9edHjkiSJYpcbl01DkWSKXC40WaExUMgLRw9zdU09swqLmFVYxMvNR4hmaphdWEzaNHnh6GGEgNVVNezr6+FgXy9eXcdjGyt8vLqdUreH3xzazx3TZ1Lmvnhzh2VYJOMphBAkoyn8AS83P3Q1br+Tba/v5Z2ntzBn1XTsDltOcCiKjKIpKKqMalNzKw4Ap8PGziNtWKbgwKFO5syqYMPmo1SU55NKZdi5J83J7hD5fid9/RFKin3s2tPGzBllLFtcz8hrX6B7KNS9JMw0de4S9PNYFcqSxNUlM3mjez8/ObaWeXnVFNm92BUNU1gEdA+y7uVw6CSarFJk9yJLEoW6NyfkLSFY33eYvlSEd3oPcVXxTI5GuulKBtnYd4SrS2ZybelstvQfw6aorCmdM2YcFc585uZV8WzHNryqg8uLZ1Bs9+VMGwkzzbqeQwykoqzrOciywgZ2DrbSlQhS5sxDlRUqnPlsG2jhhc6dXFcyB8c4K/VzoWoKmk1FVmR0u4Zuz17DoZ4Qxw908NKj76JpKpFgjLK6IgzDZKg3zPrf7SAWjtN9YgDTtECAzW5jyuwqPHkupi2o5aVH3yEZS5FJG6x7ZjvhwSjBvjDB/gjWsBra6XGw5bW9KKpMfrEPT74TVVMoqizg0PYWNF0jGU9RXl+EJEkc3dNG+5Eugn0RLMsilciqpDWbSn6Rl7pZlcjy+cmFQKmfBZdP53c/Xcf8VdPY9tYBZiyq4+q7Fp/7x2dexwv+xRkIYTGY7uZYdC9xM0Iw3Uu+rQSb4uBQaCtN4e1cXXwv8/OuyKlRhLDYF9rEa12PIyNTYq9Gk+0ciexiX2gjqwpvY1ngJhQpOzxTGGwfeJN3+54FoNRRi4xMc3QP+0IbubzwDhYXrEGTsw9S3IxwIn4Y0Q8RYxCX6sOleOlPn+Slkz/lZKKFq4vvwaV6L/KcBRFjiJdO/oyW6D4KbCXk2YqJGEOs7fkN+4ObuL3iYQJ6ORIypc4FbO37PrsGfoYq6dR7rwcgZUZIGUF64tnasvm2Ogr0hvdzO8bFoeSjSDYEJjIKljCwyV4K7TPZPfgobrWEMudCPGrZqN/ZFJU7p83kzmkzgaztcFNnG19++5WckFNkiTvqZvHLI7v5/t7NyJJEgz/AJ6fPR5IVpvgLKHK60WSZaXnZ4vI+3cFnGhfxbMsBvrN7A5oss6aqgYLSaoocLtza2A+CIsssK6niheOHWFZSja6cenTLPV6+siRbD1gIQTyT4d+3b+LHe7Zf9DVzqnY+XnM1Pckh1vbs4rHjr/PFhttpiXbx8smtPDz1FpyKTl8qeNZ+VElBAGnTwKVAzBjrfHchyJLEjVNOPSOVXh8AKyurWVlZndu+tLySpeWVAKRNE59u55Oz5+c82K+qruOq6roJj2NXVW6bNuOCx6faFGRFZrA7SGF5PnaXjsNtp25WFf5CLytuW4iwsl62TreDIztaKK0tYtVtizi45RipRDrb0VkmycVFPvoHIsxoKGPnnhPk+V2UlvpZOL8Gj8dOe8cgHred2TMr8LrtdHYFqa7KJ2OYnOgYZEptdpJc6y7mb2bdzUAqwjRvGY5zrIZHKHH4ub925ZjthUCNO/uMrywavSK6qmRm7r8VWeaK4kauKG48dU4O36jflDvzuSy/dsIxqLLCqqLprCqaDmSFu0vVSVtGViWv6txYPo8by+cBWc3LLH8FM7zZdzySSZBvc/Op+tWj+rWERW8yTNzImnk0WaXU4c9GOkyAJEuA4PQ6fpquUliex+2fv5q8wux3VnfYkCR46vuvUzezgjX3rWDvhiY2vbQ7e2zTIhHNvh+xcAKbXUNWFV744ZvoDhu3fvZKTh7v47ffew0E2F06pbWFxCNJZiyqY9Utl+HNy2oPKqYU07TjODZd464vXEdZXREALq+Deaunc+29y5BlGUmWcPucHNvThqIp5yWE06kMiWj2+jTMr8E0BU9+91WuuXspK26cd556rdFcMhtxJDNIwlbMnZV/TJ6tCAEci+zm5a5H2TLwCnXuWdntQjCY7uGd3mdwq37WlNxHmbMeCYmeZBuvdT3O5v6XqXPPptSefRB7ku2s738Ot+rnutJPUO6oByQG09281f1rNvQ/T4m9mjr37Nwq17AytMebWFN6P43epciSTNQI8tLJn7EvuIlq53Tm+Fdd1KrYwmTX0DqORfawJHA9i/Ovw6G4SVtJdgy9zfre53hv4BVuLHsQRVIwRQZd9jLFez264sWu+BFC4NFKcGlFTPXdiE12Y2GiSSMOSBKypJG2YphWGklSkCUFSVIAiYwVx7TSyJJKVgErEFiIkf8XFqcp77PnedoTIknZPkqdCyhzLsQmu5EkBSHEhNdEkWV0ReXMvV6bzoONC0kY2ZWhXVFzalxNVviLBZcjSeRsYxLQ4A/wJ3OWkzJNZEnCoWooksRnGheNCbWwhCBjmQylkjT4C3Mq8PGQJAlVkccN17gQuhKDNEdP4lWdOFX7KLWxIsmEM3GORU7SnRjMbQ9nYpyMDxAzk3QnB/FqTgp0L17NyRs9O6h3l7In2Eyx/fzswJcKRZJYXVX9gYR6ubxOGpdM4a0nNrHr7QPc+JkrKa0t4tr7VvLyT9fy+D88gyzL1MysYM0nVzNn9Qze+OUGnviX55EVhdLaIlRVweHSkWUZu0tHUWV0h4Zqy36uXE4b8+dUU1tdgNNpI5DvZvXyBpqP9+L1OGiYUsyhIxbHWnppmFJMoMDN0kX1OOw2gqFT3s2KJDPFU8oUT+nv/bpcDJYQhDNxNFk9Z0hTwkzxaMs79CZD/PWsO/CeETrXER/kh0depzMxSDAd566qJXyq7grUM7y0U5bBU23vsWXgGKF0nGK7j3+a//ExNurT8ea7SScz7F5/mEBZHjXTyyiqKKC8vpidaw8yY1Ed8UiSsroiCsvzUVQFI2PQcbSbA1uaszZ/IJM22PDiLqKhOJtf3c2U2VU43XZkRcYyLXraBtizoYl0MvudMQ2TUH8E0zBpazrJYHeQy66aSV6hl/BglHg0SdeJPob6QiTjKepnVXLZlY28/sQmmna24itwE4+mmLvywhY/R3ad4LVfbTy1QZLQdJX3XtvLkV2t1M2q5PbPXXVBfV4yQSwQzPWvosRek/uQT/cupCm8g/2hTXQnWsmzFWFh0RzdR3/qJDeVfZoa98xcPGWlcyqz/Mt4tev/0BLdR7G9GhmJpvAOokaIFYGPUOualVtZl9prWRK4gV+f+DYHw1uocDagK/bciErs1cz0LsWhZmdJdsXJ4vzraInuozm6l0bfEjTpwj0FY0aY/aHN+G2FLM6/Dr8tOwvWFQfz/Ks5ENpMc3Qv4cwAfi1AygyRMIc4GHwKCRmPVkpj3kcpcsyhL3mIPYOPZ4UzJg3em/HaKlBlnQJ9Kq2RtYTT7VS4lhKwT8cmu3GrJRwMPoNHK2Wq9wYcagH9yUP0JPYSyXRyPPI2hY6ZlDoWTHgOhpXEsBKcjB2jP9mEhES99zpKHPNgjKg9O5IkYVdU7Mr4j5PHNvYay5KEU7PhPEMb6BpnNdyXiPFcywEODfVye93McdtcaixhcTTSQcJM41Yd3FmxGpusUecuZXnhTDb1H6DYnsdNZUvxaW5MYbE/1MqeoWbybB52Dh6lPxnimpIF3FmxivV9+9gbbGFFYCYCcs/wCNIFXvMLQZFlLq+aeHV1KVE1hes/dTmLr5+HZZoUlOYhSRI1jRXc99e3E+rP2nG9BW5kRWbW8mmU1RWTjKfwFrgxMxYun4O7K27GX+jljj++HrffRaAsD9WWfVgkSWLpouxqvrgoqxGodhZQXVmQG8eyRaN9AgqHva1LS3wfxGW4JCTMFL9q3cgsXyWri8+unVAlhXp3MQHdg20cm2+ls4A/m3EzHYlBvrn/ORLm+GFpuqxxT80Kbiibz5MnNrFn6ETO32EiiiryueqjSzjw3jEKSv2U1Rbi8jq44+Fr2PzKHra8tg+H205ZXRG6XeOG+1ey/vkd7Nl4hMbF9cTCCXSnjeU3zsPu0tmx9iA108tZddtlqJrCNXcv4+3fbmH72gNUNZTizXMhKxLH9rSTjKdpXFyHoioc2dVKeDDGVR9bQtOOVhoX1RMo9dPXOcQLP13Hp/7mNmYunUImbXBwazNGxqByaimSJOHJdzFtQc153ZeKKcXccP+qCfd7/M4J903EJRPEqqRRbK8atU2TdUoc1RwIv0dPqo0ZLMaw0nQkjqFKKhISJxPNo35jWBkUSaEn2Y4lTCRJoT3ehFNxU+GYMuoDJkkSRXoFXi2fjvgxUlY8J4glSaZALx3jAR3Qy3CpXgbS3STNOJp84YJ4INVFODNAsb2aoXQvEWMoty9tJrHJdoLpfkKZAVyKk2PhV5mT/wn8tloyVpwd/f9FON1Bgb2BufmfJJRuwxBJdNmDS82qUGRJpc5zDQX6NAyRxKVmQ5VUWWduwSeJpDsRWLlQJV3xEbDPIGDPvrDZFa7MFN+Nw6tmUCSdufmfxKkW0J3YjYXJ0qIvI0sKJ+M7aI2spcgxG+UPLLzcrdlYWlLFVRX11HrzL2plJ0Qaw2hGkYtAUjCNDiTZi6KUAxkMoxUQKEoFsuyhwlnIg3U3ZO2SIoFp9WBm9iFjsabQj6JMQ5J8o2zqywrqWeQVyEohslyAZfVjmceos5vUV89AUUqRpPGTPihSNnFJZ3yA9waa2B88wVA6ikdzMs1TzpJAA3XukpymYTxC6RidiUF0WaXKVYgqKfSnwuwYbGbH4DH6UmEUSabQ7mOOv5plgenkjeMIBGBYJu3xfnYNtXAg1MZQOooiyVQ4AywtmEajrxK3ah+lPRFC0BrrJW6myC9zU2Yvyu2XJAnVpxFVTQQGhhrHySl7HmTVp62xXnoyESqLAqiaSsYPx9LdeBwOKp0eQpk4+0In2NLfxMnEIALIt7mZ469hSUEDRXbfmEnOCGnL4ESsl7Q1NgY/3+am2O6f8LdnIoQglImze6iFnUPNnEwMYgpBQPcy01fJ/Lw6KpyBs96vczGYirF14Bi17qJzttUVjdsqF511f5kzH0mSxhXUI8iSRED34Nec+G3nFz2i2VRW3rKAlbeMnviX1hRyx8PXjGlfP7uS+tmVY7bf8pkrxu2/Ykoxn/zLj4zaJoTgRFMXbr+TxdfOxsiYDPWEiIYShPojDHQHufbeZeSX+Dm2+wTH9rRhGhaaTWXRNbNYdM2sUf1VNZRS1XB+mhF/wIM/4EFYAsuykBU595ybhgUXoZy+ZIJYkVQUSRuj1tRlJzIKSTOrErIwiRth0laS17oeH/UhG0FGyakCBYK4GUGRVHRl7EzDJtvRZJ2EGcUSpwLKJSRssn3MeBRZQ5PtpK0k5jhJMc6HpBnDsNKciB3klye+NWZ/1kvRMTyRkJEljcFUM4aVJGJ0IUlq1jEKCVW2U2AfXzWS3Td1zHa74sPuGD2z99kq8dnGPtwe7dTDJUsKfr0m6wwj6aTMMAOpJixh0JPYS55eh/QBCmFLCGKZNNF0mrSZvXc2RcFjs+HUTnlOuzQbcwPvT31omb2Ehr6Ibr8Gy+wjlXwDWSnC7fkyptFKPPYoQiSxO+/E7flTZNmDEBaZ9FZi0Z9iZA4iRASBhYSGqk3H6foUuv0qJCm7UjONDoJDn0e3X4+qVJBIPINpdCBIIkt56ParcXm+iKKMVa0rksye4HF+fWI9zdHunGOShWBdzz6e6djMp2uv5vqyBRPGGm8fPMY/HXyaQt3LP8//NAOpMD9teYO9Q61kxOhkC5v6DlHmyB9XEEcyCZ5p38RLJ7fTlRhCIJAleXhldJgXOreyonAGH6++nKmeslETo580v8G7fQdYUzKfP5t+K45hlaoQgm0Dx/j7fb/CEhaz/NX877n3jzp+S7SbL+34CYqs8M/zHmC2v4an2zfxm7aNzPXX8IWGm3js+Fre6z9MyjKQJQlrOELije7dTPdW8GDd1SwuaBhXoA6kIvz9vidoj/WN2XdH5TI+P+X63HjPhiksDoTaeKzlbXYONZOxjJz5xxQWr3XtpMyRz/01V3Bt6fxRgs+wTFqiPWzuP0pHfBBZkijSvSwsqGO2vxoJOJkY4s3ufewPtnE82suz7VvY0n8UgDJnHvdUL8erZb+FKTPDL1rX0xkfxBKCalch99YsP6f39/8LzF3RQGdzD7/45xexLIHdaeOGT64ir8jLjEX1vPTou2SjauDKjy4mv+jifIImIjgQYfMre1h5ywK8edlJy5E9J+jrHGT1Ry67oL4umSA2hYklzDE2RkNkEFiowx8rCQlV0tBlBysKP0KeNv5sz28rRBl2dNFkHUtYmGKsOsUUBpYwUGXbKCEiENljnzGebD8GiuQadxJwPiiSiiTJVDmmMzdvNQpj7ZGKrFCol6FKdmbmfYyu+A6G0sfRZCdz8j+BUykYp+cPBkmSKLQ3kraihNLtAJQ6F1DuXPiBCGIhBP2JOJs729jQcYLDA/0MJRMIBPl2J42BQlZUVLOivIo8u+OSpesUIk0q8Ro2++U4XPcRjz1KNPJdFLkYp+szJJMvkUw8j8NxK7JtLiBhWWEsaxDdfhWKWosk2cik95FM/I6oNYSq1qNqU0aOAMIklXiZtOxE0y7D4fwolhUmlXiJePyXKGoVTtdnxpzTQDrCz1veIpSJszwwPbeiPR7tYXfwOD3JID9reZMih5+F+VPGXWkJskIimIlzLNLFr9vepSXaQ4O3jGpnEbqiEckkOBHvw6nYqHIWjukjY5k807GZX7S+Q9LKUObIZ35+PQU2DykrQ3Oki32hE6zr2cdgKsJfNN5JhTM7sZAkiRpXEet699GVHCJmpnKCzRQWRyOdGMMTgpOJAYLp2ChB3BkfJGGmqbQX5rZbQmAKi7Z4P/9x5EUOhzsodeQzN6+WPJuLmJHiUKidg+F2DobaeOz4WqpdRZSeFqs9glOxsaqwkQ5XPzEjRTATozXaQ0aY51S/nnqGBE3hDn5w5GUOhNrwak7mBaZT4QygSgonE4PsGTpOR7yfR469hlPVWVU4M+fsdCDUwfeaXkFCotyZT2ZYMPelwsz0VaJIMgkzTSSTyD0jdsWGZzj5h1PRR5kxslpBH9FMkk19TXQlhvho1VLG+ST93hiZNI7IAOu08FJJkpGRUSTlot7jbB4GA1OY2ZAiScn1VVId4J4/vYFYLI6Jid1pw+12ocoq19+3gngkiWVZ2HQNp8eOoo5/UbLhrhaGMLGENTz20ccaj8hQnOOHOll58/zcNtMwadrZ+uEJYkOkiRiDo7ZZwiKY6cMUBnm2rMBVJI2AXkZTZAfljnoaPAvOeoMsYVGkV9CVOM5QuocSR03uQRRCEDWCxIwwFc6pOa/pkX3hzCCGyKBJp7YnzAhxI0ypvQabfH65Yc/EZwtgV1yossYs3zLs46zUT8dvq8Zvqz5rm98H0VSKvT09CCGYUVhIvvPUOFVZp9o9sZ3j94UQgv39PXx322a2dLUTSadH7e+IhNnb183LzUdYUVHNny1eQb0//5IJY0ly4HR9GlkOkElvJ5Pehcv/EHbHnSDZiUX+FcNoQbNl45R1fSWabQ6yXMDI62J3xBEiTCq5lkxm/2mCOItpdeNx/X84XPcjyy6EsNC0WYSGvkQq8RpO1wPAaON4TzKIR3XwhYabWF00E4+adbaJGAne6t7LT1veoDcV4jcnNlDvLiGgTzy7jxoJHm9dSzST4OEpN7AsMI08mxtFkklbBqFMjKiRxHeG6tESgj3B4/y2bSNJM81l+VP47JTrmOopQxueFIcyMV7o3MYvW9exeyi7gv9iw83YlOz5TPWUIiHRnRgiZiRz4zSExeFwJw7Fhku1M5SO0pUcotZ9KjtcS7QbgaDckZ9b8Y3QlwoxlI5yZfFs7q+5gipXEaokYyHoSQb5j6YX2NB3kMPhDrYOHOXWiiVjrotXc/KZ+mtJWwYZy+B4tId/OPAbepLBCa/l2Gub5Fet73Ig1EaB7uGLDbewqGAqbjX7LUmaaXYHj/PDo6/QHO3mF63vUOMqzp3nloGjBDNx/nbWnUzzlmIKi0gm6yk8Iqzr3cX8UcMatg4c5WCokxvK5rGmdB4w1nvDJqvcUnEZ0UySwXSM7sQQHyQZK0N/qo/ORAcn4sfpSXYTNaIYVgabrOPRPBTbS5ninkqtqx6nMnHYaNpKczzaTNpKU+6swK/l0Zfq5Z2+tzkebcYm6zR4prEisBqf5gcJ4nqEjeF3aI4eRYSgylnNssBKKhyV5DlGvyNRI0Jr7DgCQYEtQJmjHEtY9KV6ORw5xJHwIQbSAwgs3KqHWlc9s3yzKXdUoo0T2ibLEpmUSWY4tacQgmQ8hWVaF3wdL2lmrb3BjdS5Zufssn2pDpoje3GpPsod2Y+VKmlM9cxj2+Ab7Bh8iwK9lHxbCfJwMLspDOJmBIfiQpOzs78Z3iXsDr7L3uBGyp1T8GoFICBpxdkb3EjKijPNc9kZAlHQGT9GZ/wY1a6s3dQQGfYGN2IJiyrnNOzyxaVIzLMVU+eaxaHwVg6GtjDTtyxnm7aERcqKY1gZ3Kr/ggRIJpVh0ws7OL6vbdR2l8/JVfesoKDswrxtLaAnGuXZgwd5aOFCVtfUXNDvLzVCCA4O9PEXa1/j4EAfElDscjO3qIQqrx8JOBEKsqe3m954lFdajtAXj/HNy69jSt6lEcaKWo0s+5BlJ7JcjCS5ULWZ2RhgpQiQEVYo116SnSiMFgqS5ELT5pFKvYNljc3rrSgV2B03I8uu4fYyqtaIrBRjWYMIK4KkjF6xyUisLprJmtL5o1TPXs3J9aXzaY/38WTbBg6E2tg91MLVxXMnvB6msGiP9fEXjXdyRdEslNM8yFVZmTCVYdRI8FzHewylo1Q4C/jslOto9FaesvMCeTY3H61aQU9yiBc6t/F2z16uKZnHXH/WSbPcWYBHcxDOxOlJBql2ZSfgA6kwnYkByhz5NHjKeK1rF4dD7SwPnAq/aY52AxJVzkJc6thJ8hRPCQ/VX5tbgQMoSJQ58rm7ehU7h1qIG0l2Dx3nI+WLx1wfSZKwSWpOVRy0xS7YhrtrqIVN/YdRJJmPVq3kiuJZo9TgDlVncUEDg+ko/3LwGZojXbzbe4AqV2HWPq97SZkZtg80E9A9FNm9lDj8Y8YpcboDn/QHV9xECMHhyEHe7VvHidhxBtMDWEwsgGyyjanuaVxXcgMNnunjFjwJZ0I81vpT+tN93Fp2J7N8c/hN+684Gm3KtTkcOUh7vI2PV3+SuBnnlyceoylyKuHQ0WgThyIHuLfyfho800c9A+3xNv7z2HcxhcGS/GV8vPoBdgxu442eV+lOnhyTUGdfaA/v9L3NkvxlXFtyfVb4n0ZekReXz8Gvvv0Sc1Y0EA0n2P3u4QteDcMlFMQ22U5Pso3nTz5ChWMqAsHh8DaCmV6WFFxPgZ618UmSRLljCksLrmdT/8s81f49qp3Tcale0laSYKafSGaQ60sfoNRRA0CVq4GFeVezO/gOz3X8F/XuOcjIdCaOcTSymxnexczwLRqlVpUlBUVSeb37F0z1zMehuOhJtrMvtJFq1wwafUtyqmlTmATTvcSMMCkrQV+qExCcjLfgUnzYZB2X6iXPVowsyWiSjeWFN9OTauONnl9xNLqbIr0CCZmYGWIg1UWxvYrrSj7BhXggR4ZiPPu9V2naPtqBraiygPlXzhxXEBuWRSSVQpFl4uk0Dk3Dq2dz5npsNq6sq2NLR8eo3wghiGUyRNNpJMCj6zhUlaFkEpemoQ+nPAwlk6iyjNNmuyQ+vQOJOP+58z0ODvShSBLLy6v448uWMbuo+FT1JctiX183P9q9jXVtrezo7uR7Ozfzt8uvpND5/lOPSpKLEb2dJKlIkh0p5zk/HOd+2gdFiAyW2UMmsxfTaMMSIYRIkknvBWHAOB8fWS5APsP0ICEjSTaESCEYmxxflRWWBaaPa/+1KzaWBabzYuc2okaC/cE2Li+ahSZN/PpO85azLDD9vJ2PANpifRwMZU0Vi/MbqHUVjyvs7bLGFUWzebf3AIPpKFsHjtDoq8Qmqfg1FyV2P62xXk7E+lhc0IAQgrZ4H8F0jEUFU5jmreCd3gM0RTqxhIU8HA7WmwphVzSqXIXI4zxxKwIzKLb7xx17sd1Poe6l1UgymI5gCmtMaM77RQjBu70HSFkZSu15LAtMG/f6ykg0eivJ1z30JIMcCrcTM5J4NSdXFDXSn4rwWtce3u09xNy8alYVzWCOvwpdubg0kx8WB0P72Tm0LZdHUZft6LKOTdbQZBspK0XCTJA0E6StNAfC+whmgtxX/QD17rG+L6fTEjtGb6qHjkQbAb0QwzIIZ0JYWOwL7WXLwGZ6Ut00R4/i1/LQZI1IJkLSSnAy0cn6/nVUOqtwquN/M3pTPazvW8er3S8RN2I4FCd2xY4m20ibKRJmnKSVJJQJ8nbvGyTMOHdW3INDOWUqc3rs3PrQFWx5bR/7Nh9Dd2hcecciFlxxEfH3F/yLiTqSbCwP3MSRyC7eG3iFlJnAqbpZUnADSwquH6U2VmWNpYGb0BUnB0Nb2BtcT0akkSUFl+Kl0tmAc9gbODuLtbOy8DacqpcDoffY0Pc7AByKhzn+VSwP3IxL8Y36aEjITPXMx6l62BvcQNyMIiFR65rJ5UV3kGc7pRJLmjHe6P4V7fGjCExSVhJZUtg59Db7QhuRkKl0TuX2iofRh1UrRXolt5Q9xNaB12mLN3EssifrxSzb8dsKKbJXcqFhQJ3Huult6x+j2jANi4lMWD3RKN/bvJkit5u+WAybovDQwoVUeL1IUnZqcuYoEobBb/fvp3lwkGQmw9RAgHtnz+anO3awtKKCldXVmELw4+3bWVhezuW17z/0xRKCjZ1tbGg/AcDUvAK+vHgFc4tKR832NUVhYWkFTs1GdyzKgf5e3mlrZXVlK3c2NL7/VbF05hWZuD8hUqQSbxCLPYJl9iIrRciSDyTb8Kp5/JsiSY4J+p34WHbFRvk4ds1sfxKljjz8NhexRIqu5CBxM43vLN6vDd5yHKrtgsKiWmO9WdskMN1bjn0CwSBJElWuQvJtHgbTUQ6HO0ibGWyyildzUmz30xztpi3WN1yaU9Ae7ydmJHNqWqeq05UYIpSJk2dzM5CKEErHcCo6Vc7CsU6WwzG/EwlXTVJyDkoZy8QQJuolNpTGzCStsWze9RJHHi7VPq4HNoBLteNUshO83lSIuJHCO+yJfF/NKpYHGljbc4Dtgy1s7Gvi4zUrub1y8R/cynciJElirn8+7w1uQpd16lz1TPE0UOaowKtmq1KlrBRt8VbeG9jE4fBBLCy6Ep1s7F9PtbN2TLbF0zkaOYJbc3NN8fUsyl9CNBPhxa7fcTC8n4xIs75/HVEjykzfbG4ouQWX6mLX0A5e6vodKStFc/QYQ5mhCQXxyUQnfakXSVsZFuQtYkHeQiqclWiSRsJM0Bw9yjt9b9ORaMcQBlsHtzDNO4OFeUtGpTEuLMvj+k+sIJlIoWoqul0bTnByYVwyQWwJg3LHFGb5lhMxhjCsDHbFhU8rGJOuEsChuFhacCNz/CuJGWEyVhpFUtBlJ27Nj+2MsCKP5mdl4a3My1tNzIgAArvsxKvlo8pjPQQFApti58qijzI/70rSVgIZBZ+tALvsGvWi2xUnVxXfTdpKjOlnBJvsGBXqJEsyFc6pFNmriGaGSFpxhBBosg2n4sGpei+sjqslOLbrOOGBsfmSz4ZhWTQPDrKqpoZPzJ3Lozt38sqRI3xqwQJsyvgfIl1RuKa+nhsbGuiNRvn+li1cXVfHtECADSdOsKCsjIF4nLZgkHvnzLkkq+FwKsnrx48RTqdQJInbGhqZFSge98MjSxLTCgJ8dPosDm1cSyiV5LWWI1xTXYff/n4rLl2AqSC9j0j4myApeP3/iKpOR5JdgEY89lNikR++z7Gcwqs6cCgTe+z6tGxiEciWwEuZadDG902QyK4QLzQ2uS8ZImmm0WWNAt171tW0XdYotvs4Fu2iJxkkaaVx48Amq1S7itjc30RHYoCMMMlYBsciXQig1lVMpTOAX3MxkI7QnRjCr7noS4UIZmJUOgOUOcdOSOyKhlc7e1ra0zPLX0x2o3MRTMdyZQuPRk7y1d2PTajaNoXFyeFkL3EjlfNalyQJh2pjpr+S6b5yOuOD/Kx5LU+3bWFV0XSK7GPjnMV5OpJ90FQ6q3mw9nP4tTwCemDUYmuEUnsZU93T+dnxH3E02oSFxdFoE8HMEAF9rLPgCEkrwTz3fK4uuhan6kLoJVxZdA1t8VaiRpTuZBdFejEfKbuDSmc2bHZV4eVsH9pKW7yVmBGlJ9lNuaNi3P5TVoqMleGa4jVcX3ozLmW0TCh3VFDlrObR1p/SlewkZSV5u+dNprqnkWfLPp9CCHrbB3nvtb1EQ3E+8pkrCA9GsUyL0pqJz208LnH1JYFT9eBUzy8vrSzJuFU/btV/Xu0VScGnBfBpE2dWGj0cgSprBPSzh74okkqR/dQNG6nmci5BalgWlqWQr5ec33jOQjySoGlHS7ac1wXi0XUWlJVR7HazpLKSl48cIZnJTCiIU4bBkf5+DvX1EUom6Ypkqx8tLi9nbUsLx4eGODowwNRAgELXpalE1RuPsae3C4ACh5MlZRVoE4wPshm5FpdWUOhw0ROPsqe3m5PRyCUQxOdPJrMPy+rH4fo4uv0qRj71QhiYRjtwceFv46HJKspZnjdNVnPq+5SZyVbUOQvnkzf5dCwhiJtpLASqrJxTTSpLcs4jOmOZxI006Nl3Zoq7FF1R6U+FCaajCLKCy6c5KR1eSda7S2jp7qY93s8UTynt8X7SlpFdLY8zIVEl5ayq+A+CpJnJ5RWPGymOx3rP+RtNVnOTTUtYdMaHUGUZr+ZElWScqk6+7h722B0tcL2aA0WSaI72EDNSuaIQuqJNuHLOluA5Tw/w99lCV3RmeGeetY0kSeTb8rm88CqORY8gEAylBwlnQmcVxJqUtSk7hv1+JEmi2lmDV/URNbKlSevdUyixn/q2OxQnJfZS2uKtmMJkMH32mtgljlKuKr4Wl+oaM2nNRgDUcVXxtTzd/muSVpLORDtHIk0szl+KJEmEB2P89j9fx+V10HroJIlYihNNXTTtbOX+/+/msx77TCbLII7DvpPdFLiclPvGX9UKIciYJq8dPoZbt3Hl1Ilz9p4vof4ILXvbzt1wHKzh8UBWyGqyfNZJxNbOTp45eJBPL1iAJss0D2Zn7gGXi6kFBWw4cYKTkQgfmT4d7QLrcU7EiVAwV6bQb7dT7jl3hqMSl4d8h4OeeJRIOkVbOEhj4NzJDS4VsuwFFEyjHdPsR5KcQIZ0ahPp1IZRtuT3y7lWcafvzzrzXFoVpgS5iYDg/FZhI4JDkhglGKpchTgUnaF0lFAmTtxIMZCKUKh7KbL70WWNek8pr3XvoiXaw9LANNqGY3trXcUTTwL+gLS207zlrCldcF6pVF2qnTzNhSksnmp7j0PhTkod2eswmI5yPNrLmtK5BM5II1nqyGN+Xi1vdu+jLxnGrmiUOvL4aNVS3JodS1g0hbvYNtBMOBOnKXySmJHk0ZZ1eDUnUz2lLC6oxxKCzf1HOB7tpT8VYTAdZdfgcX567G1cqs6ywgbq3Vl/gOZID5v7jxAzUuwYPM5gOsrjx98lz+am3JnHVcWzzpp3eiKK7SXYFTuJYXtxykqfNZ2uXdHJs4120NQVO67hLImqpFKoF6OeMTnzDC8CBYKkOXFedwmJetdU8rT8Cd8lSZKY4WmkQC+kM9FOykrREjvGPP98dMVOeDA7Ibj1oSt57J+eB8DtcxKPXHg++UlBPA7rW07QPhTkq9dcjt8xNilI0jB4ft9hvr/hPR5auvCSHLPjyEkGTl5c6EEomeSd1laWVlbybmsr0wIB7KqadeRKp0mZJtF0mkQmg11Vc05YxW43+7q76YtlCziossySykp+uHUrbk1jWiBwycKG+hNxzOFVnFO14R0n7eWZeHUdlzacLEMIumPRSzKW80WzXYamNZJOrSMc/DKyXIZl9WGa7dj05SSTr1+yY6WsTO76jLvfzIbcQFZNq15kDPxESJKEU9VRJJmMZZC0MmeUEh2NKaxcAQtNUkcVTMizuSjSfTRFOgmmY3Qnh0iaaUqG7dwyElXOALqscTzWTdxI0RHvR5MUKp0BtEvsZHWpsCtazuM6oHu5vnQBHu38NTRCCK4rnYNXc3AyMUTCTFPmyGNN6VyWBqaOEXBezclnp1zNW937aIn2IhDk2Zwo8ohTIQylo7REezCESf1wBq6eZIj+VASPasdCDKvJhzge68UUFosLsuk/OxODKJJMo68iV7Y2lInTEu0hY5mU2P2U2H0MpqIE03EsYV2Uyl+SJDRZwybrJMysav9cyZRUScN5RlZECQl9WFuiSCpebfRCSULKqccFAsMaP43nSNtKZ/U5v29u1U2Fo5LORNaJsTvZRcpKoSt2VJuKaVhEgtlkVZm0Qevhk7h9F661e9+CWJJkCmylVDinXnRc7qUm6/A1Fb/t4lZPxR43v9y+B1lez19cvQqf/ZQw7glHeWzbLn6zex+zS4tZXlt1jt7OjRCCfRuaSMYurjKPy2YjnErx8507KfV4uHn6dBRZZkt7Oy8fOUIkleLN5mZaBge5f948lldV0R4K8ci2bVT7/Vw3dSrOYYFXn5+PV9eZU1yMR7/w9J8TEc2kMYdXUA5NPS+nFHW4yAScqqp00Ug2NG0WqlKd85ZX1Fo0Ec+lnZRlP5pt3nAYEyhKFd68fyYRf4pMeiemeQJFrcHl/hyyUoIQKWTllFlCkuzZmGOlFM5MjCKpqOp0hIjnMnGdTjidIGpM7KMwlI4SHRZ8AZv3vCsFXQjljgKcik7ESNCdGMISYkJ1edxM5eJvy535ozI5uVQ7Ne4iDobb6YwPcCLeS1qYzPBW5myqFc4AeTYX7fF+upNBelMhvJqTMkfBJZv8XWrybG78NjediUG6k0GiRvKCBLEkScz0VzLTPzYD3njIUjbpxyfrLh93vyLJLC+cxvLCc9S+leHemhXndcwF+bUsOEvVp7NhWAZxM07KSpKxMsMJPiwssrG65mnZ3c6lPlckJSd0T0cefq8UScY+jrw5feJ4tmmDJEkUnkU1PoJN1ke160/1kbKymr1AqZ+ZS+r5xb+8yInDJ/nhX/8Gf6GHj33hunP2eybvWxDbZJ0riu/iCu56v12dlaw62CJtGBimNcqe4rRp6Jqae4HrPXOo94yt4Xm+3DxzGmnD4D83bEGRJL6wailFHjdHevv5ztqN7Og4ybXT6vnS5csp9oyfq/dCiEcSHNnRgpEZG9ZyPjhUlY/NmjXGnrusqoplVeNPFL6wdOmov4UQxNJpTobDKJJ0STylT0c+7RXJ1jI+DwuVEDlbqISEXb34x1VRivDn/+eobW7PH4/626YvxqafqiUqSTKqWofH+/+NGVdoKI7H9x8oyimBq6iV+PN/NO7xZdmHL29sOtQRUlaGg6EOZpwWtzuCJQTHYz0MDud7rnYVTRgL/H6Y6imj0O4lEk2wc7CZq0vm4hvHIUwIwcFQOwOpCBISc/y12E6zSTsUG9XOImQkjkW76E4GUZCY4TslgEodeQR0by4TVdxIkWdzU+b4YCtTXQgu1c5MXxUHQ210xPs5HO6gxH5huQJOx7RSpKwQppVEIFAkDVV2oclu5HG0AkKYpK0IaSsCwkKRHeiKH0Uaf1ImhEXGipK2wljCRJF07EoeykXk15+IlJmkO9nN4chBjseaGUoPEjNiJK0khmVgDmfFMoV5QS50kiSNG2uc24+UK5N7MUjIOM+RiAmyE4IRdThkk46krWwSIs2mctWdi5m1dArdbQPoukb5lOIPt+jD6QghyBgmGcPCoWvIsoRpWpiWQFPPbr881Ue2/m0sleZ4zyBNnX10DoYZjMaJpdIY5qmQnlsXN3L17Clcqom0XVW5Y+5MoukMj2/bhSrLXDG1lh9t2saJwSAfmz+LTy+5jELXWC9OMSI4JBkhzGwN4AlelGx7wcDJITqPdV3UWGVJwmmzve+wB8OyePbgQQ709nJZWRkV3kubl9Wn6zkv3ETGIG1a2M6hgUyaBikjq8KSJM5Lnf1BYFmCV57Zzk0fXYTXd+Ev3XiYwmRj/yGuLZk7yjs4W1wgxru9B8hYBgU2D3P81b+Xak2Fdh9LC6ZxPNrL3mAre4aOs6JwxijPYCEEQ+kob/fsJWokCegeLsuvH6UqH0nf6FR1jkd7CBsJ8nUPJafFANtkjVp3Mc3Rbg6G20laGaYNO3L9IbOqsJHXunYRzsR5vnMLM31VFOoT+5KkLQNVVsZcw6TZT3PoWXoT20mY/Qhhosku3FolFe6rqHJfOyoFb8aKczL2Lh3RtwmnW7EwcCgBSpxLqfPeil0dHbduWil6EztojbxMMH0US6SxyT6KnYup996BUx0/Rvx8EULQn+5jbe+b7A3uZig9SGY4BbEiKcjIyMOFTFRJQ5FUUtaFafzO+Yy/j1dAlqTzirGXJClXoEgghu9pVhALIUglM6QSGWy6hkDQcawbt99F1dQLc+C9aEGcMUwSqQxe19gXRwg41t7PG+81cd9NCynwuWjvCdJ6coCV8+tRlXNfwYFIjPUHj/PmvmM0dfYRjCVIG+OvGBfUleWCysfDtCx6glEiiVRum1PXKM3zoipjb4YkSTg0jfsXziVlGDy5ax+vHj6KKsv8z5VLuGXWdLz28T8YSaMFRXJjU0tIGi0kM83kOa8/67l2Hu1moCt41jYTUex285WVK/FNMJ7zRZFlrqitZWVNDcUu11k9mi+GCq8PXVGIZSCaSdGfiOG2nV29OphIEE6PFChXzsvB6wNBQDSc4NjBk9h0lSkzyjAyJq3HetFsCpU1hfR2B0nE08iyhC/PRVGpj6GBGO3H+ygo8lJWmT9qNS2A3UMt/LptPR8pX5wLP+pPRXi+cwub+w8DsCC/nuneit+L+tYua9xQdhkb+g7RHu/j0Za3kIDL8qfgUGxYCLoTQ/y2fSNbBo4gAVcVz6XeXTLaVidJlDsKcKsOWmI9mJbJTH81Pu2UxkYCGjzlvNi5nYOhNhJGiime0gtKQHIhWMIiYaZJWwYpM0PaMmiP95Oxst+UUCZOa6wPj+ZAl1U0WcWuaOjy6EI2M3yVXFMyl+c7trBzsIXvH3mJ2yuXUuMqwq3ah73PUwTTMU7E+miKdHBdyfxRqTwtkeHw0C84HnmBgH0ulY65SMhEM51EMx3EjS5O/5ZZwqQ1/CIHh36OXS2gxLkMRbYxmDzE4eAvSBh9zA18EXU4U6AQFh2xtewf/BESKiXOJWiyi1D6OM2hp4hnupkb+CIO9TyjT85ACEEwM8STbb/kQHhfTuWcbyug0lFFsb2EAj2AW3VjHy7KE8oEeaLtceJm7KKOeanJ5pc+j3aIURnDJIlcdbpELMWzP3qL5v0d6A6NkXs2ZXblByOI0xmT3Uc6aOkYYNmcGsoKfQQjCYbCcfweBwG/m8a6EjbuOY5pZk83lTEIx5IkUhniiTSFeS7kcTxy04bJlqNt/Pj1rRxo78l5A78fhIDXdh/hifW7Ma3sRS0v8PGNe6+junBiVZjTZuOhpQvJc9j50aZtXFZZzu1zGnFOIEDSZg990V8iSXbyHGuQJJlwciMpox2nbQaS5CCe3ociechzXo8iu0DAnncOXlR+UshWK6rwvX8BJUvSJelnIqo8Pqq8fgaTCfricZoG+qn2TqzWE0LQHBykZ9hBq8LjpcJzaVfp74dkIkNwKEZwMEYinuZk+yB5BW5i0SRtLX30dAWxDAtNV3G6dJZfOYNXnt6Ox+/kvXWHuflji6moOfUhXJSfLfH5ROt63undT4k9D1VS6EoODQsMgynuUu6ruWJMHuZLhSRJ1LqK+fzU6/m3w89zJNLJPxz4DTWuIvJsblKWQVdikM74AKqscGXxbD5es3rcbGDFjjwKdA/doSFkJGpdRbnCBSNM8ZRik1UG09GcYP59WYe7EkP886FnCKZjZIRBxjJJmmmC6axg2Nh3kH3BVjQ5mwJTlRVm+qr4o6k3jFqlOxQb99dcgSFMXj25k7d69rB98CiFug+nqmMJQdLKFm0YSEXIs7lYNpzGc4S0FaIn8R5+Wz2Li/8Ou5L9BglhkjKDyJJttEYk3czh4OP4bPUsKPxzPFrWyShpDLJv8Ae0Rl6mxLWMMudKJEkmZpzk0NCjKJKDRUV/Q74+A0mSMKw4BwZ/ytHQb8i3z2SK765xVeAjGJZBVzJb1lJGptJZgl3RyYg0b/a8zr7Qnmy+BtnGkvxlXF18XdaTWVbHrGY7Ex3vqyTkpUYgSFupc7cT2XYjYltGyaUzHuwO0dM2wCf/4haKyvMYEcSKeuHneVGC2DBNOntDdPQE6RuKUpjnpqVzgOb2foYicT5xw0L8nrFODNF4ind3HCPf56LA7xpT5yeaTPH81oP85K1t9Icv3cxJkSUaK4owLYu+4X5D8STvHWnDYdd4Zu/BYbvlWGyKgiJLzCwpZltbB/+2bhM+x6kXc2VdNfPKs7FsmlyE0zYLu1qNyzabeHo/NrWMPOcNDMSeQZJ08pw3EE/vJ545hEdfSCKW5PC2Y5fsXP9QKXA6WVVZzb6+HmKZNK8fP8risgryJogLjqTTvNpyhFgmgyJJLC2vougSpLi8VDjdOvMW13GiuZferiDhYJzlV81gsC/Czs3N+HxONF3Fn++iu3OISChBT1eQqvoiCkt8ON1ZNXtA91LrKua60vnMy6vj0Za3eK+/iV2JFgzLRJZkXKrOtLw6PlN3zZjV5+k4FBtljnzSlnHRNmRJklhZ2IhDsfF0+yYOhNo4HO7EFBayJKHL2RSU15cu4IayyyiwjZ8zwC5rzPHXMJSO4lBsNPqqxqkl7mOmr4ru5BAu1U6Fc2xFMp/NSZkjH49qP2sd3WweZx8hRzyrKj5DEGSLKySIm6c+vnbFRolj9KRaIEhZGVJWhpiRHDejXUD38vkp19PgLuP5zq2cTAxyItab82dQJRldySY8WRKYRpHuP2OsOjbZT8zopCe+lWLHQnTFjyQpY1TMApPexA6S5iCNeZ/Bo1Xl7r+u5FHmXMWJyKv0JrZT7FiMKtnpT+4lmumgwXcvefq0XHtFclDuupxjoafoS+yk2nM9ujLx5Lsj0c1bvZswLANZkrm59CpKHUX0p/rZG9qVE04zvbO5rfyjuFX3xPnPLRPjIsvO/j4QCEKZ4DnbZawMwfSpdm7VnSsAodoUXD4nNl3D7sqmFb5YTdVFCWKn3UZ9RQBFlljYWEU0nuJE1yAel07TiV5SEySlaDrRS0WRnxXz6saohNOGyQvbDvHjN7cyEIlfzLAmRJIkppYFqC3OzwnijGGyqekE02uK+T/bdpHMjD9mScomXBcIUobBb/fsH5UHN8/hyAnibHynhiUMQIAko8p5KJIbRkJBhAnCytochKCrpZe+jsFxj/2HxEhc6ZkKHSE4azzgCDZZ4dqaKbzcfITm4CBr244zv6SMO6fNxK6oo1YAKdPgjdZjvHE8O0Ep93i5rnbKhAlKzhznmR/P0+NiL5VKV9NUVFVBUWQcTp3Siny2vnuEVCpDVV0h0XASRZVzbXz5Tuqnl5JOG+i6isOZFQBfnHYzGcvEozmwyxpfaLiJa0rmciRykmA6hlOxUesuYaavisAEtsgRLsuv5zsLHkRArnrTxaBIMgvzp1DvLuVwuIMjkU4imURWcNn9zPJXU+4owCarE47HJqt8svZKPlq1AgkJ7zjexYV2H1+bfQ+GsJCRyLON/ZDfXrGMNaULkJHOWqjeZ3PxlRm3kxEmmqSgnyG0yxz5/NO8By7IYUiTVZzqKUEdS6bZ39bNQDjO1LIAVwXmYQ7oNKU78RbJtIWGON49yLTiIpbXTEFPOoiFLPr7kgTKrdw3T5NdTPHdxd6B/2R3/7+Tp0+nzLWSYsdiXFoJEqe/DyaR9HEkJIZShzgaGr2Ki2baAYl4phcxLOjC6RYEgqjRwbHQU6PaJ81+kCQSZj+mOPuKMGEmKXcU41QcwyvIrA24P9VLzMh+R3U5m9TjbEI4WyUvQso89wr0g8ISgu5k1zm/XSkrRU+qO/d3oV6Uy/pod+pEhmL84l9fpGFuNZqefeaKKgpYdPXZE52cyUXbiF0OG72DUQ639uB3O+juD3NZYyWqks3+crxzgJ6BCM0d/biGZ50N1UXkeZ1s3nuca5ZMQzutPuT2Yx385K3xhbCqyAQ8LnwuO7qm0tw9QCyZHtPurOPVbcyrKWPr0Ww8mABaugdRBHz16tW50JoLZXZp8ai/Hdo0wsmNKJITRfZgU0qRJBW7NhWbUkwouR5FduPQpiGEoPVgB0O9oYs69u+TtGnSFg4STafJWCYp0ySRybC/v4fksANVJJ3irdZmSt0e7KqKTVGwKQoem06V148qj14BTS8o5NOzF/C/N7/DYDLBd7ZupC0cYk3tFPLtTiQpaxd+vfUYzzYdoC8RR1cUPjFzLguKS8d9YQYTCbpi2cxgadMkaRpEUimODGWrIgng2NAAr7QczRa0UFQ0RUFXFMrcnouqdywrEjfetRCXW2fKjDJM00LTFPp7wsiKTEGhh2QiDZKEqshMmVGKx+fkulsXMNAbRrOpaLbsq3d6PV7Ixo4uLmhgcUHDBY0Jsiu8S1UQXpZkCnQPKwpnsKLwwpPYS5KEV3OeVY2uSDIFZynnCODRHOcVIqRIMvn6xBn9VFkZN33khXCoo5ehaILOwRBFfhf94Rhuy8lS/3Si0RRS0M/8wEwGQ3EWe6bzRvNRvE4dr8PO6emHJUmhwn0lLq2Mtsir9CS2s6f/P3BppVS5r6fOe0tuZSwQZKwolsjQEVuHEt84Zly64kOTT13njBlFCIOe+DYGkvvGtLfJbmzyWK3BmRTbA6iSSlOkhXAmymxfNkwqZaVzdmFV0vBqvnO+Q02Rw2etzvRBI7BoiR4jIzLYzuJM25/qpTOeLZojIVHhrMqFTUkS1DaWE4skCA+d0uA63Bfur3PRgri6NI+V8+tImSlsLju3rJ5FNJHi4zdcht/jIJ7KsGbZdJx2jbgRpyjg5Jol0/C57XT3j86nPBRN8JM3t9AXGq2Oznc7WNJQxXVzp1JTlI9/WBA//KNn2dN6YV7GNlVhdnUJNlXJOX11DYWJxFLcMmv6JVspOW3TcNpOxfXZtWwYUL7zRgDcerZElmmYDPYG2fvuQcyLDFv6fdIfj/HVda9zdGiAtJkVcmdOVnrjMf5m/ZtAVh03IohnBor4/nW3jFE72xSFu6bPJJRO8pPd2xlMJnhk9zZ+fXAvfrsDCQimEoSGM3C5NI37Z83n441zsavjZ1t6o/UY/759E9F0ipRpkjHNMWuetW3HWdt2HIlsUQmbnB3nny1ewd0z5qBe4L2XJIlAUVaAOE+bTJ5u89XtY8fr9thxe96/V7BlWsQjCSKDUYZ6Q/R3DtF/cpCBk0NEhmKkE2nSyTSZlIGsyCiagt2p4/I6cOe5yCv2ESjPJ1Cej8vrxOVz4va7UM4zouHDwkgbRIZihAYi9LT20d3aS1/nIOGBCMlYilQiOznXHToOt538Yh9FVQWU1hZTVBXAF/Dg8NjH9U05H7wOna1H2inyuagK5LHreCflBT7sNpXXdx0hEk+ypKEKu6bituusaqxlR3MHu1o6KfK5sNtOrw6nUmCfSb4+g4TZR39iD8fCT3No6GckzD7mBf4ERbINJ6nwoMou5uQ/TIF9/LBMVXbmnLU0xYsi2Wnw30OF66px2yuyjq6M7x+TMtM0RVqGk8wYFOh+8m1+9OFkGQ7FkctoZYgM4UxowpWlJSza4q1sG3zv/C/0B8TxWAuHwweZ5ZszrpNgykyxsX89ISO7UPJpfqZ7Gulq6WfvxqNAdlVsd442A3nzLzyk9aIFsaooTK8ppiXayt7IXhYUzaVc8aJKCgkzQUGRRmVpKQLoiHcQsBVQ7PKStjIUFdlJijiycIKQ2HK0jX1tPaP6n1JawOevW8ry6dU49dHhORcTqiNJEqV5HvwuB72hrANQ2jA50TfE4qmVZ83ze7EIIbBMi3QyQyqeJjwYoedEH53Huuk82k3X8V6atrecs59oMMbT330Zf9Hvx1kpvySP6z99xZgHSJEkHKqK4wLjd892f+yqxqdnL6DC4+M3h/ZzoD9rM46Es8JXlWX8up0pefnc0TCTW6ZOx62dfZWnyTIuzYZDEUTDiazNxjFWEAoB0UiCZCJJSpYwMpduhm6aFtFwArvDNq4Qfj8IIUgnM4T6IxzbdZym7c20Heqk81g3/SeHyKQyWFb2WRNCgBibolKSJCQ5a8OSZQlJkbHZNfwBL0XVAcqnlFA1rYzaWVWUTSnG7Xdhs4/2GBbCwjKOYaa3IyvlKPrS00pInsIy2hFWEMU2+32fdyZlEB6I0LS9mT3rDtJ6qIOTx7oJD0QxTQthWViWyJ139lyz/yPLMrIioWoqgfJ8qmaUM2VeDZddM5uKqaUXJJSFEJhWNo8BkkQwnmRKaYBtR9uRgKXTqmnvD9LWN0RZvhdJghN9QyTTBnabOqFCXJJkHEoRle5r8Nhq2NLzd/QndpM2QzjUQiRJJU+fRmvkJQyRwGOrQj5H/GyePh0QpMwQbq0CZZxiDGc9VwSGMOhLDTCYDlLhKKEz0UOtqwKX6qRIL8ajeogYYVJWir3B3cz0zSZgK2SUiclK0RI9xstdLzCQ7s+FAP2hEDfjvHDyOWRJpt49BV3OJm4SQpAw42zq38COoa1Yw6v/mb5ZVDgr6Uz2EewLYxoWTbtb0e02qqeVkoynOX6wgxU3zYcrL2ws7zuO2BQmrbETJM0khfZCZnqnczhyhJ5kL9XOKgJ6AXuC+1hcsBCv5uVo5Bjt8Q68modZvpmols47B1pInWaj9bvs/M/rl3P5zFrUSxhGk+d24HXoOUEM0DEQzmYQOqOtEAJrOMlFImOMScg+glfXcdqyH15hCSxLEA/H6W0foLetn54T/XQc7aLtcCd97QPEo0mSsWR29n6ez2QimmTtk5su5pTPi5pZlay+c/EoQVzocvGdq2/MhXdcCDZZOWvMr1OzcVP9NJaUVrCnt5u9fd0MJhIIIOBwMrOwiNmBYopd7nOGUd1QN5WlZZUIBLFIkh9/+1UWrWpgxdWNY9qahsWbz+9i2+6jBAeizLk275JNwCLBOD/77utcfv1sLlt+9lqr58OIIE3F0zTvOcGON/ey7bXddLf2EQvFMY0Lm0QIIRDDEQwjdzSdSBMditFxtIudb+3D7tBxeh2U1BYyZ9UMpi2qZ8q8WgJlednSbiKGkXwVVb8CSc4DZCzjBJZxHFmtRZIDmJndWEY7SNpFC2IhBMISdBztYtPz29n66m7am04SGYohrPNJBJP9H9MyMQ3IpAzam07S3nSSrS/v4tVH1zF39QxW3raI2atm5FSJZ9MGGKZFW1+QFTNqMEyLg23d3LK4EZ8z+1u/y870iiLC8SS6ljV/NFYWUV9SgMtuw66d+tSmzCBxoxu3Voki2ZHIfgoskUZgoUoOpGFhKyFT6FiAUy2lNfIKHlsNRfYFw/sFppUkkmnHpZWiK34ACvRGfPoUTsbWE7DPpcy1ElkaSRWbIpppR1f8ONXRZrUR7IrOgrxZNEVayEv5WJA3k80DO3M2Yp/mp9E3i5PJTgCaIod4su2XLMpfgk/zD9unIxyNHGF/aC8D6QEqnVWkzNH21g8Tp+LEqbhoi7fyyxOPMcPbSI2rHrtiJ27EOBY9yv7QXuJm1lSabytgdeGV6LJO7YxyqqaW0ts5SCKe4ob7VlJclY9lCna9c4iTrX0XPJ5LktCjwlnOwrz5bBrYyhRXLdFMDFNYnIi30eCZQkAvwBjOk5u20vhtfpbkZ3M0n+gLcuC01bAsSVw1ewqrGy+tEAbwuxx4HKMFxMnBEJYlOF0SW0LQ3D/I49t2sedkN2lj4qww/2P5Yi4vKmPX2/tp2ddG2+FO+jsGCQ9GiQxGc+qy/9vIxu1e2hV49gPbh2V2o2iNlLg9lLg9rKm7eMHl1e149ezHMEIcT1qhSHVQ4xurdhNCcP/HVnHFoun84JsvYmdiZ6MLxTQtBvoiJOPv/34LIUjF0+zbcJgXH3mTpu3NBHvDv99yeAKS8RTJeIrB7iAHNx/F7tIprgpww2eu4taHrwMxAJIGyKTjT6A578RIvoFiW0gmtXa4DrMOpEBcnPrXsix62/p54/H1vP3kJrqP9150aN94ZNIGPa19vN7ax6bndzBzWQO3f/F6Zi6bhu0smgxFlqkI+Nh9vAtNlVlQV44iywS8pxzIVEXBqZ/qI889vn08nG5lR98/o8p23GoFmuIhY0UYTB4kY0Wpz7sDXc7asyVJwqNVMTv/f7B38Ads7flfeG012JV8DCsx7HSVZFHR3+YEsUMtYlb+59g78EN29n+LY6HfYlcLsESGhNFHxooyq+B/UOW+9qzXqsReyIHQEX7d3oJf81KgZ98pm2zjyqJrOBFr5Wj0CBmRYW9oNwfD+4cdmbJJLwxhICNT767nnsr72DSwgb7e3j8IW7FDcXJr+R282fMabfETbOh/lw397yIjjxlfvq2A28vvotpZm9UsKRKyImNZFpFgDFmRsOkapmFhGCb9F5ET4n0L4mxIg55NNyYEA+khYmaMSkc5J5NdxIwYESNKKBMmY2WyyTLkU7mbW3sHGYqdyrFrt6lcP69hlCPXpUJTFFz20WqaaDI9RsS2DwX52qtvsfdkNxV+H36nfcIYOIemsnf9Ib79uUcwJ0g48n8rWXVfFCQd6SwODRfQI0ZyHan4z3AX/Bak8yuXeaGYhkVvV5BkIoMvz4nH58yqYyUJp0vHn+8alUxjBCNjEgrGiEVS2Uxe/lO/PdW3ydBAlHg0hazIuL12vP6x3rymYdHfG0LTVPICE3uUnkkmbXDovaO88vO1vPfSTuLhifNP/75JxlK0NZ1E1ZThEEkdRHp49etHmENIqCjabMz0HiyrE02/GmFFsKxzlwg8k3gkwbtPvccLj7xJy54T2Qny75FoMMaWV3ZxaOtRrr1vNTc+dBVl9SWj7vcIsiwxs6qEmVXvr+SpZVpYoXx88dWYvmYimTbMdBpNdlDkWEi5azVFjsuGM/MJosE4dqeNCveVuG2VdITX0drzHmlvK4qs49GqKHYuxKvV5I6RjKXxMpdlxf9AR2wtvYntRDNtSKg41RKKnJcRsM8dNa60GWQguZPS02zKPs3DbeXXkbGM4XKO2Xcmm6e5iE/WPMibPa9xMLyfSCZM2koTN2MokpLN0awVMT/vMlYEVlOoFxHMBDkeayZlpsbNE61IKsX2EmyyjXy9YExlJQmJAlsBZfZyHKoThzLWic+reSmzl6NICl5t4oVEykxS7qjkwdr/wTt9b7M/tJdQJkTaSg1nA1NxqW4aPNO4vPAq6txTxtiRA6V+ymoK+dk/PIcv342RMYmF49z4wOqJH4AJeN+COM+WhyZp6LKNqZ4plNiLCGVCWFhM8zQQMWJ4VE8uR2eJvZjTs8b0R+Ik06eS+Rd53ZTl//4SN4yokUdIpDOcGe+yrb2Twz193D1vNg8sWYBX1ydMn6mrKpv3nb3u5f+1iBip+K/Q9MtRtOnnbv8HgGUJdr3XzJ5tLUSCCXz5Lu745ArqGiaOvx3hyIFOXnhyC9FwAiNjklfg5q5PraRuWjY8LZlIs/6NA2x888Cw/V8wbXYF9zw0Oim/aVrsfO8Yrz27g2tvXcDiVef2gBZCEAvFefOXG3j+h6/TdYlXghdLYXkBc1ZlE0IgFSDJJaTjvwYriqwUYxluMonfIcluFGUqRnoHIJDk88/aJIQg2Bvi6e++zCs/X0d06IPNvhQeiPL8f73Bsd2t3P+3d9K4dCrKBSwETMMkGU8jyRIOl46RMUkl0siKjN1hI502MDMmiqqgqDJdxxI0bynlY39yH6lUEs2mYpkCCQ277syltjQzJu+9tpe6mRWU1hbic0xF0Uowo0uZMaMGBBgpgTBVrJSGoZkk4ykObmtBt2vMWdHANP+91HvvQGAiISFJCoqkIyERSTcTSh/BqZahKwEGkjuxhIFDLUFCwqmVY1hxLJFBIo/B5G4SZh8F+jw8tikU6cXcWXE3q1JX0BnvIGyEMIWJTbbh1/xUOKrI1wvQhtXijd5Z1LunIGBcQezTfHy27mEsBDIS9jMErU22cXvFRzGEiQTo4/SxKnA5SwqWA+SOOx4ZYWAJk3JHBbeX38XKwOW0x08QygSxELgUF2WOCsodFdgV+7jOXHanzq0PXUnz/na62waw6Ro108uomDK+yv9svG9BnG/LI9+WVVlM9WTLa83PGz3bqnSW5/7bpY5ePcSSaTKnfXD8bgcO26V1djmdM1fapjW2RkdXKII+nG+6YoKaxP8dsKwBjOTbqLb5H/ZQzpt0MkPapnLfw1dh01V+8V9ref25nTz4J9ed04mqsMTHLR9bTH6Rl3gsxU++/Sqb1x7OCeL9O0/w0pNb+MjHlzFrQTVGxsQ0rVwmHQmQZIkDO1t58cktrLh6JguW1p/z+RFCMNQT4sl/fYHXH3uHeOTDWwWfjiRLzFgyhdL64mEnFg3NcTPC6stqSeRCNMdNCCuIJPtAciCrUwBlWE19boQQdLf28at/eo51T24inXwfFbbeB5lUhr3vHuL7f/JzPvvNjzP/qlnnJYyFEBzZdYLjhzoxMiYrb55PNBTnwNZmUvEUi6+dzY61B5EVmeppZTQurqd6WilNO44jMja2v3qQOSsa6GzuQ9NVpl92qtiKACLBGNve2o/usLHshrl0n+jn0I6TzFs6l0QsybvPbMOyBGW1RciKRMu+Dob6w8xZ3pDLa2Abp75z2gzTHXuHIudKdCUfS6SHhXApA8mdgKBYdpAyBzCtBHGjE0F25WyRvUeSJGFX7FQ5q6lyVgPZiXD7YIjW3iFslT406ZTDnyqrqPIpP5REOsPOEyeJJk/FF8uSxOK6StzOcSorSVnhHEmm2NbSQfq0rIt2TWVhbQUuXcfGuZPZjNT3liQJXbFT4aykwnl+VbFOH4/DpVNSHcCb56K8vnhcbcr58IHUI7aEIJJJ4lC1MdlxTMsaZfvShxMg/L5InpFsRNfUMdF0mqLg0DTs2qWzIf7fhLBCpOK/xki9i5HZTSL0j0iyH0lyo7sfRLVdBggso5N08gWM9HYAVNsybI6bc6UBhTAw07tIxZ9AWEMottlInFJxZx2ITpKO/wYzsx9BClkpxeb4GIptAZKkkIz+BGEFsbs/jzT8EgsrTDL6Q2S5EN394Kixq5rCvCV11E3LroCXXj6N15/bSWgoRlGp/6znXVDoQVFlQoMxMikDt8dOcDA6nCREsGdrC8Xleay6dmYuDnjUdQOOH+1h93vN3HLPEpZf1ZhV657tWgtB26FO/s83nmbzizv+oELZnG47q+5cgm3Y7pldFbuQ5NMm05IHST5lYpCUsvPuXwhBe9NJfvJXT7DttT0fugZACEHrgQ7+449/zmf+4W5W3LoIdZz7fDqZlMGWN/aiKEo2HeVAlFgkgbAE3ScG6GkfJJXIcNVdi8k7I+rBZtdw+120HOig41gPV9yxaMz3RlFkFl0zi/6TQ7Qd6aZxUR0HtjYDYJmCaCjB5bctxF/o4bVfbWLh1TNpOdAxrgZPCMHxwSESmQxlPjBJ47HVIqGQNHtxqMV4bXUMJndhCQMhLAwrBkjYlXy6YutwqmU41YlznUdTKX749nu8tu8If3bDKu5ZMmdCX59IMsVj63dwuKuPVMYgns6gKjL/53MfY7ZzYhNAfyTG99/cTG8kRiqTIZ7KUOzz8LOH7sSlX7gJzTQsdm4/TkVVPqVlZ6/+1dE2gNtjx5/nIpM2ePupLWx+dS/pVIYv/9v9nDjSRbAvwtUfXXJBY/hABHHMSPGt/S9zZ/VCLiuoHrXPpirIspzLAZ3MZMsc/j5IZQwGoqMThuS7x1ZQmlFciCUETT391OTnnTNcStM1fAHPBZcxFEKQiCTO+TtJlnB6HBekLrsQPP4z837bULUFSJKOmTmM5rgZRZ2GJGnIyvDM1+wjEf46QqSxOW4BBOnEC5iZvTh8X0OW8zEze4iH/hbVtgDNeSeWcZxM4sVRtTksqxtLBFEda5AkB0bybRLhr+HM+w8UtR5FbSAZ/l+Y+hWoetbBzzSOkEm+jsP7t2PORRlWB47cU6dLJ5M2zullbJoWa1/ew+a3D+H1O3F5HHR1DuHNcw6fryART+Hy2CcUrkbaYOu7TbmV8vnQdriT//jizzm4+cj7EkSaTcXu0tHsGppNRVYUZEUCkXWAMtImmVSGVCJNKpE+r2PVz62hcclUMpbJpt5m5udX4rWNXekmzQzv9bWQMDLcUDELgMFUjLe7DlNo97CyeMoYH4uRlfAPvvwYe945dEHnLisynjwXecV+iqsCBCry8eS5sTk0LNMiFU8x1BOmt62fvo4BwgMRYpHEeUcp9Jzo48d/9QTpVIar7llx1vdOVmQCpXmU1xVRVluEy+dg72+aqJ1ZwWBPNr7W7rKh2bKTetMwc8I6GoxTN7OCVx5fT16hF39grM+EaQr6Tw4RGohSWlNIaCBKPJIkPBhFVmR0h4amqyiKjG7X6Ds5RHgohmuc4vSGZfEv6zZwuLeP/7h9DfnuelrDT+Gx1eFSq7DJPkDGpvjRZDd9ic0IBD5bA6ZIITCwSJMwurEp45sPNUWhoSRAW3+Q2kD+WYt45Luc/M2tVxGKJ2kfDPG9NzbRHYpM2H6E8jwv/3zPDUSTaZp7B/jOKxvO+ZvxEezf205rSx9dJ4cIFHk4fOgkLUd78Oc5KSr2cfBAJ5IEjTMr8Pud/O7/5+6v4yS77jN//H0uFkNXMzMMa3ikETPYsmSI7Zgha8dJHPImu958N7DBDTjJBpzYawgYJMuyLGZpNBoNMzczdxdX3brw+6N6eqanccCwv+f1kl49F8+5de/5nPOB53niIKGQh+03NeJRZU7u7eBDv3E/T3/jDWzbweXW6DzZ//NpiFOmwcnpIe4un+9yC3hcaIpM2sh/iNPJdD5ue53hODAaTTB5GXNXeUFgnjthXXkptzfV8c19h1BlmbXlJXg1bUEeGk2RadlSzxf/4dMrKq24FKlEmif+9lnaj/QseZy/wMcHv/RuyuuvPPawEngCbgKXDAJCcqPoW0CoCOFG0dajaFvnnGMZh7HMdjyhv0BW8yQlklxFKvrfsYwjCP1WzOybCKHi8v0yQq4AJ4FtDWDljuTvIwSyug73jDszH1uMYEb/B7bZlzfE6hqEXEou+xqyth6QyGV3IUlFyOp8xqdcLp9MZds2QgjGR2O4PTqaa+lXPR5N8eozR1m/pY7737cFSQgmx2Kz+yVZIhj20nVumHQyi8fnmqXTvDBPkxWZe96zFpdb46UfHSYc8bF+S32+9Ocy5OOiMf79j394VUZYkiXcPheVzWXUtFVS2VxGWX0x4eIg/gIfujs/+F+oxU1Ek0yPxpgcmsqX1LUP03d2kLG+CTKpLOZlniJVU7jhjtWEigOYjsOJ6UFiuQxhzcOWwlrGMnHORkfwqhobI9WUe0LsGslTksZyGV4aPM3p6BAPVa6b993kJ6AZfvCVZ6/ICGtujZq2Ctbd0sb6W1ZRu7oSj9+NoilIsoQkiTzlqp3PXs1lTaZHo5w/3M3hV45zYvdZxgcnV1T6NdY3wXf+/EeUN5SyanvToitAWZHYcucazh7upuNEH+t3NrNqawMDHaM0rK2ipLIA98wECSBnWIz2TRApDTHUPUZlUymaS6W6ZT5znCRLtG2uY3RgEl/IQ1VTKe3H+yiqCDPYNUZNazmNa6txuTUkWWLdTc2cOdhFpDRIadV83m64SPcqoVLquQXTSSEJDVnoVPjuQxY65d67EUhYrjRippxkOPUmJZ6bydkJ4rlOgvrCeQ8uVeFD29fz8MZVBNyL59ZAnjGxOhKCCER8HnwrXM1qikJDcb5/Xl1DX8brtBhyhsXxo0Ns3dFAdDpFNpPjxLF+Nm+t48zpIQYHppFliebWMk6fHOC+B9dTXhGmvqGYiqoIY30T6G6N4soCpBmPSCaduyov6k/FEGesHKaz8KqvNOTHq2uzxnc0mmRgMrqkKtLVwHEczg6MMXLJjEsAzWWFyJcV9Z8dHSOeNTg7Os5/f+ZFinxegi4X6gIu8w9vWs+9rU0UlhdccZtikwle+c/5lHWXQ3dprLu5jaaNdcse+9OCZZ5BkoqQ5LrZ5BJJaUBIYazcaRRtG7bZhySXIuS8m9jBg6yumjXE+YSnUXLpH2GZp8HJ4ThxHDsJF+JQUhhVv51c5jkcaxiEjpXdh6JtRUhF89rlOA5H3umgpqEYl0fj7VdO07K2gkDIi5mzmJpMMDI4jZHNMT4cZazYP5MZnR/Ik/EsY0NRervG6G4fYfUNeQ+AJAk27mjk8J4OnnlsP+s212Fkc5imzZpNtTNtFYTCXrbc3MzEaIwnvr2bwpLgHMatC8gkszz5D8/z9o/2X5ERFpKgpLqIG+5Yzc5HtlLdWkEw4kdzqyseAGzbIZ3IEJ+MM9o3wcndZzn+1hm6T/UzOTyNYztEysNsumsdsiJjWnnpwIDqojc5Sak7gCQEKcvg2FQ/lZ4wHlmb5WDXJYUil4+MVUi9v3AelaJpmLz6vd28/B+7Vtz38oYSHvqlu9jxrk0UVUYWDA1cigtRwlBRgJpVldz08GZ6TvXzynd289p33yYxvXxC2MD5Yb79B4/xpa9/nkh5eMHnK4SgpDpCSfVFw9e0voam9Rc9fxWXHO/yaGy9O19fbeZMzh/tRVFkambyEC6FLEu0ba6nbXP97LbNt69i8+0Xa+RXbW2Y/bu0upDS6pUlyQkEsqQjXxJPvUAUoszE9y/scxwbn1rDtHEKSWgUujYtfl0hcGvqTzTP53rBsm1s2yYU8uDx6dhWPgQVDHnQNBnLsikrDxEp9HHuTL56wO1WcXs0XC6VYMSHosm89N13GB+aYv/LJzh3pIeNt83nMFgOV2SIo0aKp/uPUezyc3NJMy5ZZc9YBwOpqSXPG83EiRkLJ6DUFYcpDnoZj+c/jGzO5MUj59nSWHVdNXGnkime2n+K7CVu4MKAl+byonkz9lPDYxwdGKbYn49J5iyb8eTCQhRJ4+e3Tti0JrCdFKr8k9CvvUBDcCmcBbYtdN7M0U6cdOwPwMmhez+BJBdjWwOkY388exUhBIrrTozMc+SybyLJRdj2JIprrnA65FcQrWurKK8u4NCedsaGo6zZWMO9j25CVWVGB6f5ztfeIB5Nobs0Xn32KAf3tHPHg+tZu7GWRz92E689fZTvf/1NqhqKuO/RzXPyF1rXVvKZ37qPl586zKkjvSiqzNqNNazdVIuiylTWRPAF3Gi6ygPv34Jp2ux68QTv++RO1EsIHSzT4u2nDvDs1169onBGYUUB93zsFm59/w4qm8qWjT8vBkkSeANuvAE3pbXFrLu5jUeSGYa6Rjl3sIvdP9pPZVMpVa0X471BzUNLsJSMlSOay9AeG6XUHUCWJDKWiUu+2D9dVih0+UhZOQr0ucmZjuNwcs85Hv+bZ0gnlheK11wqW+/bwIf/+yPUr6le0LuwHITIh3batjXlmbXuXMu3/vAxuk/2L+vFOvbmaR7/yrN87Pfeiydw9UIai7QMX9DDzndtxB/+2SiLOY7DwFSMWDpLdSSIz5U3vrbt0D0+RcowKAn6KfStJuxag+M4jMQSdMVHqCsK49FUHAcGpqJE03N/z4pwvvTz5zXPRnep1DUU88arp8nlTIJhDw2NJbz28ik8Ho2W1jKEJFBVmdDM71NdW8jRwz1IkqChqYT3/NIdvPXjw/gCbjpO9LP17rVXLPgAV2iIuxMT/MPZ16j0hFkdqqDcE+IHPYd4bfg0yhK6ljYOWWthd3PA42J7czWn+vN1h7bj8MbJTu5Z38z25qqr5oW9FKmswZN7T7KvvW92mwBWV5VQXTRfE/fR9au5u6VxRdcOua+dO/hqYdlJEpk3sJ0UHn0zth1HloKAwDB7yZqdGGYPftedePSNZHNnyeTOoMoVePQtSMvVBou8u9ix8wlLs09JCGR1DUb6h1jmuRmWJbBy53CsKWR1NQgXklJDLvMitjWIJFeBk8LKnZq9vGNPYOfO4PL/Oop+M2Bjmd0zK+KLkORyVP1WzMwrIHlRtE3ISu3F6zg2lh1D1uN88HOr0NQi7nzXDTi2gyznaQ4BCkuDfP53Hphz7YFYnP2DA5w+cYJ1dSVs/9QmVEkmZ1vIkkTQ5eLJk6fJWiY3VldT1VpCm3s1N9dUc258AiEJZEUiEPLwmd+6b9a74vW5+IVP3YxtOyiXxRi7T/bxg797jthkgpVAUWVaNjfw0f/vfay9qQVZla/74ObyuqhdXUXNqkpuee82zJyF2zvDOAX4VVee8lTW0CUFt6wylI6iSjJZO8fxqX76U1McnxpgTag8r1y0QLbu9GiUJ//PCwyvgH1Ic2vc/8nb+cBvPbToivRKoeoq2x68gVBxgG/+z8c4+uapJY2xbTu8+t3dtG5t4JZHtyFd5hU7MTzCc2fO82BbMz5N4/WOLvqjMSQhaCku5Ja6Wgo8c4VFHMchaeQ42D/A0ZFhoukM4W4326orWV1ajFud791IGTmODw9zeGCIsUSSgEtnQ3kZGyrKZsor515/OpNhf+8Ax4aGMW2b5qJCtlZXLsgk9513jvLjw6f58rtv5961eZfzZDLF737/edpHxvn4zk187s5t6IpCJmfytdf38+KJ8/zzJx6hrbwIw7L45q6DvHjiPKZtkzNtLMfmjx69mwfWty7pnv5ZQiDYvqMRy3YQAiRJoqw8xNoN1TP/zjdcCMEtt+fDYK2rKmhqKZvdV1QW5j2/dAe2ZefPka+Or/2KDHGlN8xH63dQqPsIziRt2I5NjTfCHWVtuKSF3RET2QRP9R9ZcJ+myNy8qo4f7j05S+wxEU/x1RffwefSWFVVgixdnc6j4ziksjme3HeS/9x1hFT24mTAravctb5pDvXcBYTcrp+pgV0JHMchbRzBcbL4XDcjCS8J4wSqXA5I5Kx+NLkqX5uotuI4BtPJJ1GVMrK5TnSlAUlZmpxAEmGEXIKR+i62PY5ARdG2IikVyNoNKOoNZBP/hO3KE6DnMi+iaBuQtfUIIaPot5DLvEQ2/nco+lZsawjLPA8zStRCCiEpleQyLwAOjhPHzO5GiLmMRAIVRb+VXOZ5HHMaV+DLIC6uIBwny3D8m4wlHkdTSqkv+DPc2vyJlCSJ2QzgC8/QkQEBnROTmDOCEaZtkzQMArqLtaUlmLZNfzTGvv5+Hl7VRl88ynA6yYnxUdaXXYztXbrqFULk60Yva4NpmLz8H2/Rc6p/yWd/AYoqs/X+G/jo772X2lWV8wzB9ca4MUBONqjwXXR5qpLMAxWrccsaWwprkIVEvT9CysyhSjK6rFDqDnJjcQPeGR3kBl8hNd654RrHcdj/4jGOvrG08YP889vx0CY+8NsPESm7Pkb4AiRJomVzAx/7/97HP/zGN+k4unSORnQ8xrNff5VV25sorprr+u2divLY0RMYpkn7xCS9U9O4VJVYJsPjx05ysGWAX7v5Rop9+ffVcRym0mm+vu8QT508jSJJeDWNWCbLEydO8YH1a/jFjevx6/rs8alcjm/uP8wPjp/EtG0Cuk4im+UHx05xT0sjv3LTNkLui6v1WCbL37/1Ds+fOY8QeanWV9s7eK29k2hm7qpVCEFNJIRp2XSOXpRj7Z2Ynk1sPTcyTjJroCsKyaxB9/gUIY+LkDe/2lVliYc3rmJ1ZQkTiRQvn2znRP/IVSvaXU/YjoNp26iShECgSSqmLWbLqvL863mJ2rxxFSy09pNnJvOSJJCk/Fcdm0py5kAna29sxu29Ov3vC7giQxzRfXy+5bZ529uCZXyy8abZj/By9CQmeGP03IL7hBCsqS7ltjX1PLnv5Cy3xpHuQX7/ey/x/hvXccfaBoqCvisSe0hlDTpHJnl8z3GeP3x2jhEWArY2VbGztfaqP3DHcZhOZ9AVGY92faTnrhSWHUeWC1CkYvIMwiKf2ehkcQBZ8mM7SWQpgGXHcbDx6jciCR15EeWVSyHkUlz+L5FL/4hc+gUkuRxZzWfFSlIYV+C/kks/h5ndC4DqugvVdT+SFAJAVtfiDv4BRuoxcplXkNX1uHyfx8zuIl9r6sUd+DLZ5HfJZV5GyCXo3s+Qy+5Gki4ZxIVAVhqQ5GpsJBRt8xy3tIODaU9jWAOAmK1zXA6247Cnp49in5cSvw9FkrCBiVR+AJIlwcmRUYJuF+UBP+lcDkWSWFdaymsdnYCgJrRyaT3Hceg53c+bP9g7LzlqIQgB2x7YyGf+9EOU1RX/xF18Dg69qdMkzCgV7ouGWAiBT81PTN0zAgIaCp5LvnfXZatfTVa4/KuITSZ48dtvrqhOumZ1JR/58iPX3QhfgCRLtG1r5CNffpS/+qV/WTpm7MDZfR28/aMDPPyFe+e1J53L8YPjJ7mzsYHfuuUmgm4X0+kMf/3mbp4+fY715WW8b91qhBAYlsVjx07yncNHec+aVbxv7Wr8Lp3xZIq/f2sP39x/iIjHM3u87Ti8cPY8/3f/QW6tr+MjG9dT5PMync7w7YOHefzYSUr9Pj69ddNsu547c44fHDvJ5soKfvmmbRT7vIzEE/zbwSMcGxqmwD3Xxd5UWogqS3SOTc5y6neNTSIJwdqqUnrGp4imMhR4PcQzWfomo9QVhinw5ifMsiSxrrqMddVlJGb2n+ifK+Lzs8JoMsHXDh/g85u3UeOt4zebfxdnhjCkRC/FsCweP3OSloJCNpdXLH/BSzA9FmP/Kydp3VT30zXECyGseSjQvajS4q5pl6yiLuG61lWFT9y+mXOD45zqG5nJ7IP24Qn+4sk3eHzPcW6oK2d1dQmVkeC8rOrpZJqe0Slyls1INM6pvlGOdg9xZmB0QX3jxtIIn7pjC2Hf1cd8sqbF/351F9tqqnh47ZXrtV4rhBB49BuIpp4lZ/bh1Xegq43E0i8jCR1VLkOVK0hm95PM7sajbcGrbyeZ3YOmVKHKFcwLjs+7h4Kq70DVdyy4X5JL0X2fROeTi56vaJtm6o4vQnXdOfu3rK7GE/qjOfsVfX7qv+Okse1xVPcDCOnKE+MWbp+g1O/j7Hheu7ilsJCMmY93qoqMIgQBl87hwSFkSaIunJ+8tBYV8cyZs+ysrcF7BZMwx3F48d92MT4wufzBQNPGOj79xx+cY4QNO0M8N0nOyeGSPATUAgQScXMKVdJJmTEsJ0dQLUKTXOScLIncNDkniy558KsFyELGdmyS5jQpK4FAEFQjqNLcwSRrpUmY04S0IiRkcnaWqDkBjkNALUCT8i7XhBlFQiJnZ8nYSQJKBJfsnWOwbNvm8CsnOLPv/LL99gTcvP83HqKqpXxRI9xzZoBAgX9ebe6VQJIltty7nrt+cSdP/fNLSyaOZVJZXvj2m9z0ni0UVhTM7ZvjUBEI8Ks7t1MdDgFQFQryiS03sKe7l5MjozxstaEpMj1T0zxx7CT1kQJ+5abtFHjcs8f/8o3b+NUnn+apk2e4t6WJgEtnMpXmO4ePU+z18us375hz/c/t2MqxoRF+fOoMj6xZRcTrIWUY/PjUWQIunc/duJVNlfk4f2UwgEdTOTw4Xz62JOijOOhjcCpGPJ1FlSXODI0R9rq5va2Bb+46SPvIJHVFBfRPRklmDBpKIgt6E3/eYFgW3dFpTMvGLfuo8dbO2W/ZNjsqqgjoV25IvQE3/gIvsckk/rD3miaM1/wkP9l4E6qkLGloPYrGhoIqQtriIuE1xWG+cP8OvvLjtzg/ND6brGPZNueHxukYnuBH+0+hSIJMbu5q4kf7T/HS0fMkszmyOZOcZS1ai1wc9PFf7t3O6qqSa3pwWcukfXyS5qKVU/ldbyhSMQW+D4FjzcjRSRT6qgABQkagEPF9HISEQCPgvgvbySKEjFgB+8zPAxw7huMkMdJPg5NE1e+AeQ7fq4MkBLfU1bK9ugpJCFRJmk03u/BmCCFYX1aGJER+xew4TKRThFwu1pUuT5s52w/HYbx/kkMvzxdqXwi+kJcP/Ha+ZO3CPTJWkrfHf8y0MYoue/AqAW4sfDeyUNg78QwCGRuTrJVmS8G9lLhq6Eud40xsH+CQMuNsjtxLrWcVXckTHJ16fdb4bgjfRoX7ojs/bSU4NPUKhpXhxsJ3YzlpDky+yHRubCaLNsz2yIN4lQBHp18nlptAlVxkzARtwe3Ue9dw6UzPSOd464f7yGWX8QQIWHdzG5vvWTfb7/hUgoOvnMDI5FizoxkhCZ78xxcpqSli0x1rKK8v5tBrJzHSBi2b6ymrK2bv80cxDRPHcdh051p8oYXHHlVXuedjt7Dv+SMMdiy9ius53c/xt85y+wd2zJnECgGtxUWUBebWAUc8HnRFIWUYmLaFhszZ0XEmUmnWlpWSsyxGExfzBFRZIux2MxCLMZVOE3DpdE9NMRCLsaa0BEmIOcfbjkOR10PnxCRD8TgRr4fRRJLheJzKYIC6gtAlbRTUhsOU+HyMJebmJvh0nbqiAo70DDKVTOPRVc4Nj1MW8nNDTTnfeusQZ4dGuWt1A+2jEyCgpfRnN+5dKUzbZs9AL2OpFBV+P7fW1OFVNaYyaZ5tP8dUJs2dtQ0UevLhA8u2OTMxzsGhAaazGUzLZm1xCXfXzw13qbpKNmnw7T//MdUtZagzyZPldUXc/O7FM8sXwjUb4krv8qsTr6Lz621341EWXz1IQrCtuZovPrSTv3tmN2cH5yZz2I5DNmeSXeDcqUSaKZZ3dxX43Hz+3u3ctrp+lupyId3WlajcGKaV1yb9GSEv02gwmT1N2hxHlXxEXKtRJT+Wk2Yqc5KMNYFfrSGg1WM7OaaMMziOhSRUZKGRtaYpdOXjuVGjg0SuD7dcREhvQZb0eWUnPwtkk98kl3kJsNA8v5AvkbqOrkpVlpfNzlcuWfVGMxn29vaxs65mdjWzEjh2Plt4uGt5MQRJlth8zzo23rl2TpZwf+o8I5ke7iz5EH61ANuxUYWO5ZgkzCgBpYAdkXfNkO7nV6sV7gaK9SpkofD2xI/pTZ6mwt3A4alXqPeuozWwBQdmVHPy97Idi0NTr5I0o2yLPIguuzkV28uUMcItxe/FcixeG/0evanTtAW2kbGSpMw4txc/gEv2okgal1oqx8lLGp47uLz2tjfg4eZHtxKMXDRqo/2TdJ3s54bbVuENetDcKqGiIC0b6yipLuT422cx0jmKqyPse+EYd//iTg6+cpzbP7CD7pP9nDvUycY71ix6z6rWCjbfs55n/vXlJWuMrZzF2z8+wM73bJmj1CQJQdjjRrksuJjndhbYF6WSGU0mMUyT1zs6OTY0VxLQtG1GE0kCukZ2ZmyZTKXJ5EwO9PXzye89MW8lPpZMokoS6ZnFSdLIkc6ZhD2eeV5KVZYIuvR5htijqdQWhnntVAeTyRRJQ2FoOs7mukqK/F4iPg8do5MYpkXX6BSKJFFffH28Uj8NTGcznBofoyVSyNPnzyIQ3FPfiEdRaSko5BvHDlEXDNNWmC+HnEin+OaxQ+ysrMFyHF7u6uCuuob5F3YcyuuKCETy1TUXfpqryez/qfgWJCEI64uvhi9AlWVuaqulNOznqy/uZffpbpLZay8PUmSJtTWlfOqOLdzUWjOHci2RNXjy+GmEgIfXtuHXdQ73D3F8aGndzFg2y9giJU0/DVhOhnPT3yGe6yGkt5DMDRDQapGFzrnp75I0h/Cr1fQnXqPafx8RfRWnJr9OWG9lMnuagFpLyhwFBDk7zkByFyG9kcHkW4T1VhqD70MsI0D+04DmfgRFvwUh+ZHkqp95m4IuFx9Yd+U6u+lkhn3PH8HILh+/LigNcf+nbsd7WbnMcKabMnc9BVoZyqWJkTOjfKWnBZ9ysQrAdmzGsgO0xw+TtTMMpTsodzeQNGNkrDQ13jY8ykXXru3kjVBnIr9qf6D80wTVfH3sSLqbwUwnr49+P59AZMbIWBfef0GJq4awtrCXybZsju86w9gKXPK1qypZf+uqOYNZeV0x2++/gRO7z2BbNhvvWIM/5KGgNIQ36CYxlaSwooDSmiJOvdNOzsghKzKlNYXExuMko0tP0jVd5aaHN/PWk/uYXEbC7vQ75+k9M0DjhtrZbfma3JVlywryk/2mwgg3VCxMB+rVVMKXxXFrw2G2VS9chuhSFEr9F42BEICzsHDrQucrskRdYZ5BcGAqRs6yyORM1laWEvS4qCsK0zk6Sf9UlP7JKGUhPxHfz6bc6moQ0HTe17qa5kghqiTzdn8vO6tr8Gs6bUVFFHnm9iWWzZI0cmwoLSNuZDk4NEihZ779ChT4ePATV660tBCuaFSzbJuMffWsV7qkzps1Xg5JCJrKCvnDD97N22d6eObQGY52DTKZSM8mEqwUbk2ltjjMw1tWcee6RoqD8+XohuMJ/mXPfizbZmt1Jf5inVfbO/nXt/ejK4s/Hgd+piviuNHDeOYYG4u+hFe5GEuLGd1MZE6yofDX8WtVDCXfpifxAn61CkXyUu2/l6wVo9S7g2i2nWmjnYnMcco8N1LgWoUmBelLvEKV707cylzCjJw1iWlPIktBFClELLOb6dSr2KQJuHYSdt+BJHwY1jATySdJ586jSGEKPPfj0zfMM6KO4+BgkrNGSefOkTLOkDF7se0kQmgoUgFebRU+1yZ0ueyajbDjOJj2JKY9heM4yJIHTS5FLBBWsew06dw54tkDpHPt2HY+6c2t1uN3bcetNiJYOYnGxOAUZw8svyIE2HzPOpo21s/brsseEtlBbCxgbnKUhIQs5pY1Jc1p3hp7ktXB7TT4NrBv4jlyjoEi8vzqWTudL0u7rA8FWglhrZRj028SVAvxKgF02U25u4Fbih5FEjICgS7lBycB8+59KVKxNCd2n12evEPAlvs2ECqaG/edGJ7m9L52LMtBd+e9E1Ut5ex6cj+b7lzDmhtbeOtHBzh3qJv6tdV4gx6yaYM3frAPI2Nw+/sXznG4FHVrqmneWMc7zxxe8rjJ4WnO7u+gbm31VXHiVwQD6IpCY2GE375t57IJqCV+H15NpSIY4Is337hsXDbg0vFqGiOJ5Oyq+gIM02IytfCkpLYoTMDtonN0kkwuh1fXqCkM4dFUGksivNPeS8foJKPxBOurywi4/98IbQEokoRPy7c37HKRzBmzlMoLocIfoD4c5iv73qbQ7eXe+sZ5xvq6t/FKDu5KjPPNjrcX2XtpZG3hbb9Yv4224HwGmYXg0TVuX9vAlqYqTvePsr+9j7MDY/SOTTOVTGNaNvYMGT/MlItIAk2RKS8I0lxeyNrqUrY1VVES9qMsMmMtC/j44i07sB2HsuBFd1h5MMBHNq9fNBknlsnyb/uX/mh/ksjYUyiSB02aqw5l2pl8ScEMMb9LKSRnxbEdA0koyEJHFiqK8CCQsewMaXOMkfQ+prJncbAI6Y0LGr3x5A8Zjv1fwp67CbpupmfqD8iag4DNVOpVcsEJCjz30jf9l0ymnsNxDAQy0+k3qI/8OT79hjnZzpaTYCzxPSaST5Mxu7HtDA45LizxBDJC6LjVJkr9H6PA+wCSuLoBwHEcsmYPfdP/m3hmH5LkpSzwaYq8759jiB3HIWePMxL7FhPJH5Gzx7EdY6ZNEpJQUeVSin0fosj3XhSpYFlj7DgOHUd7mB6LLttOt9/FDbevweObXz5X7WnhXOwAx6ffokAvw7Jz1HjbECxmEASykDHtHMOZLoYynUS0cjxKgBJXDUemXiflj+PgUKCVEtaKASjQy9hccA+7x37EkanX2BZ5gBrvagbSHfQkTxNUC8nYSao9regs756fGo3SdaJ32eO8AQ/NG+vmCS2U1hRy9y/uzLM2+WZi2retonVLPZpLyxOofOo2bMvG5dVxnHwiza3v3Ybb55o9Z+l7u2nb3sze544sXVds2Zzed57bfmEH3sDyXr7L0VpcRHUoyIG+ATomJqkvCM/WntuOQ25GUejCIqA2HKKlqJATwyOcGBlhQ1kZyswEwHEccjPj4AUDXeT1UhsOcWxomGNDw9zpa0Cayb4+PTrGcDyOusBiqDToJ+Lz0D46ju1AZUGQ8Ez98wU6yVMDo8TSWWoi4f8nmLMuIG2adEenCLtdnJ+coMTrQ5Pz9K+27WA7+f8sx0ZC4JDPhL+9po51xaUEdNcVVexcDa7IEE8aSV4ZOjVnmyQkJCBmZrAdB1lI6DMKS2krh4ODS1ap9IRJmVfmZpYlieAM4cfmhkri6QzxtMFEIsl4LEUik8UwLYQQuFSFkMdFUdBHyOsm6NFxa8uvWHy6zvs2zI8flQX8vG/9GoKL1BOPJ5I8e2rhkqyfBnQpiGmnydkJVOniSl+RXDg45OwkLgrImOOosn+GvEPMi/vKQsWtFFLlvYNid15UASGhiPn9tp0MOXuCePYAKeMMqlyMW20haRwlZ40xGv9PDGuIaPotAvo2wCGRPUTG7GA8+QM8WiuyuHRm6RBN7yJpHEUSXlxqLbpShix82E6GjNlLOtdB0jhC3/QYqlxM0H3TFT8rx3EwrBF6p/6c6fQrCKFR7P0whd5HZ5LcLsK0pxiY/jvGEt/HwURXqnCr9UjCi2VHSefayZrdDET/HtOepDz4BRQxn6x/zv1th64TfaRiy+cxFFVEaN3asGCcqUivZEfhu+hMHGM020ehXk4NbQghUeaux6vMLaXyKAE2FtxFZ+IYcXOK1YEbkYSChMy2yP2cjO7hfOIwilDxKSEG00P0pkYo1AsQKNR4NzCcOUPSilLqqmVb5H7Oxw8znOkmpBaDZ4bUQK9CW0Ab9gJ6Tg8QnViezD9cEqSqdX6mtKIq+MNzhypVU1C1i5J6Hv/FCYFlWtStqcIf9s6uoJeDrMr51XTATWJ66ZDT+cPdJKZTV2WIywN+PrBhDX/5+m7+18uv857VbbNJXhOpFGdHx6kJh3jvujw7k1/X+fDG9fyP517iz159k/esWUVjpAABTGcynB+bIODS+djmG4C8AX9wVQv7+wf4170HsGyHiqCfoXiCJ46dxLCsBQ2xS1WoLy7gYHc/Hk1jS30l/plVb31RAX6XzpGeQWzboaYw9BM3TNcTiiTxzPmzvNnbTefUJJ/esAmXotA1PcUbvd2cmRgjY5og4LaaOtK5HBnT5IWOdt7q60WTJd7ftpb1JUvzLlxTG6/k4FXBcr524yfmbMtYOR7vOcDJ6UHeXbWBdeFK3DM1hdNGil2j59k33sXHGnawNrx4nVY0k+GJM6eYSKe4obSMCn+AgXiMO2eC5IosEfZ5CPs8VBeFrqyXyyBlGqTNHBFX3kiE3S5qC0LoS7iBNEVB/wmpIa0Efq2WAtcqTkz+K2G9BdsxqPDeilctp9C1lrPT/4ZPrWYye5oa3z1o0sLGQpODVPvupjfxMoncAA4WbqWIKt89i6ZqpYzTFHjuo7bgD5ClAOPJJ+me+D0yZidj8VHKg5+jxP9JHAz6p/+akfi3iWcPYNpTyJdI6MnCR4n/o3i11QTdt6Ir1ahyBEloOI6JYY0wGP1nRhPfwbAGGUt+n4Br2xW5qC+shHun/oSp9CuoUgFlgc9S7P8osjR3NWc7WcYS32M8+ThCSJT4P02x7wPoSjVCqNh2hozZRf/0XzGdfpXR+HfQlUqKfb+45IQvFU8z0D68IlGQhg01hEtCC+6ThEy9by31vvkx6q2R++Ztk4VMo289jb718/b51QK2Fz44+++B9ADvTOyl2ttGX6qP3lQ/valh7i39wOwx1Z5Wqj2t8661NrRz0f5ckHnMJBdKs5yLkpoiChbp+5VAVmTu/vDibVoIQggqm0oJFgaWNcTRsRhDnSOUrJDX+VKossy7V7Whywrf2H+IP3n1jXzIzcm3ocjn5VNbNl7siyRxS10tv3/Pnfzf/Qf5+7f2YNr2rLMxoOt8ZOPc3/ee5kaGYnEeP3aSLz/3Eh5Nxa2q3N5QR0UwwCvnOxZsV1t5ET8+fJqA20VbWfHsSr3A56a2MMye9l6Kgz7qiy4malm2zZHeIfZ19JHIGkRTGQ51DwDw+P4THO0dwqtr+Fwa96xpom7m3GzO5NXTHXSOTpLIGIzFEwxMxTAtm39+dS8V4QBeXSPocfGuG1pnY9IpI8fzx87SPxkjmTUYicaZTmUQwFde2E1xwIfPpVES9HHf2maKvT7+6NY7USSJkWSSyCo3VcEgAvBqGm2FRbNJWrqsIAuJV7s7iXg8fHHrjQjgqfNneLmr/efHEPtUndWhuQkGrwyd5tT0EF9su5PbS1tnMwUh/xFuKazjWx1v88Pew+wsbqLItbBBODg8iCJJfHjNOr5z4hg5y2YwEWMwHsOragRd+Rm3YVlMZlNIQlCge7Adh6RpkLVM/KqOg0PcyBLQXLgUZfbvRC4/EGSsfElDWPcgC8FENkV7dJy+RJRfaMy/0I+uW03OttGXyKZ1KQrba6uoDq+c0OF6QhFuWkMfYWImO1qT/OhyGAmVpuAHmMyeIWOOU+LZTFBrxHEsGgLvQZNDVPvvxauUoUl+ZEnDo5TiU6uIGd3IQiWg1S/h7gRwiHgeQpHyLquAvg1NKSdrdqPKhRR4HkCW3DiOC7++jdH4f2LZcQxrFF2pvOQ6gpD7DkLuO4C57GlCKGhyOWWBzxDLvkMm104610HOnkKT54s9XLwis6t+x3FI587QN/2/mU6/iSaXUhn6dSKedyFJ892V6Vw7Y4nHsJ0MBZ4HqAh8AfkS178sufGobVSGfoOUcQrDGmY8+UMKPPejygur3QAkoimGOldGcLBqe/OyGrg/CfSnBqjwVLAlvInJ7CSj2VFGMqO8Nvo6ES1Ci7+Zc4nzDKWHKXGV0OJv4lz8POPZcRRJwSN7aPDVcyJ6iqydpcXfTJWnEtMwGewYXhGBSd2aKiRl4fcuZ1lMZtIUejzzJBWvFOlcjpSZI+xyz1nZFZSGKSgNMdC+dKJmOpGh7+wgG25bzbqyEv7wvjupL5ifRVwR9POH995BWSAwZyzRFZl3rW5le00V58cnZuK2DmG3m5qCEGX+uWOkIkvc3dzApspy2icmGE0ksR2HoO6iMhSYrS2+AJei8Omtm7ijsZ6OiTxJR3UoSFNhhIFYnC1VFZQH595DlgStZcXUzcSKV1UUz+5zqyqb6yvpGp9kVXkJJcGLngjbcTjZP8KPj5yeTRp0gOpIkPF4kokZDQEErCovnjXEhmWx62w3R3oHYSarPOhxEfTodI5N0jU2CSKf0b2zuQZFh6SZZiKR4rHDh4lGzdl7FQe8gODM0Bhnh8ZAQEUowM6mWsrdLmpD+fr/ysDcsbrE66PE65uzzXEcXIrCWDLJibERkobB2YlxdlZVz/t9LxyfsjKkzAyF+ny65JXimr/4feNd+FSd1mD5PO1JIQS6pLA6VM7jPQfpSUwsaojHkklqQiGKPHmlo8l0irMT42iyTNIw+OSGTWiyTNRIs2uoi4lMkrsqmxAIXuw/R4U3SGMgwvHJYWwcvIrK9pIanu45zYcbN/Bi/zkShkHKyqFKEpsKK/GqGruGushaJj71ogsrvIKyFFWW+OyOLQsqMv00IIRAEW5KPJvn7VOEh2L3xstOUChy591XEVfe7eVSLg4eIb2JkN60ontLwoOmlF1shxREkQJkAV2pRJnhns7vCyBmVriWPbdsIv/SLv7i5unzinEpNWRy7dh2CttOLV1GLCSE0POSZGYHvVN/TizzNqpcSGXot4h4HkBawI3qOA7R9G4Mayhff+15aI4RvrRNbqUBt9qKYQ2TNs6TNfuXjBWnomkmBpcWRgFQNIWKxtJ5spzXE45jM5w5S9KcpN63HWkmPm46FrqkgwBFUsjZOVRJoy3Qxu7xtyl1l5Kzc0hC4uDUIWo81QxnRlAlhVguTtrKUJQrwsEmlotxMnqKSncFqXiGiWUykS+guKaQN/u76Y1FsWa4zRVJojVSRJHby98f2sP/vPGOWfrHq8WRsSHe6uvhCxu341EvxjplVaZ4EfnAS5FNG4z0jOHYDpWhIJWLsKuF3G7evXo+2Y8Q+aliid9Hid83/8QFIIQg4vUQ8S7vDs9/NzLNRYXzeA4aIgU0ROZPGoQQrK8u5Wuffi+SEIQuGQM1ReYXtq3jwfUtaIoyKwwB+d/n0c2ruXft8mNH0HPxu/NqGl964JZlE16FEIS9bt4YO8yusaMMpMdp2VTGZ+sfRVliQiZL0pw+rBRCCG6vqUeTFdonJ5AlifsamthWXrng8Q4Oe8ZP8troIf7nmk+iiauLnV+zIY4aaUzbYinVHdtxSJsGaWvxGLEkBJZt48wcL0kSjQUR3tu6mn86uI+EYRB2uZjIpDAsk2kjQ38iSpnXj1/Vub+6hZFUnKRp8OHGDXyn/QgTmRTJnIENJHMG8VyWrcV58oaexBQuWWFdpBQQtEfHr6jfQogV62f+NOE4JpbVg2UN4zhZLv9dFKUJWa6cTZpyHBvbnsQye7CdBJLwICtVSFIxl6sbXYAseZHERSJ7IVTEjICEIoWQLnH5CqEghIyDjeNceca9JDSkGe5pBxOHpdWKBAqScJG1+umZ/F9EM7vQ5FKqQr9NgfchpEU+FAeTpHEM28mgyiW41PpFDauQXOhKntPbcuJkzQG82rpF2xSdiJHNLJ8f4S/wEiqeb/wvh+XkSJsxvEp40d9oMdjY9CQPMZQ6Ra1386whDqh+htLDpM0McTNOpbuSWC5OWA0hEIxmRulN9bE2uJruZDcONpqk4VO8aJJO2kpzNnEOr+yl2FXMpJGfeGRTWWIriA8DFFcXkiU/DrzR101Qd7GpNO+BM22bqUwGe1l1r+WRNS1iRpbLC3wkSVBcs7i35QIcO68lncvm0FYYg/5/AZqiUByYPzEQQuDVNbwLjHdCCHwufY5xXgkkKW9gV4odhatpDdTwnd6XMewcJQEfyhJsjteCoMvFA40L6y1fDgfI2AbTucQsPfPV4JoNca0vwttj7bw0eIr312zGo2iX1DE6DKWneXHwJKokU6AvPvtrjhTyaldn3mjncrQVFjEQd9BkGUWSZggsHM5Fx4m4vCRMY/ZD8ip5LVSfqmM5NqenR5GEIKDpmLbF6akRhlJxgpoLl6zMfswB1UV/Ijo7CbgcF7ISczNiAAtBU2S06yjXeC2w7QSJxD+RTj8Fjgk42PY4jpNCCC+yXI7P/2u43Xkj4jhZ0qkfkkr9J6bZA9iAhCyX4fV+HLdnfjITMFO2s7BBE0JDzHmtLl31LvwULTtJ1hwkY3aSzrWTs8aw7AS2k8F2MiSNlbFRAUhCx7CGGYz+E9HMm6hyMTXh/0HYc/eSsWXLjmGYQ7N/d0/+HtICCWsXkM51zvbHtJeuj50cml6R7q4/7MMfXn6FNJ7p4lT0ZXYWfwp1iTZeCeq9dQylh3l66FmqPZVUuisYSA/w6ujrFOmFlLnK6En20pHoolAvRBYKfsWHW3Gj2iqqpKBLOt3JblRJI6LlV12ZtEF8cnntX1VXCRb4WVVdx00V1UxmM1T4/HygdS2SEHRMTZI2czx25gQD8Rhhl5sPr1pHxO1hMBHniXMnGUuncCsKjzatptDj4ftnjhPUXbRPTeBVNR5tXk1tMDR7T8dxODMxxgtd53l/6xpK3T4KSlcWaopOxMmkjf+/MsQ/z/AqblSh4FVcGMbVl9D+vOKaDfHtpa28MXKOfz2/i+NTA7SFygio7hkXWIxDEz2cjQ1zV9kq6n2LJze0FRaRMU1GkwkebmnDo2qUePPZwLfW1OHVVCQh2F5SzYnJYdZHyqjyhfAoGmphvoYxoLm4o7yRrvgkN5fVUerxc3dVM6PpBLeXN+BRNMo8fhwcgpqLErefg2P9qJJMa+hiTMRxHMaTKV44c57jQyOkjNyiNczvXb+aO5rm13z+tOE4FpnMSyQTX8ftfgCP54MIKUA2u4dE/G+R5GLC4b9FURoBOe+6TT9HLPanyEoN/sBvI8sV2NYI6fSPicX+FISO2/3ueQYsvwpbZLW4xL75bTZJGicZif8bscxecvYYOM7MCluZiVOLeS7tpWA5KQam/5ZY5m3yik4mlpNcsLjuUtiOge2kZv5OE88eXMHd8pMMx1navTY1El2RIV6u1Mayc2TsOH2po4xnu4jnRlEkF7JQcMtBJJH/XU3HwLCT2I6JJGQ0yYsi9EVX2rZjAVlujGxClTwokpJnHyq5naydRELgkjXuKb1rptf5sqgN4fVcqkstELQF2hAwG6Yy0gbJ6PKG2OXV57BVLYRoNl+Z8XBTG98/c5yXejp4f8saFElifXEZId3F631dfO/scT6zbhNv9vWwtqiEdze28WznOZ5qP83nb9g6e72zk+P84OxJ7qptpNjjQyBWNBECiE8lMdILezkcxyGRMzg3Pc6x8SFG0onZHJbGUCFrI6VUeANLTuAt22YikyJn23hVlZDuJmdbDCXjHB4b5Pz0OCkzhybLVHgDbCgqpz5QgEdZWW275dhMZzMcnxjm1OQIk5k0QkDE5WVVuJjWcBER97XH4x3HIWvnOBHt5GS0i7Rl4FVcrA81sjaYHzdNx+J0rIfj0x2krAxl7kK2R1YR0YJz+7JEt2zHZiQzyb6J04xkpwioXjaEGmnyVyLPeH2G0hO8PX6CnUVrORHtojMxgEdxcXPReqo9JQAkzQwnop2cjnVjOjZNvko2hJsIKJ4ZljSbvtQoeyZOkjTT1HvLSZnL62ovh2s2xA3+In6l9Q6+1bGbXaPn2DV6bvbHy9kWXkXnjtI2PtN0C+4lKC41WWZbxVw/fLHXi+M4rCkqxrIdppNpUimDUsePlcm/qBOkKAv5ZxlrGoIRGoIX4zxrChbOdCty5z+4W8rnG9HpdIb/s+sdnjpxBtO2cCnqonG7nfU1Sz6fnxocAyO7GyHceDwfRtXyaiyyXI6RfZuskTdMF1ayth0lmfw3hPAQCPwOmrY970J2bFRtHVOTv0wq+S10fTuyPJ8BaMlPfQV22HFsEsZReib/gKRxEiFUPGoLPm09LrUWRQojSR6EUBmKfpV4dt+KHkPW7Mcwh9CUMiw7iWlPMhj7KrpSiV/ftsQg5eCQN5aKVEDYczeyWFl5ikdbWvQjnUivKGNad2u4PIsb4rFsB4cnn2Q4c5a0Oc1LQ19BEhIFWhU7ij6ORwmRtqIcn36WvuRhDDuNIjTKPWvYVPBeXPJ8gQTHsRlMneTA5PdpCdxOs/8WJCQmjV5OTD/PcPoMNhZFej1rQvdR4mq5mLy2QLBeu2zgNnMWuRUkamkuFVVfejgqcLm5r76J6kCIzugkHVOTmLZNUNfxqRp98SipXI7hRBzHAbeicF9dExtKypjIpHitp5OMmQ9tjKYS/N9jB7m1uo5bqmpmvW4rLUky0gaWOT9MYtk2p6ZG+c65I7w+0MVUJkXWtrAdB0VIeFWNan+I9zWs4ZGGNfhVbcF3cjKb5r/teZ7z0Qnurmrkt2+4hWe7z/If547QHh0nlcthOXa+dFNWKHJ7ub+mhY+1bqTM41/SGGctk7eHevjPc0c4NDZI3MiSsy0E+dhyQNVZFSnmYy0buaWiDkVcncYuQNbO8fTgbl4aPkC1twSP7GI8O01I9bImWIcD7Js4zXd7X6bKU4xP9fD2+AlORrv4RN39FOvLq285jkNvcoRvdD2LjU25u4iuxCDvjJ/kE3X3sz7UiBCCSSPG88Pv0J8eJW1lcUka00aCeC4/ATdskx8PvMX+yTNUefJCK0/0v8H5RD8frr4Lj+KiLzXKv3Q8heXY1HpL2T95hqHMlYU1F8I1G2JFktlR1EBrsJTT0SHOxUaIGmkkISh1B2kLllHvK5yVUVspHAeS2Sydw5Mc6OjnUOcAw9NxUtkcOcvCvmRg++zdW3n/jesWFL2+Guzr7ee50+fYUFHGp7ZvpNDrZbH8mSLfymbQP2k42Nh2DCF0hHRxJimEC0kK4jjpOTFa02wnZ57B5boHVV03S2ohhISiNKPrt5BK/QDDODbjyr6+MO0phqJfJWkcRxJeyoP/hULvo/OYrmzHYCzx2IqvK4RCofddlPg/QTJ7gt7pPyWT66B36s9oKPwrXMrCsd9LY9GKVEBF8Fcuy/C+ehiZ3IriR6qmoCxRMhfWKtla+CGOTz3DYPoUt5V8HlXSkYWGS56hOESgSW42FrwPr1LARLabd8b/gwK9irbAXbPXEkJgYzOYOsLe8f+kJXAbDf4bkSWVtBll9+g30GQPNxV/EoHM8elneGv0/3JP+W8TUIsXa+I85LIr67usyMtqLWuyQkDLjyOqJGPaNoZl8cS5k7RPT3BjeQ0BbW4iUdjlnjlewnKc2XBWXyxKpT/IeCrFpXMkZZnJwGy/DHOel8N2HF4f7OQvDr7B+ekJbBz8qk6Jx48qyySMLGPpJMcnhjk/PU5XbIpfXX8jEdd84285NsOpBL3xaQ6PDfLN0wf56sm9RLMZQrqbmkAYCYgaGcbTKXri03z91AFGUgn+cNvd+LWFJ3SGZfGdc0f5p+PvMJJOIAlBkctLQNNxgKlsmvFMkjcGujg5McKXNt7KI/Wrrzr8di7exzODe3hv1W3cVbIZXVLJ2HlPgkAwnYvzeP9rbI2s4n1Vt+GSNAbT4/z5mf/g9dEjvLfyVpQL48Ei75HpWLwwvI+kleFLrR+iWA+TNNN8p/cVvt/3Ks3+6lnJzmkjQUj18Ym6+wkoXjK2gTLjSepNjvDK6CE+VnsvOyJrEELwxuhhvt39Ajsiq2kL1LJr7BhTuQS/0/phqj0lTBgx/s/5HzCWnb6q53MB16VOQhKCiO5jZ3ETO4tXlnm7GBzHIZMzeftMDz/ce4Kj3UNEU0sv/VPL8PfmTIs953o4MzA2+2OWhHzcta4Jr2v+Kr19bAKB4Iu37GB9xcoVdn6WEEJF1daSzb6Okd2NLBcCOqZ5jlzuGIpcjyRd8BQ4WNYYjh1FkWsXiAPLKEoDjhPHsgZ+Iu1N59pJZI8AEHBtp8T/MRRpfnzOdrL5TOkVQpUKKfF/Aq+2GrfaiGlPMRj7Z5LGUXqn/pTagt9Hkyvm/aay5EeTS0gCpj1OzppY8LirQd4QL2+NFE1ZkjBel31okge3EkSVXIT1SrTLaqFdcoC1oQdJW9Pk7AxhvYqAWsJUtp9LRzJJqHTEd3Ni+gXWhO6nJXAr0kwIYiRzntFsOzcXfxZdyhv4au8N7B79BqOZ81dsiJdK5LwAWZGQlqG/hYvE+rPXty0OjwzyQEMLm0sr6I9HydnWosdfwMaScj61bhP/evQAz3We48GGFhRJQpYlJFlaNpRgGibWJcc4jsO56TH+eP9rdMYm0SSZ+2qa+WDTeip8AXRJIWpkODg6wH+eP8rJiWH+89wRPKrKL6/dMadq43Kcmhzl9NQYHkXl06s2c19NC2UeP5IQTGTSPN19mm+fOUTKzPFM9xnurmrk/pqWee+u7Ti8MdDJ3xx5i5iRodwb4JNtm7iprJaw7sIBRlIJnu85x+MdxxnPpPjrw7sodHm4vbLhqkg8zsf7ccs6Wwpaccn5Prrli+PNYGqcaSPJDeEmXFLeO1DuLqTeW865eB8pK0PgAvfAIrdPmGm6kkM0+6tmV9Bexc3GcDPvTJxkJDNJnS9f5eGb2R5UfXPa4jgOnclBRjKTPD+0lzdGjwD5kqmkmWYoPUG9r5ye1DCV7kIq3EUIIQipPlYH63h99NpYFn/2rP6XwHEcxmJJvrPrCE/sPcF0Mn1NmWgXIEsSAxMxvvnqAbIzKiURv5fa4gLW1y5MuenTNYJu1/8TRjgPFbf7XWQzrxOP/x3Z7JsIKYiZO4vjZPD5PocsX+qmt8mzCCwy0xVKfv8yWcpXi5w1jk1+ZuxWm5DEwhmUpjVB1uy/gisLmKmBloROse+DmPYUI/FvE02/yWD0n6kM/TqqXHjZWRpefS3Tmdcx7SiJ7CG82hquh+TiQi7MhbDcinA5OI5DNDfEyekXGc92IQsVcJg2Bihxz80Cncr2c8B4DF3yUu5ePWuEAWK5EdLmNAcmvo88s912bNxyAMdZPtY9t01XcPAln5pXUXHJF9skS4KgflERTJdl3KqELsvcWdvAS13tHBzuR+BQ5s0bqYCuz4bJNFnGr+XPv/B3idfHJ9du5GvHDtBSUEhLwcoJOi7vl2Fb/NuZw3TFJlGExP01LfyPLXdQ6PLMjiGlXj8NwQgt4SL+257nOTc9zhMdJ9hYVMGdlYurimUsE6+i8rk12/hg03p8l7izSz1+qv1BRlIJnuo6hWFbvNrfwT3VzSiXXW88k+Lrpw8QNTKUuH3814238EBNK+ol9L9lHj+NwQg+TeP/HHubkXSC750/xvrCMgrdV863bDomspBm47SXI+9eZ14sWpFkTMdckb6A7dgzrv+598hf08FyLn5/siSjSQvnIhh2DpessTZYj1e5OB7tLFpPs79qhgbTQpe02UmJEKBeByGa62KIHcchYWYZy8TnzEYvR4UntKSLemQ6wT+/+A7PHDwzazCvByRJsKGunJDXTf9Enu93PJZk95lu1tWUzZs1VwQD5CyLqXSaWufqi7TztbOTOE6+YB9AEn7kJcgfrhb5eHA1bvdDJBL/iIONcEx0163o+m1o2vpLkq4EkvAhhBvbngTHumy26WBb4wihI4mfDGGJEOrsoGpf8nzmtMKxmU6/SdZcnqd4MchSkFL/J8maA0ymnmEi+RSaXExZ8JfmZEULIQi6bmYs8RhZs4fx5A8Jum/DpdQuGVeeOXvpNqyQgW2lBnsx2JicnH6BrsQ+bi7+LAV6FaZj8PrwP3L583UwWR16F+2xtzg29TTbiz46q02sCA2PUsCtJZ/Dp1w0TgJwy1f2PiwX951tu2XjWPk2KpLEB1rzSVgXnmy5L8CXtt6Md6bud3NZAdXBIVwK3FvXxA3FZUSNDgK6hluuJ+Ry8VtbdlLozrt91xWVUh+K4FVVNhSX0hSO4FZUGsMRfmPzTfhnOOVt28ZeQhDgAhRVnrOC745NsWuwGwco8/r5WOtGihYwXIoksb6wjA80ruOPD7zGaDrJM91n2FlWg0tZPFltTaSUR+pXz3M5X0hSvb+mmZf72onnsrRHJ8ha5owc5czzdRwOjvZzfDxPVnJrRR13VjbOczkLIfCpGg/VtvLDjpN0xiY5PD7I2enxqzLEES1IwkwzkY1SqM9/dwr0ABISo5lpWvw1CPKx2tHMFEV6CJe8fF2uW9YJa35GMpPkHBNNqNg4jGSnUIRCSLvIXSFm/zcfJa4wuqSxNtTA6mDdvP2mbRJUfQxnJklZWXyKG9O2Gb9GtzRcB0OctUyeHzjOYz0HGcvEMBeZMUtC4o82vIftRQtnGE8n0/zdM7t5/shZzBVkmF4pqgpDrKkqmTXEpm2z73wfH7114yyn6gXsqKtm7bkOvrH3IKFbb6IyFECVF1eXWQi2HSca/z8YuXNzWKrcrtvw+z56fTp1GSyrj2Ty27jdj+LzfxFJWjzxRFEakOVKDOMAlj2OIlXN7nOcBIbxDpJUhKIunYh0tXArdShSGNOeJpreTdJ7Cp+2FiEUHMfGtKeYTr/OYOwf59V7Xgny5AYlVIV+h5w1Tjy7j6HY11HlIop8H5gTj/ZoLZT4Pkx/9G9JGifpnvwypf5P4tXWIUt+BBI2xgxL2AiJ7GFk4aXY/8El26C5VpbJahoWtm0v46IVyEIlZ2fI2ek55UuWnWPaGCSgllDhWYMkFEYz54jmhih0zR1Ygmo5a0MPUOJq5o2Rf8Y3HWFt6AEUSafI1YAsVMYyHRSHGlGFC9PJkLWSyIusJhbtu77CLF7zogF0sMjaBxnNnCUTH6fG9y6y1iTR3FmyiQilnpuJZl9nKrubrlg31f6HiHgMxjLPMJ6GYs8OBDeRc96kPTqAX6uj0nc3nhn3r0fSZv8GKPPlB2rHcTANayWedBRNmfVg2I7D4fFBBpIxALaVVNEcWnx1LQvBLRV1fP3UfoZScfaP9jOYjFMfXFzj9+6qJsL64nW3dTMZ0/FclpSZI2kaeC/pY9rMsXuoh6Rp4FM1biqrXdQdLoSg3BugMRihMzZJzMhyZGyQm8quPDF1fbiRN8aO8LXOp3m4Yich1cd0Ll8FcWPhGkpdBdxSvJ4f9r+JLAQRPcThqXOMZad5T+Ut6JKGaVtMGjGSZpp4LkXSzNCfHsUlaUT0IG5Z57biDXy7+wWe7N/FulADg+lxnh7YzW3FGyjQluaCv9DnFn81jb4K/q37ee4v205EDzKRjTJpxLm9eCMhzcfWgja+1vk0Tw28xcZwM72pEQ5Pn7/i53I5rtkQH57s4e/PvIphm9xQUI0mKewebWdtuAKfqnM2OkLOtvjF+m00BRaOLVm2zQ/2HOfFo+fmGWGPrlJZEKSlooiKSBC/W+e7u47QN7G8ks2lcKkKGxsqeOHIudnvrHd8moPdA7zd30vukvteYPR5o72L0yPjNBdFKPB6FiRLv7e1ie21VfO2m2YPpjVEOPi7yNLFfi9Ul3u9YNvT2PYElj2MaZ5CiCB56kgZIfxIUnjW8EhyOW7P+0nE/55E/G/x+j6NJBVg2zHSqccxjMN4vR9DVVdW2H6l0JRKIt53MRj9ZzJmB53jv4lP34wqF2HZ06Ry50gZp3GptQRdO5lMPXPV9xJCoCuV1IS/TNfkl0kaJ+iP/g2qXELIfcusp0CgUeT/IKYTZTj2LWKZPSSyR3ApdahyPiZk23nhi6w5gO1kKfZ/ePm+urRFY5WXwsjmMDK5JTOnAUpdrZyNvs7LQ1/Bq0QIaqWsCz2EKrmp9K7j2NTTvDr89yiSRtqM4VMW9sAIBOXuVewo+ii7R7+JKnloC9xBgV7NDeGHORV9md7kYTTJTc7O4JL93Fj0CXzqyj06iqagaApGZuk8DiNjkMvO0BY6JlHjLBHXBqYyJ5CExkTmCC3hzzCQeJmocZYi9xYsJ0Nt4L3IM5ORQvcmdDlEsftGcnY0TzoiBxlOvUWF967lJwROnhd8JdBcKvIMHWfGzHFmagzLsZGFoCVctGTMVwhBucdPhS/IUCrOcCpOX2J6UUOsSBKt4aIlY7SKJKHPuPJN255VcbqApGlwcjJPs+pW8qWgHbHF69/NSyh+c5bFYDK2oGTmcijUgnyh8RGeGdrDY32vkbVzBBQPd5duybdbyLy38lZ8ipsfD75N2spS4irglxoeZl0on1g5mZ3g290vM56NEcslsXH4p/Yn8SpuPlX3ACW6zuaCFlRJ5bmh3bw5dhC/GuCOkk3cXbJhdgGsSSqlrsiirmm/4uFzjQ/zyshBfjz4NkkzTUj1s6mgGXVGyGhTQQuGbfL80DvsmzxNi7+ah8pv5MhU+zWFMa/ZEO8f7yZnW/xK6x3cW76GkUyMc7Fh3luziR1FDXTER/mXc7tImQZBdf6MznEc+saj/Gj/KQzzUl++xNqaUh7a1MaNrTWEvW5UOZ/Q8fLR81dsiGVJUF8SwePSSM6wHE3GU5zoH+Hpk2fJXuYWFCL/wYwnk0wkkzO0dPMfdFNRZEFDjJCQpQiyVIQkXb17e6VwHAdZLkFRWsmknyabeZ18fFMghAtFqcPr/Qi66+4ZwyzweH4By+ojk34Jw9iPJBVh25PY9iS660483k8AF42CJHQUKYAs/DCHi1ogCx+yFJgX6xVCyVNFoswhAZGEiyLfL2BYo0ymniVr9pMx+2Zrh4VQ8WprqAz9JgKZRPYwknAhFozZCiThRpYCKJJ/wWOEEHi0VVQEf42+6b/EsIYZjn8DXanAozVzgetaxk9Z4L+gSoWMJR6bUYA6Ryp3mgtM+3n2Lh2P2oxXmy/AcDk8ATdCklgu3p5NZsmmsnMM8Xh2eEamsIie5HnqvC2Uudu4teRzDKZP4mATUsuRhYIkJFoDd+BTipjIdqFKblYFV2HaGUzHmGm7RIV7NX6lKM+qJQTV3o0YkTQ5J4vpGOiSl1WheylyNTKcPkPWTuKWg5S4G3Er80ugloLmUvEGPcsqT2VTBkbGmBnsZTQpyETmMGF9DZocRCCTs+PY5GYIZWQsx8C0k8iyln+nkcnZSSwnQyLXR9acIOLeQDR7dkVtdRyHxPTyNc+Ql2xU9fz7bNg2o6n8Ks8lK3PiwovBo2qE9PwEwrYdhpKLs495FBW/tnCZ0xwssTudyzGezvdtIpPi9955cUlteIc8GyGATZ7Pf7la/AWbJAQlrgI+UnMPmco8CZMkpJkkKUHSNDBtwS2RTWwJrcHGIaC6CGoeBALbyYF1jI/X3oQk/ORzW2biswi8ikoqdx6/vpaN4UZq3Q6J3BAh1xo8so94dg+atA5FClHrLeU3m9+DR9FxZuLGtpPDwUISKpLQKNbDvK/qNh4qvxHbsZFFPqZs2g7RbAaXorCzcC0bw81Yjo0uq8hCYmfhOtTF8m1WgGs2xIPpKKXuIDcVNxLU3MRzGTQpr/XoV12sC1fyQOUavtG+m/sq1lB7GamHZdu8dbqL3rHp2W0CuHV1Hb/2wE3UFF/U67wWCCEoCnoJeVyzhth2HOyczR/cd+eVv2EzuJzL9QIkqQDT6iOW+Gc0dc1FCki5Ck1bfXU3WwK2PUYy8TUcZxqX614kqQiEBI6NbY9hGPuJxf6MAqUJRc0rWslyIYHA7+LSbyeb3YVlj6GojWjaFnT9FuTLxBUKve8h6LoZIZRZrmnIG9Xagt/HdtLIl2U+e9Q2Woq+Dgj0S84RQqDJZVSHf5eQ+zbimf0Y1jDgoMrF+LR1+F1b0eQyHHI0F38VEHPue/H+OqX+T1DofRghVHR5YZUvIWSC7ltxq00zcWkJTSm97BiBIgKU+D9KyH0bCeM4yewxctYYDjkk4UVXKmayspvmnb8QwsVBJHn5FyydyJCOZwgWXjR2hp2lP9WB6ckxmh2gztuKLKlUetdR6Z1Pq6nLXhr822nwb1/4GSCo8m6Ys00WKi3B2+ZsUyWdcs8qyj2rlm33UtDdGv6wl7G+iSWPMzIG6US+OsKys+TsBI5jMZU5gUsupMizhb7E87jkQkJ6K5JQ0eQQA8lXqfTdgy6HCOktDKV2MZreS1hfjSRUYkY7IX1l4RXHcYiNr4yO81KJRduxScwYLUWSl4z1XoAk8kYkT4fiEMstrk6lSvK8RKQrRd7g2TPtdZg2royEwp4t/brygVIIgS5r6PJcL8FEJsWf7H+NE5MXBVFkIfji+pu4t6YZx7HJ5PoYT/6YkHsHQX0TSeNMPnyFgyzcJCyJePYoPi2vy53NHcQwzmIpYDiljCSeImuOEHbvRAiFtPEmyWyWoL4RRQoxkXoZWfLg19bg01flxyWhzlk1G5bJ3x/dza7BLr6wbgcP1Lbivyzst9gqe6W4ZkNsOzaqJM9mvSmShFvRGMvmZ4iSkKjxRkiZBoOp6DxDnMgYvHaiY052XGNZIb/xrpupLry+K8mIz0PA42JgMja7bSqe4tbGOrTrLWnoWChyNbadJJPdO7vZpW+97obYcSzS6adIJr9NKPRnuC5jw3KcHMnE14nF/oR07jyHJ23ORIcpcvlYEypnKF3PLSX3LnsfiyBvj48xZUzz/tq8Mc9YOc5Eh9lQsHD8SJY8eLTmPJ1gbJi9Y8fQJIW2UCnTRprbS1so8NxLgWfx+wt03GrjZX12GBiPEk1mKC3wEwmUoFGybB8koeJSl491CaHgUutwqXUUet+97PFLoaAstKKM6NhEnOhEnNK6i6GMAq2YzuRpzsWPUeebL0H48w6X10UwsnyMznFgdMZYG/Y0DhZl3tuZyBzCtJMUubdQ5N4y55y6wKNz/u3X6vBrF2PhjaFfvKK2OrbDSO/KyBkChf45TGAX3MZXks9waRBOWsLA5RXtVnzZBZGz7Vlq34jLw8dbN1KwQP3yYqj1h2fbaNhpepKH8/4VISMLFb9SyED6FKadpdKzjpQ1yVimkwKtihrfRjrj+0hbUXTZR51vC5rkRpcVNhaX41YURtNJDo0OMJVNE52ZJAgh4dHq8WltFHsfRKCSME6RME6hSREkyUWx90ESxnHARpLcBPT1qHKIAvctCCHj01op8j6AIvkZSz5HKnceVQqTMfvwqvn+F3vfjbREyNABBpMxzkyNM529dhathXDNhrjEHeD41ACxXJpSdxCXrFKo+zg+1Y9hmaiSTMLMkrZymM5811zfeJS+8YtuZkWWeHBz63U3wgA+tz4vMWssllxRjeeVQpbLCAZ+FduenkOBKC1QK3vtMLGsQUAgyeVcWnLjOA6Ok8a2pxDCTU8yw7nYCO+v2YhLVulMjPPOWCejmRgtgVJcssrJ6QHcssZtpS10JcbpS06Ssy12FNXTGizlxcFTQD678dhkP8PpGBsKqjAsk6NT/fQlJ2kKlLAqVDY7QXOAs9FhGv1FrC+ooi85yd6xLiazSRr9xbQESzgxPUhvYoKmQDHNgRJOTQ/RlRinxhcha5mMZGIIBLeUNBFQXPzrs3t56eA5vvjozfzCbRt+As/1+iBUFMDtdZGOL/0RJ6aTTA5Nz4nF6ZKLsFpIf7qTIr38un4TKdPgqZ4T3FRST5UvdN2ueyk8ATeFlSuLKQ91juA4Dm6llGL3NlLmICF9NSGt5SfStsthWTbD3WPLHqfqKsVVhbOTK1lIs0Qipm3PunSXgu04JHN5d6+EILgIAcf1glfRZtWK3LLCnZWNtBWsvB788rcuayWZMvrxKmEUSSdpTjKR7UWXPYxkzuNRgsiSxlDmLGXuVmK5ESo8ayhy1SPNjE9eReWDzetxnDwxyZfeepY3Bjrn31soZM0RXEo5iuTP65Vj4jgWlp3GtJPk7CiScCEJFdOOk7OnUKUChFAxrBEkoaHIAfzaWgL6RhTJT86azCdhXgNz2PXCNRvi1cFynuk/xsnpQZoDpXgVndZgKd/vPsBjPQco94R4YeAk4BDS5s/ABqdiJDMX3TJeXWNzQ+VP5MFIQuDW5roQ0sZ85p++qSjRTIbm4sJFGWWSWYO+6SiVoeCCKkyOEyca/wdyufNY1iiSFMBxEvi9n8Dnff9161MeKorSBAiSyW/i2DEkqWCGbWscI7uPdPrHaNom4lYlhbpCSLvAnergkTVWBcs4ONHLDZEqQHB8eoDVoXIGUtNMZlPcWdaKT3WRtnKzH6UiZMo9IfZP9AAwnInxytAZSt0B3hptp8FfhGeG1lQA68KVvDPWRTSXoVD34ZJVVgXLODDRg0/VeXnw9Oy5PsXFC4OnKPME2TXSjiJJrA1VEM9laI+PckO4Gsu2yZlzWdZ+HuEJeCiqjDA5PL3kcbbt0HWyjy33bUBRLzCdCZr966jztuK6jLzDtC5kGudXTIoskTMtHAcURcK280IpApH/t2Ujy/ntiDzL0jtjPbSFSn5ihlhRZcrqi1F1ZTYZazH0nR3EsR1kRaHAdTH27jgOOdvkVLSPgfQEWSuHLElsLcjH6YYyk2wuaMJybM7G+nHJGgHVQ0diiPWhOlyyRiKX5li0m3WhWnzKwtnH8cnEsr8R5Hmxy+uLL06WZJlybz6ckLFMRtN5veClkqviRpbpbD5uLksSZd4ri71fKfyaToHLw0AyRsrMMZpOsIriqxpnZaGiSR6EkDAdA9lRUSUXRXotFZ41WE6Oc7FdVHtvoMc8hIODImm4ZP9sXTrMlFwi8tKbYnGfQNC1maRxGkXy4VKqkSU/ODaS5CKV60STI6RzXahSAbpSgWKcJ2W0E3DdQNC1mYRxFlnyE9A3MJXeTSx7mIC+AUUO4FUbWFp7/aeDazbE68JV3FHaSmAmEUuRJG4rbeWVoTN85dRLaLJC2spxd9kqGvzzJcYm4ykyl9QMl4b8FPqvvF5tpbjcEGeMvErRpXj61Bn2dvfzlw/fR6Fv4bb0TE3z+8+/yq/evJ2bG2rn7TfNPixrlKD/V0imHsfv/TipzIuIJUqKrhZCSLjd92Fbw6TTTzKd/W9zKIUk4cXluhmv73MEkwHOxrvJWDk0WUEWglJ3gApPmF2j7ewb62ZNqJz+5BSGbaEIiXJPkELXfCpPSQg8l8y0s1YOl6xwY3EDLlmdzeK8gCpvASXuAM8NnOBcbGTmviH2jnfNtEeePdd2bBRJYntRPYqQ2DvWRaU3zEg6Rsa6fjXmPw14g27K6oo5e6Bj2WPP7GsnZ+RmDTGAKmmo0vzJ3p6jXXT2T6AqMm6Xyt3bW9h9pJPRiThrmys41TGMNJN0ePvWJg6f7mfbulrO944R9LkoLs27jKeNNPvGetBlhQZ/IT41r+c8nk3SHZ9EFhLNwSK8M8pqWcukPTY+y85U7V2cD1gIQXVLObpHX9YQD3WOkphOzomRX8CpaB9PD+5jS0Ezh2IdyELi1uK1HJ3q4q2xk7OGeO/EWcKan62RJp4dPEChFqDBX8bpWD9vjp5gdWBhgXeAoe7RFUk2un0uyhsv5gboskJruAhNkjFsi7NTYyRy2Vk6zsvhOA5DqTgDiXyIrMTjo9z3kzXEXlVlVUExxyeGiRlZTk6OcHN57VXFniVkfEoBsmjFcgzcSogCrZL2+B66k4coc7fgUyOMZTsJaqUzruui2Tr1K0VA30BA3wBcmjp6EWH33HyIYt9Dl5y7noC+fvbfRd775hyrySsncflJ4rq4pv/rmvtnB2OBoNFfzB9ueJjnBk8wnU3SGCjh3vLVeJX5jzGTy80pWfK7dXT1OsdrL8HlDIILjR9JI8dUOo21hMtaFoLReIKBaGzB/Q42slyEqtQghA9JCqGpazFyJ+DK9aqXhSSF8xKHnkexrKEZEhGBJLxIcgmyXIoQGnU+g874ON/q2EOlN0xroJSQ7kESgmKXH1lInIuN4FE0dFnGp+qzSjrxXIY9Y50MpqMcmuilJVDC22MdjGRi7Bvvoi1YRmOgmL1jXbQESyl3B2d9WpZjc3Cih9PRYTRJpiVYylQ2mRct0L1UeEK0BEpnzi1hdaicNaFy9o11UeuLENLc6JKCV9GW/F1+HuH2uahsLkNWJCxz6Rr57pP9DHaM0LBu+Th2OpOjvChILJkha5gkUllMy8ayHU52DBFLZHjP7Ws5dLqfWDKDqsic6xmlq3+Ce27Mx5ttx+Z7nUdoDhbRk5ikKVDEf2m9ka74BF87+w4h3U3GMnHJCp9t2UFQc/Hv7Qfojk8ScXno7Jzgk83bWF9QsegKsG5NNaGiAImppTOSJ4am6Ds7RCAyV7TAAQbSExS7QuwobMXGpjMxQmCRlS1AsR6i3lfKvslz1HiLOTB5nnWhOvzqwhNh27LpPtG3IkNc2VRKpCw0+28hBBuLKqgNhDk3Pc6+kT5OToyyvax6wVWe6di82t/B6AzX85biSso9y8fRrwUeRePW8jqe7jpN0szxfM857q5qoiW8vP7y5ciXX81PgFsffmD27xLX3JyOev+2K2/0ErAdh5FUnN1DPRwY6Wcqm8ajaKwtLOX2ynqqfaEFk3wt26YnPsXbQ70cHR8iamQI627WFZZxa0UdFd7l9cAvheM49CWi/MOxPUxnM9xf08wDta1XzM19zYZYEmJWXPzSbc2BEur9RdiOM0NxtljnxKVKajOG8Sfjr3cch/hl0mUeXVuckHaJ65iOQ86259QfXwpZiiAJLyChyGVMx/8GxzFw6VsWPP56QAgZRalBURYfxF2yyn0Vq8nZFpIQKJJMjS+CjODGYCOKLOHWVdLZHJbh0OguwetS87HmHGzz17Mz3EjI60GVZO4uW8Wdpa0okowiJO4tX00im8UwLCZjefEPt67i1lU2RWpYH65EEhKKlHeRJtIGW/11+GSde8pWEctkMAyLZCLHRl8tWoGMR1dnpPckytz5GPty1He27TCdSJOzLFyait+jzzMUOdMilTUwcvncBU1V8LpUlMs+Ise5cC0bn0vDswA/+YV7TiXSWLZNwOPCpeU/L0mSaLyhFl/IS3SZrNzJoSlO7D5L7arKZRm5JEmgawqZrIxpWfQOTZE1TGorCugfieLRVXRNRZYlHAeaa4t5fvdpIiEvIb+bqJFBILi5tI731q7n0EQf3+04RNzM8uLgWco8AT7buoOsZfJnR19m/3gvrcES3hnt5r+03kSx28dTPSd4sf8MbaGSRVmQQsUBmjbW0X9uaMn+xCYTnD/cRevWxjkeAQGsDlbz5tgJ/r37NQzb5I6SdbP7IP8bMaNZDnl378ZwAz8a2EtnYpjxbIyHKrYuOllIxdOcfuf8shMlgLbtTbh9cycB5d4A76pr42+P7GY0neBfTu6l0hegwhecc0/DMtk70sf3zh/FAUrdPt5d1zbPe3S9IQnB9tJqtpRU8fpAJ2enx/jbo7v5rxtvpWqmjZcaINtxyJgmE5kkacukLhBGlX4+dNctx2bPUC//ePwdjo0PocsKisiLerzUd54nO0/yuTXbuKuqaY5BtGybF3rP8w/H3qYnPj17nunYPN19hh91nuRLG2/hhqKKJUu7LsB2HDqiE/zloV3sGuzifY1r2VpatSDfxHK4br/+QglPipDm2NSFCsJdqoIiSbMGLW3kMK1ro/pbDKlsjqnkXAGBwkBeWcm6xKhato3jOBimNcdtfgFJw+Dtrl4yuRxB18LuFlkuwe/9BJIUxON5F6RASB48rrvnHLeyOYBz3RLK8uU5MsolH5UsIJ3N8dfff4NIwMuD29r4/htHOdc/xtq6Mj5y50Zsx+Ffn91Lx+AElYVBPnX/Vtqqi+cMIKZlcb5/nJcOnuNY5xCxZAZdU2ipKuLujc1saCzHpV5kWrIci3/40W56R6b4nQ/dQTyV4Zl3TnO6d5SMYRL0udjSXMW7dqyiLBLID2gz59pLvCO2bXOqZ5SvPPEm6WyOD9y6nge2tSHNGDbHcZiIpXjp4Dn2ne1jaCKK40BVUYhtbdXccUMjBf6LtaCmZfMvz+xl/9le3n3jaj5y16YFB/ThqTj/699fIpkx+NIHbmdN3UX3Zd2aKgrKwssa4pxhcuCFo9z8yFYKSkNLHltWlGd883t0jJxFdVmYkck4qXSOxqpCTMtG12QqioMEvC58M/XJdRWR2b4JIWgKFqHJMkHNjeU4mLbFSCpOW6gEj6LhllVCmpuhVIxSd4DexBSPdR1BkSRSpkFLcOmkH7fPReuWRt58/J0lDZ1jOxx74xR3fugmApdkWgshkBD4FDe3FK+hSA/MsiWpkoLpWBi2SdbOMZaNEdEDCAQ13mJcksqbYyco1AMU6Yu7f8cHJjl7cH6i0OVweXUaN9TNo+6UheDRhjXsGuxi/8gAuwa7+f19L/OBxnXUBsLossJ0Ns2+0X4ebz9Ob3waXZJ5pGE1W0p+MjkxlyOsu/nMqi2cnRpjKBXnxb7zTGRSvKuujbpAGK+qYdkOiVyW0XSC05Nj7BvpY0dpNb++YefPjSHuiU3zV4d3cWpylDsrG3h/01pKPX5iRpYXes/x2Pnj/PXhtwjpbnaUViOEwHEcTk2O8peH3mQsneDB2lYeqmulyO1jOBnn+Z5zPNV1ir84+CZ/tOMeWkKFS/4mjuPQE5/irw7v4s2BTh6qa+NX19+4ohryhXBdDHHGytGbnKQnMUE8l1k0hX9HUQPlntCcbRG/B5eqkrPyCVuj0QSxdJaS0PV11TgO9E1MMzI9V2S+tiiMJPIsWv+4ex+O4zAcTxDPZPnC4z9GvazsxAEM02QgGqcuEmZdxcJ1pEIoSFIQyx4Hx8Dv+8TMHumSYwSKtvxPYFs25nXk3l4IjuMwMpXg/MAEY9NJBieixFJZfrT7BOlsjoxh0jMyie3Am8c7yVkWf/rpB2ZXhznT4vn9Z/nac3sZnUpQWRjE69YwTIuXDp7nzWOdvP+WdfziXZtmFa8cx2E8muT8wDjfe+0I+8/2kTMtCoNe3JpCz/AUR9sHOdE9zO988HaqikLL9sOybY60D/LXj79B/1iUzzywjTs3NqFeYoT7xqL81WOvs+9MH5GAh0jAgwMc7xri7VPd7DnVw+988HaKQ748RaYis7aulKf2nOTlg+d5YGsbhcG5uQO243DwXD9HO4dYXVNCdfHctgYLA6y5sYWu48vzZp965zyHXz3BHR+6acmPenXD/Jrqd926Zt62tU3lmKbFme5R/F6duoq5DE7qbFjpkvZqLmJGBsuxydkWCdMgqLnxKCrl3iCfadlO0UzegCrL6NLi77GsyKzd2UphRQEjPUuXB53Z38H5w91sumtuslbCzDBpxHmi720USabaU8QjlTuo9RZjOTbf7HoZSUgMpCdoC+TlK32Km00FjXyr61W+0Pwg+iK1nrZts//Fo8vWOgOU15fQvLFu3u9ygS3rv2++nT878Dr7R/t5pb+DPcO9hHU3qiSTMg0mMmksx8YlK3ygaR2fatuMT/3JZkxf2sbtpdX8f1vv5CtH3uL89AR7R/o4MNqPT9XRZTm/ErZM0mZuNgS0NlJ6DSSz1xeO4/BY+zGOjw9za0Udv7/tLoo9vtl9GwrLEMC/nz3MN04dYH1hGV5VI2OZ/MfZw3THp/ho60Z+Y8POWUKVllAhW0oqMWyTH3We4rHzx/jSxlvm1YNLIu9ZuOCO/v29L3NwdICH61fxpU23UqC7r3pCdc2GOGqk+WbHbp7sPcxENjlvFXwp/mbzL8wzxNVFIfwenfhM5vRUIs2JnmEaSwuvuXbuUpiWxTtnexmPX1wRq7JMW2UxsiRoLSnm0XWr2N87wHA8ge04pHM5DGu+m0GVJW5rrOPjW26gOhyatx/AcQziye+QzryKEAqR0F+QNfYhhAe361ZgxrXoXpwK7wKMTI7E9OJSgKZls7e9l6bSQoqD16aPPDAeZVNTBV/+xTs51z/G//zmC7x48Bw72mr4h197lIxh8uVvPMe5/jF6R6dprc6vho50DPKPT71NOmvwhYdv5N7NLQS9bjK5HIfODfB3P9zFv79yiKDPzftvXT9nRRlLZXhm72nu2tjEx+/ZTEVhENOyOdUzwp/85yscONvHywfP8/F7Ny+ZiWrZNntO9fC3T+xiPJrkV95zEw/fuBrtEo3faDLDV5/ewzunenj4pjX8wm3rqSgMAQ7n+sf52rN72XW8k/JIgF975Ga0GRfp5uYqmiuLON0zwpGOQe7aOFfuM5HKsvtkFxkjx50bm/Be9ru6vDrbH7yBV77z1rIsU4npJD/+6sus3dlKcfX1SSaxnTy73C0bGwh4l9cGv7uihW+d38+3z+8naRrYjsO2ohoKXV7Whsv5Xudh2kIlJMwsmwqrWBUqXTKgVNVSzrqb23ipZ9eS950ejfL699+mbVsjHn/e/ZtzLJ4Z2s8jlTto9ldg2hb/3P4cnYlhVgWr+eXGB+hMjhBQPdxdumGWXEEAxa4QNd4i2gJViw6S4/2TvPXEPrLp5cuOtty3YVFPhRCC9ZEy/nLng/yg4wQ/7jrN8AyFpeU4aJJMSHdR6w/z/sa1vKuubQ7n9aVQhESNP0TOtgjr7mVd15okUxcI45IVqnzBRV2riiRxb3UzjcEIT3Sc5KW+84ymE6RMg6hhIwmBJskENBch3cUNReU8XL9qjhLWzxLT2TRvDfbgVlQeqG2ZNcJwgcpW4ZGGNTzbfZYDowN0x6ZYVVDMUDLGOyN9FOgeHqhpmTXCF87zKCrva1zLM91neHOwi4+2bqQ2EJ5zb0XkaUR74tP8z70vc2h0kI+2buSX1mxdkgd8Jbjmp7tnrIMneg4R1j08Ur2RAt27IBUkQIN/vgurLBygpjDE4AzJhmnZvHDkHHeua8Tv1q+Ly8ZxHLpGJ3nu8Nk5Lt7KSIC6kvzqoCzg4wM3rOXda9r46tv7eLOjmz996B4KvfOTO2RJwqUquFV1UcNgmr1kjQP4vR8hmX4SsHEck5x5/KIhliX84eUNZzqZZWJoalGu13z/phiYiFHg97C9qYpMzuRI9xAuVaGuOMyZgTFM26a5rJDKSJCO4Qm6x6aoKy6gsfRinadbU9jaWk3Q66KhvJDasgJGTvdy89o6CoNeMoZJY3khPcNTTCfyBsWybJ7bd4bJWJL7trbyyM61s6teTZW5eV0do9MJ/u7Jt2YNbiTgvaT90FAe4RP3bqG2JJ+Bq6uwqamS29Y38O0XD9AxOE7WMHHrl89SBYosYds2h84P8JUf7CKeyvCZB7bxrh2rZlfCF3Csc4i9p3upKQnziXu3UFZwMTFoTV0pH7h1PSd7hnnrRBfvu2UdtaX59yMS8HDT6lrO9I7wyqHz3Lqufs61e0anON41THHIx6amynnvhRCC5s0N1LRVcHpv+7K/+flDnbzwrTf44O88jLoCr8ly0FSZtvq53huXonB/ZRulnrzLttDl48GqVXgUjbZQKZ9q3sbRyUF8qs67q9dQ5sknsnyyeSt7x3oZS8fxqy4KXd5lszpUTeGm92xh1w/3kUkuziJl2w4HXjrGmX3t3HDHmothDNsmaiQZz8YYz8ZwcAhq+STDEneYEvfcQTNhpjkfH2TP+Bm2FDThlRdeddq2zZ6nD9K5Ak+FL+xl6/0bltSMFkJQ4Q3wuTXbeLCmlRMTw4ymExi2hV/VqQ2EaQkVUej2zAkPXY4Cl4c/u/E+LNuZVURaCqUeP39387vzZVOSwL/E8ZIQNAYjfHH9Tby/cS2np0YZScVJmTkUIeUlIj0+6gMRSjw+XPQhOVPAwvXgjpPGzu5G0ncihGtGKtOeQyp0vTCeSTGRSeFWVOqDC7cn4nJT5vVzeGyQ4VScVQXFDCRjxI0sId1NpW8BLgchKPH4iLg8jKaSjGeS8wyxLElMZFL8zZG32D3YzQeb1/PZ1VsILZIdfyW45id1aLIHRZL4Yttd3FzchHyFxdEeXeWmtlr2nu+boVGDw10DPH/4LI9sX4N6hdlnC2E8nuLfXj/E+cGLbjFJ5KURS0MXB2JFCHy6RkNhAYf7h4h4PRT7r26FaTsJZKkQTVtLKv3c7HbHuUh+L6sy4eLlyxZMw6Tn1ADZtLGoIIBhWpQEfcTTGU4PjDEWSxDyuIimsrxxspPRWJLbV9fz9tkebm6r49nDZyn0e+gYnqAs7J/NetcUedYlqynyzGQIqorzBCuSJPC5NUzbnuUGn06kOd07gq4pbG+rmTXCs/2UJLa2VlEU9NI5OEH/WJQC/9wJzg2NFZRH5mYsSpKgtiQMAuLpLIY53xDLsoSmyJztG+NvHn+TaDLNp+7byntuWoPrslI123Y42jFILJVh55raOUYYZgaoikKCXjdj0wn6xqZnDbEsS9y4upan9pzkaOcgvaPTNJRHZn5Th72ne5mKp9ixqmb2WV0Of9jLjQ9v4cy+jmVj/mbO4pmvv0rz5no237Me+Rq1iheCS1a5t/IiW1ehy8t9VRezYVeFS1kVnh96Cese7qu8MpYvIQlW72imZXMDR988taTC0dRIlKf+6UWaN9bjC3tRhcwjVTt4e+w0falxNFnhvVU3Uu5enCgklktxYLKdYj3ELcVrFp3ADnaM8OzXX1tWlEJIgrU7W6lfW73s+JandFRoDEWoDxTQOThBMpVlXdPyhCzj0wkGx2K01hYvWv60EGRJIqiv/HghBC5FoT5YsKTqE4BjF4NYgsLRMXGMfaDfmP+3PYpjDSG0G1bcnpUiY5oYlokmK4tOThRJxqtqOEDMyE/6UrkcOdtCkyQ86vy+CECTFVyKSszIEjfmTxZN2+ax88foiU9jOjZj6QQZy7wui8Xr4pouc4doC5YtOcNbtAGSxG1rGnjinRN0juTVQNKGyT8+/w5Z0+KhTW2EvK6r6qxl23QMT/JPz+/hzVOds1yrAEUBLw9vXY2ywAC3vryMlJFb8AdbKWSpBNueIp1+CcueIJN9m3TmVTzuiyn+qqpQWleCJOfJFpbC0TdOMT4wSWXT/LgggFdXaSyNMDAZI57Oks7maCsvRlNSdI5O4nNpVBeFOdA5QDydxbJtNtZV4NZU3JpKbiZzWJIkPDPUfULkjaEsSXMM4IU4yYUM1elkmulEGl1V5sVGL8Dn1ikt8NMzMsXIVBy42A9ZEpRHAgvSjKozbmXbdhYUmZclie6RKZ7cfYKzfaN8/N4tvOemNfMMNkA2ZzI0GcO0bN453ctn/uqxeceYlsXwzDGx5FwmrNrSMDvX1PH914+y+2QX1cUhVEVmOpFmz6luBII7Nzahq4t/Vre+bzuvfXc3nceWX4FNDU/zL7/zH9imPYfk4/9VBCJ+HvjMHbQf6SYZXTzU4tgO+188xlNffYn3/tr96B6dZn8Fzf6FOcQXQrk7wmcblqZtnR6N8R9/8kN6TvUve71gxM8Dn75j1l1+OWzH4VTHMAVBD+VFF1dctm3zwp4zdPSP81e//vCy99l/spcnXjvGH33+AUojP9na4oVgGwexjb2Ajux5BMeewE4/heS6D6G0YqX+HbBx7DiS+2GEXA3Cg+z9OODCsaewUt/HMTtwzA4k97u4nopzqjRTceE4ZBdJ2LQdG2Nm3wWXep4zIZ9Zfbky1QVYto1p2YhLzrsUGcska5l8fu129o/082p/BwUuD791w81XpdV8Ka55ml3iDpC1c2SvkmRBCEFVJMgv3LQe1yUD2GQixd8/s5v/9h/P8fzhswxOxkiks0tmVDuOQzZnMhFPcax7iK++uJff/MaPeeV4+5wyI11VeHjrKlZXLcxNXFsQ4kMb1y3ImLVSyHIpft8nyJntOE6WVPp53K47cc24pfOdh7L6Yvzh5X/EgfNDvPn4O5i5Bfov8vXXqizj1hSCHp3WimLeOd/L+aFx1lSVMDgV49lDZ2goiVBdGKKlvIgTfSNMJFJzVidCMEtLeXHbwspTF2Ba+RdYmllFLwRJurgvY5hzFkSSlF/VXs1kK2OYPLn7BH1jUTRV4c1jHRzvGlqQbcuybbIzzy+bM5mIJef9F01mKA75qCwM4rrMmLs1lTs2NOL36LxyqJ2JWN6YnOsf50zfGHVlBdzQsLixEEJQXBXhvk/ejiewsphS/7kh/um3/41nv/YKqXj6J0LHuhjMnEkymprVCb4e2Hz3OrY/uHFZ7m3TMPnB3z7LC99+c8XShCuF4zhMDk3xnT9/kl1P7Fv2mcqKxM5Ht7LmpsWpNi3L5vsvH6Z3eOqa2raprYpfft9OCgLXn/hnOeRLwFIIEcIxz+BYAwi5ESGVg5MCHByzF6HdiFBX4+TyVLdCyAi5AiEkECEkbSuSfjOS+1Hg6sfQhRBxeylweUibOXrjCz/rqJFlKBXHq6iUevNJv+VeP35NJ2ZkF1S6chyHiUyK8UySkO5e0LDKQvDR1o18Yd0Ofm/rHTSHiniy8xRfPbGPlGlc07d5zSviHUUN7Bo5z5sj53ifa9NsLeGVDKpCCO69oZmj3UO8dPT87IwlkzPZc6aHY91DVBWGaCorpDTsZyQ6N/P5zMAoT+47STJjMBpN0D48QcfwBFOJ9Bxpxfy94MaWat6zbc2iRuN6lRKoSjMB/+dnyDXkmbriiz+WEILyhhIiKyhryaYNXv6Pt1h3Sxurd7TMiVMpksTtqxtQZZnimWxeWZKojOTrA0ejCWoKwzy4sRWPrqLKMvesbyadNdBUZZYa8WLDrqyfuqqgqwoZwySRWTjhxbLsWdUrn1ubcwtx5be8eF3bpqE8wofvuIH9Z/t54q1jfO3ZvUQCHurLInN+S0WWcGsKQgge2NrGx+/ZtPiFhZjHSy6EoLW6mNaqYk71jnC0c5DicDNvnegiZ1psaq6cl009/7KCne/ZwvE3T/PWj/bjrICec6RnjG//4eMMdo7y0GfvpKS2CEW9uonLUnAcB8u0SCeydJ/o5eSec2RSWT74pXfjWkGC10rgDXp46LN30n6ke9mVaGIqyXf+7ElS8TQPfPoO/GHvNffZsR3G+if4zz97kte/v4dcdmmXNEDNqiru+8RtuH3zn4Fp5bPRT3eNcKx9ELdLo2swn31955bmWYPqOA6nu0Y40zOC40BrTTGtdSWzpBOTsRSvHzhPxjDxe3Waa4q5EFkxLZs3D3dQVRxiOpGme3ASt66yobmC8qIgkpT3UKUyOY53DNE3MoWRs7BtG0WW2bamhrryghU8uxx29u386tfqZqZGBAcDnAwOJggdIRWCPYHjzOdOF0LgCBWcDJAFrs97cwEFupt1kVLOT0+we6iH2yrqZxPenJnQ5jtDvYynkzSFIrMEHRXeAG3hYl7r72DvSB+tBUWzCXAXvHu7BrtImznWRkopWnCFK3ArKook0RQq5IsbbuKP97/K988foykU4b0Na5bgy1gaV2SIo0aas7HhOdssx2Z1qJxvdbxNX2qSLZE6/KprwSSmJn8JYX3hmV7Y6+Fz927HME1eO9GBNTNAOeQVmk73j3K6f3TBc1851s5rxzvIWfayRA9rq0v55ftvpLxgbjzywmzmeg1utj1JNP4PWNbIHCvj0m/G7/3g7L+DET8tmxtWlCwy0DHM17/8XT7/Vx+jcUPt7KpCiEs5tC+uNIKe/EeQzBrUFIUJeS+uwlyqMscDcS0oCHgoDHppHxyne3iSGxrnrwqnEmmGJ+P4PTrF4etXmiZLglvXNXDbhkbW1JUxOBFl7+levvr0O/z3D99J8JKwhqYqVBQGkSXB6HSCgoB3wdDEUvC6NO7a1MSBc328c6qH1TUlHDzXR8jn5sZVNfOSwxZCQWmIR371frpO9i1LcnEB8akkT/3TCxx/6zS3vnc7W+5bT1VLOfJVehIuwHEcrJzF2MAkgx0jtB/u4tArx+k9M0h0PM6q7U3Yv3n9VuFCCJo21vHw5+/hX373P5ZM3AKYHJ7mu3/+I/rODvLeX7uf6rbKq3bRZ1NZzuzv4Lt/8RTH3jy1sHfpMri8Ou/5wj3UrVk469qyHIbHY/SPTJPOmsSTGSZmKhwuTG4F0D00yb89dwCvS2N8OsGTrx/ndz9xF6vqSmavm7NsjpwbYHgixtZVNbOZ96Zl8YNXjiIEBLwuPDPG/vWD7fzWR27n/0fdf4dHcmbn3fCvYufcjZwzMIPJmZNIDnPmkpu02qTklSxZ+1rya9mW7M9JspU+BVteaSV5d6XNWi53mdMMOeTknAAMcs5Ao9G5K7x/dE/PYBAGGJKSffPiNUCjq7qquuo5z3POfe67OOgmo+m8+O5l3jvfzcb6Ekan5zlxqY/9W2rZs6FqlVdIRlCaMTPnQCzIrozTF0CfwDSjmFIxglwLggqiD4GlS3eCVIWRuYiRfAPR+ggf5apYEkU+UdfKeyO9vNrXQb0nyGPVTXhUK0k9w+nxIf5321lEQeDJ6pb8ytauqHyqvpUTYwN8u+MCQZudg6U1uFQLc6kkx8cG+H7nJYI2B0/UNN+xPi8KAgdLa5hOxvn9c+/xZxePUeH0sr2obFFGcTVY00jcPjfKPz/17QWvCbmDSmgZvtN7iu/2nkYRpSUD8R9u+yT7CxuW3LcgQGXIy79+9l5Cbicvnr5KfBWzVWBZdatbocoS22rL+JdP7aeuKLDoofpgogdFFNkZqs6/dni0g6DVSatv9bWpG9CNSQxzHrfzy4jSTVJJ1tz6JgRRYP9zO3nne8dIxVcelDCzPaa/94X/wUNfPMjux7dQVBVCsSgrDsZFXhdFub5sQzdIpzKkE2mSsRSJWAq704o9ePdtTy6bhXvWV9M+MMFb5zrZu76akPfm/tIZjddOdzAdibO5rpTKguW1ie8GsiRmJTq9Tv7Fs/v47987wrsXuynwOvnKk3vy5DFRENjdUsnLJ9s43zXMqfYBdjRVLAjGppldZSfTGRzWpc3YdzVXUh7ycrZziLrSIAMTYXY2V9BYvjo3G0EQaNpRy+d/+xP8+a9/Y1WyigC6ZtB1vo/ui/385H+9ScPWajbdu46a1kr8RV7sbhsWm4qiyoiymBcyMHQTLa0t+N7npucZ6Rqjv22YnssDjPVNMDU8Qyp+5xaeDwvFonD/z+xluGuMH/+P19G1lQNiIprkrb87yuX32tj56GZ2P7GVypYyPEE3krw8OdQ0TTIpjfDEHB1nujn6o1NcOHL1jtmnG5BkiUd//n4OfnIP8jKTVosqc2hnI631JZxtH+TJ/evZ1VqV/7um6ZiAphl89qGtrK8tIhxN8m//50ucuNxHY0UIWZbwu+186oHNuB0W/uGdS4s+J53RsNtUfuX5fZSEPFztGeW//s2bXOkepTjoZnY+wQcXe7h/ewPP3b+RmUiceDJNRZGPyuKVyVg3IAgikm2h5acgVyBabpGnlLPSlYK4vMezIAWQHV9e8bPSus5bg520z04SzaSZSca5OjOOYZp89/pFLkyN4pRVHIrK/eW1rPPfnLBsDpXwr7Yc4E8vHeO/nT3C9zov4VYtJHWNvsgskiDwpeatPF/fmo9DoiCwt6SaX990D39x+QS/c+JNqlw+nKpKJJ1iYD6MQ1b59U33cG9pzYptkjegShJP17SQ0DL8/rn3+C9nDvMfdx5iU2jtLmlrCsRFNg+frb57zdDS23qIb4cgCITcDn71sT00lob4wbFLdI9NL6lutVqIgkCJ381jW5t4dtf6BSxpyK0ITIOxxBwWSSZj6PnXe6PTaKZxV4FYEoOYZpL52DcRRR83lsUWdSsO++ML3lu/pYbWvY2cffPyquoMw11jfPM//pDXv3GE5p311LRWECrz4/Q5US0yppll3aaTaZLRFPH5BLFInPmZKJGZKLFwnPnZKHNT88xNzbPvmR189t9/Ys3neAPZVG8TZ68Pcq5zmD/64Xs8tWcdhT4XsWSady9188L7l/G5bHzy4Eacq+idvltUFfn55Sf38HvffYcXj12lyO/mE/ta8+StpooCPrGvlb957TS///0jPLy9kXVVRbjsFhKpDGMz81wfmsTrtPHlh3cgS4vbkIr8Lnavq+LFD67w8olrZHSD/RtqcS3DaF8KoiSy56ntTAxN8+3/+uM11UFvpFcnh6c58cp5VItCsNSPv8iLy+/E5rAgqzKSLKHrBnpGI5G7D6K57z08GUFLa1mHplVMZD9qWGwqz331Mcb6Jjj56gW09J2f8fGBKV76y7d469vvU9VSRnVrBcXVBQRL/bh8DlSrmuWJJNLMTc0zOTTNcNcYvVcGGOoYJZ3MrLqOJysS2x/exPNffWxVvf53QkWRj/qKrFqTw6pSGvIwF03cMYN3KzY1lFIYcCIIEPQ68DiteUKhLIlYLQqz83EisSSzkQTJVGZJ0uL/CdAMnfeG+zg21g+5lLIkiJQ43EwkYkwO92Z5KQKUOT2s89/k88iiyGNVTVS5fbzU286ZiSEmElFsssL95bU8UtnInuJK7LcJcqiSxGcbN1HrCfDGwHUuTY0xFovisVjzSlu7CiuW7MH2W+2UOt04bmNqWyWZT9VvYDQW4fX+63yn8yLlLu+ayVtrCsTlDh+/3HhwwWu330bCCn9bjUSaIAg4rRae3N7M5uoS3r3Ww7tXe2gfniSZzmTZs3fYx43e0gKPk10NFTyxrZnG0oJ8ffBWJPQMh0c7+GCiG1EQGYvn+plNgyuzI2wP3ll8fynoxiSmmcZuewRR9HLjykjSQtazIAg4vXYe+sIBOs/3MTe5tInE7dDSGsOdYwx3jWGxqigWJVs3zNWOTcPMD7K6rqNr2QF5KYnB1DJ13bWg2O/mK0/s4euvZgUxTl8fRJUkdNMglkhT5HfxM/dvYVdz5ccq5ycKAi2VhfzSY7v4L3//Nt9+5xwhj4NDW+qRJBGLIvPsvlaSGY0Xjl7mm2+exarKSDnt64yuk9F0ntqzWKHqBiRR5ODGWt48e53rQ1OUBj1sqi3Jm2OsBoIgoKgyD3/xXiLTUV75+tsrirYsCRP0jE4iozPYMcJgx8jatr9LmKbJ0OQcXUOT1JYGqSj0MTI1h82i4HOtTDLqGJigOOjGbbfiK/Twhf/wPFpG58wbl+64MoYsez4eSXDtRCdtJ7tQLPIt974IZO97La2RSWXu6Pi0FERJZMv9rXzh3z+Pr/Cj8Q+3qDKqnB1ub3QjrJXb47Cq+ZqygICQqw0DeJw2Du1o5NuvnWFgbJZMRqfQ72LPxpsZvkxG4/1T3cytICjjcdvYu6MO5S7S/5PT85w405MvKy6F2qoQ6xpLsMoKv7FlH0l994K/33pNbgwTniXSxIoksTFYTIM3xHwmhWboiIKIQ1FwKhYEsmXT292lLJLM3pIqthSUEs1ku0dkUcQhq9gVdcmVsCpK/OrGPfz8uu24c85kt0rEOhSVX9t4D19o3ookiEse752wpkAsCiKWj6GfcSnIkkR1oZ/KAh9PbGumd3yWKwNjXB+ZYmQ2QjSZIq3p6IaR9VuVsiIbHoeV2sIAG6qKaSwJUeJ3r9hOoogSNa4QgZlB4lo6X8C3CyJfrN9Fk2dpCcs7QRRcCIJKRutDEoPcCMSCsJgtKwgC2x7cyKHP7uXFv3hjVauDPMwskWs1qkArHq8osq6ykOKAO19vlkSRupIgsUQ6v4oVBYGKAi/bG8vx3SJ8L4oCrTXF/PuffZDjbf2c6RhkNprApiq0VBSyt7WaykLvAkMFAbClTBoL/AtS2bci6Lazs6mCxvLQghSyiEBtSZAdTQkK/QvT/bIkcs/6Kv7Zk7t562wn57qG2VJfSijXH+22W/nywzvYs66K0+2DdI9MM59IYlMVigNu1lUVsam2BGkF4YbakgBN5SHev9LHlvpSSoOeu1KCc/kcfPo3n8RX4Oa7v//TVU/E/imh6QbvXuimqsiXzwI4bZZV1cdPXO1n/6Za3PZs7b6iqZRf/L2fQbEoHP/p2VUF4xswTZN0MnPHHuC1QJREdj66mZ/7L5+mrL541ZNGgezCwzCzbXZLbfZh558rHYskCjhsKoUBN8/euwGP00bI51yQpUmmNL71/RN09S7NtQGoqy5g28bKuwrEA0Mz/Mlfvp03UVkKzz+5leaGYmRR/FAtP4ZpEsuksckyhcrisWM6GeOV/g5+tnHLor+JOYGUO4mk3IAgCASs9myL2ugElX4vrts8BlyqBZd6921a/yi6ZWld44PJLpo8RRTbvGvaVhQEAi4HAZeDbXVl+RalaDLB9PxhZKkeRS5BkURsqoLTalmSgGOaGon0WZLpa/icX8hS7ckG4mZvEU+bmzAx7yoNvRQEwYLVsoubeYHb/10Iu8vGJ/7Fo8xNRXjne8cwVuEC81HCosj85qfuJZ7O8PKVds6/P8p9jTV86eHtC+zEFFni2X0beHbfhkX7EAWBoMfBE7taeGJXCwApLTupUKXFpCLBhJKpDM8e2sL29dWL9gewo6mCHU0LPWRN02S4Z4JHmmv40kPbF7zedraPstoC3D4Hz+5t5dm9rbfvMqfcJbOxpoSNNSWrvEILkUhlmJlPYFEkHtjasGLQXgldlwcBeOKfPUhxTSHf+k//QO+VwX+SdPFqYBgm71/q4Wz7IPFkmpqSAJHYDO+c7WRPazV1ZUFeOd5GOqMRTaS5f1s9QY+D9y/1MhmOMjq9cKIhCAKl9UX82p9+iVCpn9f+9xES0cVs3H8M2F1WDv3MPj77W0/jLfCsKXPjsKk4bSrn2ocoCrgQBZGigGtVZMAs4zlNPJlhLpokndGZCkeRZRGnbXWDuwn0j86QzuioioxhmMxE4tmgkwvGoihQVOAmGkuiaQYZTSeT0UmmMku2+60VVotCabGPeCKd33cmo5FKa2ta/ce1dJanoetYJZm0oSELWVUrWZQotrsYjUd4c6iLTcFimrwF2GWFhJZhLDGfc/sTGYyG6YvMYpFkCuwOpubjvNvZg5bLFt7XVMNwOML18SmCTgfrigs40z+MZug0FRWgSiIf9AwgiSKby0pQZZFTfYMUu12kNZ0XL2XLUqok8ci6Bjonpmgbm2RkLsJnt2+iyO1c9T30jxKI57UkX+t4l680HVxTIDbNNPHUOTL6EFZ1Axa5hlSmi2TmKja1iKBrDEGYRZYCOKz7MMwI8dRpBMGKTd1CWusko41gVVtR5WosSiPR5AcsFQybvUW5JvEMt96Tqigt6Wt5J4hiEKf900v8Zfkvxl/s5fO/8xypRIYTL50ls5aV8UcEqyxzb0MNw7MRBmfm1pw+uxWGaXKmfxiLLLO1YvmAp2V05qajIIDTbUOSpWztXjeIRRKYhonNac3Wvw2TudkYR1++QHFVENWqYHNYUFSZmYkIb/zgJIc+sZ2SqhAurz3PsE3EUqQSGRRVxu60IEoium6QjKdRFIl4LIUoCjhcNiR55e/bNM2sutb4LPWlIRrLQ8yMR5gaC1PVWMz1SwPUt1Zw/WI/kyNh6jeUY7Vb6Lw0gCRLbNxTT2Q2Rvu5PiaGZqhuLqV2vcTORzZTUB7khT9/jVOvnc+Siv5PUdvPQRBgc30Z1wcnObStgUKfC5NsajQSS4IJ3cNTHNxcRziaoL1/grqyIL2j0zy9r5VvvXZmUZ1WEATcQRef+3fPUlgZ5JW/OczQ9dF/tMmIKImUNRTz6Jfv5dDn9uH0rr1NymZR+dQDW/j+W+e53JltY/r1zx6grMCLw6os0ve+kUEQBAETeOvUdU5e6WdyNko0nuKvXjyRndTuX0dTZSEepy1vqwnZoOpxWPPqcYlkBtOEyZl5/vz7RxEQMEyDuvIQv/D0brwuW/aYfukQkfkE8USaeDzNfDTJ9188Q0f3+ILjM81sCUC/5TuQZAkEgdnZGGUVi1XN6msK+C//5mliiRTxeJpoLMXo+Bx//8OTzK4g4HI7+iJhuiNTDEcjlDo9TCaibAmVcmFqhPF4lCeqmplLJ7kyPYZVkil1ZNs0X+5vJ2XoBK12Gr0hxhNRzkwOMTAf5tP1G0lndHTDJJ5OY1NV+qfDXBub4KHmeo73DtI5McVYZJ5PbF6Px2bhdP8wVllmQ2kRl4bHeHpTC+939ZPUMjhMlb7pME9tbOb84Ajj81EujYzTWBBkPpXCrq6tNv+PEoiTukZMT62JmABgmEkS6XOocjWyGMAwo0STb+G0HUIS3CTSF1GkQgxznmT6Kpo+iST5MYw5IvGXMEnjsOwmmnwXr6MIAQVhGQ0TzTA4NtHNpdlh0reIkzxevoFm79rT09kHeW3pHUEQKKgI8gu/+1k8QRfv/vAE8zPRO2/4EUIUBXx2G167bcGAaZomY5F5uiZmiKXTlPu9NBUGkUQR3TDompymfzqMLInUFwQJOR1cHBrlhQvX8DtsjEXmqQ36aSoKLRjkBEHg1DvXOPteB/Fokvue2crW/U1oms7Jt65y5t12DN2gsr6Qhz+zG8MweeeFMxx/8wr+Ag9tZ/vY9cB6ymsLeeXvj3HpRDepRAanx8ZTX9xPaU2I8cEZXvnOceamo6gWmfue3krTlirCU/P89BvvEyjyMNA5hmJReO4X78W/hOzorddiLp7k1ZPtaIbBvg01+Fx2egaG6b02TElViOsXBiitLqD9fD9lNQU4PXaOvXqR2HyS6Fwct8/BcM8EgSIPMxMRIFtzEiSBmg0V/OLvfZYdD2/ipb98i6vHr6+tVPERQlZlgqV+xFsmJoIgoCoSqixhs9zwOjaRc+8xybWJhTwYpsnEzHx+MHdY1fz7bkeWK+Hg8V88ROO2Wn78P17n5Kvn79je9GGRNePYwtO/8hC1m6pQ75LcJAiwf0sN62qLSKc1JEkk5HMiiQJPH2wlfUuGS5ZEPvvwVoQclwVg76YaNjUszMaJooDPbUdRJH7jZ+9dIB3rc9v59c8exJ473uOXe7nUNcJvfv5+SkJuMGFkao7//s13uH9HA5sbShFFgYKgi4LgzVKOpum8e+z6okCs6wYnXr9E79UhlBzxzxN0sen+9Vw43YvPfzOtLAgCVquCqsqUlSzUZx4dC/PCK+fXFIi9FiuD0TkkQaR7bpoCm5Ph6ByiIBDJpJhOxWnxFdLgC/FgeT0hm5PJRIyBaJhfaNmBQ1GZTEQJWR08UdXMtzrOMZ2M48KC05KtAyuSlFdabnnOsQABAABJREFUtKlKzgrXxO+w47JaUGUZSRQIuRx47VYyuVqylK/tm7gsKkGHHasso+kGAYedS8NjNBaGcFqW7rhYDmsKxLppMJ2MokoyHiVr+TSfSZIxVh4oJhKRu1LeEgUHbtujxFLHiKdPY1M3Y5opVLkGMBFFJxaljow2jG5EMMwEVqkYDZVE+iqqXIYqVzGffAfQYJm+N4ALM4P8Q/957itqxCbfFJzwqh/OVWOtEASBwsogv/C7n2HHw5v46dfe5MoHHf9k6bpbcW5ghMHZOWRJ4scXr/HLB3bRWlJIx/gUf/X+aTaWFZPMZMCEoMNOUtOIJJP47Na8jvjtMA0Th8vGE1/YS1/HKK9++wSNGysZ6Zvk/Vcv8qlfPoQki/zwa4c5+14Hex/ZwMEntzDUPcGmvQ1sO9CEalEQRYFDz22n7/ooT//cfspqCrDaVJLxNK9+9zihYg9PfXEf595r5+VvH6e8rhBdM7h+aZDtASef/pUHMEwTt3/putXF7hFiqQzxZJq3znVyqmOQTbUlPLqjCVHIanDrukEqmSad0rA7rdzzyEYuHevkyslu5sNxKhqKKK4M4gu56bk6RLDYSyySXFA8FAQBd8DFvmd3sGF/Mxffvca7PzxBx6kupsfCqxIA+TCQZIlQeYCm7bXsfmIr6/c0LmINi6JIod+VF8Q5d32I7qEphibm8LntFAfcKLKE02Yh49IpDrgpCXr4h3cv4XXaVmTyKhaF5l31VK0r5+J713jtb4/QdrKTuemPLjsgCAK+Qg/r9jTy4M/uY/3eJmzOu5PRvXWfsiQt4isAeG8jsAmCQOA24ZeAx7HotVtxu9ylLIkLPqtzYBKLIlNTGsDrsmEYJpF4MqeKt3ZIksg9j29mfibKjoc2YLWpvP/SOQzd4OyJLkaHb6paqarEE89vJxD6aCQ5g1YH0UyaSqeXmWQcv9VG2+wE6/yFjMQiWU6QKCKYcHVmnK0hBask41BUzkwMEbQ58ChWrJKMRcoSMU1MLLJMwGHHrmrZ6+dyIosiL11ux2u3UlcQoHdqNk/YclktyKKEKskUOB2c7h9iNBLlWM8A9zfWUOzJlh78DjuKJBFLpUlqGl0T09QXBCjxrP56rCkQ98xP8jsXXqTM7uP/Xf8IQauTv+48yqmpXiD7nCz1pSf0DFOpta/sTDNFInMRw4iiyGVIgguL0sxs9FuocjWi4EAQLIiiAwErqlxBLHkUEPDYnySZucps7DvYlHUIKESTR8noI8RTx7BZdiDeooE6lYyxI1jFs1UfvVD53cDqsLLjkU1s2N/MpaNtnHzlPFePdTA9GiYWjt1VTUcQwGKzYHVYsLlslNQUULepiu0PbbxjOlYQBO5vqmM2niCZ0eiZnKFnaobWkkKSmQyaYbC+pJD6ggBua9Y1a0dVGce6+9lSUcqDzXVLC+8DLdurKSj14XBZefXbx5ken6O3fZThnkne+H5WgnB2cp6pkVlEUcy25ygSVquK4xbtX5vDgiyL2OyW/Ovx6Sgd5/uZLPQw2j9NNJIgMhMlnltpWawyW/Y1EChamR37rbfO8e7FbkxMbKrC5rpSfuWpPZTkBkhfyE0ykeb465ex2BQy6QzXLw6QiKUoqgyyYXcdnZcGScRSbL/PQ3VLKWeOtGEaJo2bFzPzBUHAG3Jz4Lld7H58K0PXR7h2opNzb1+m79oQ8zMx4pH4qkQploOkSFjtFhxuG6HyIA1bq2ncVkvD1hqKqguWNZqwqjKP7m7J/761sZytjeX53+tKs9aN3hyZb3x8jkLFxmMPtbAaCIKA3W1j9+Nb2XTvOnovD3L2rUucevUCk8PTRGfjq1LEWnDMDgsun5OiqhA7H93MpoPrqGgu/Uhak/5PwPZ1lVzsPM4ff/sIRQE3sUSKvtEZNtaXUFceWvMkQxAErHYLwRIf7794NtsyVepHkiXuubeZBx7f9PGcCFk+yVPVLXhVG5tDJQSsDpp9BQzMh3movIFKlw+XYuHhykb6IrN5q8jna1u5OjNOUtOodNp4oip7vx0sqcFnseG12Cj2LJ4o7a65yUGpCtxc0a8rvtky9fC6rP7Fnpqbz+pTG7P731dXxVwiSUrTeKCpjraxCcLx5McXiE1M4lo6q6uZm54OxGboiU5RaHUt276RNrRl+/dWUrQSBCtO632AjijYAQWn7RCmGc+puogIgoIiFeUmARKKXA6IiIIdVa7GJJXbVsZh3YvdshNRUBFQmJmPkzI1bFaZgNXBmel+OubGCFld+VmRXVJRP0YvzqwsWxrD1JAEG4IgYphpDDODJNiwOa3seGgTG/Y1MzsxR8+lAXovDzDWP87UyCTz0ymi4ezApGV0BDFrlCCrMhabitPnwOVz4vI7CBT7KawIEir3U1gZwlfoQbWqKBYZ8Q518EQ6w/fPXmZsfh6P1cpweA5dz9Z9m4sKuL+xlh9fvIYqSTyzqYXW0tWn828EkxutVaIkIskiwSIP9zy8AVESsquIW1pJsrW1pe4p4bYWCAHVqrBhVy0V9dljUi0K3oCT8FQUSZayta874Ol71tFcUYBhmBT6nGxrLKfoFvcmT8DJI5/dg2GY2TYpq8KO+1swdBOrXc06STWVYJKdMDRurqSyoQhREu9oc6haFWo2VFLZUsbBT+5mdnyOoc5RBjtGGOubZG4yQngyQmQ6SjqZJpPW0HIEGUkWkeRswLU6LTjcEu6AD3+hn2CZn1BZgNL6AgrKfVgdTlSrcsd7YSkMD8/S2ztJIplhx/ZqTBPa20cRBHA4LJy/0E88nqa2toBg0EV39zhzkQRejx2P10531zgWi8KmTRWot1wPm8NK88466jZV8ciX7mXw+gh9V4YYvD7C5OA0YwNTzM/GEIVsS58oiahWBYvNgjvoxFfoJVTqp7K5lMqWMoqrC3B4HR+LROg/JTbWl/Brn9rPle5RYok0HqeVHesq2VBf8qH69rfdv57R2kl03aCkpgBBFKlvLmFiLIzP78QwTEaHZwkVunEsIQF6t2j0hgAozPkNB6x2Kl0L095VLh9Vt7wWsDrYX1KT//2GG1W1e3WCJh8GTotKS3EBfdOzBJ0OqoO+O290C9YUYaqdIf5s52exiBJ+y800yrZAJb/adD8OeWmG30Bsmn9/4cUl/6YZBgOTYaoL/Ut4uIpItytRoWYl1m7DjS0l4eYsJNsqdHPFJAnZL9U0TUZm5/mrN0/Sax/DHpQxTIOpZJTe+SmsspI3Ofi5+j1su6WXOJXM0HZpkNgtqWJBEGndWolrlUL+t2M+3cFU/D0qPV9AFlxE09eZjB+h3P0zqJIPQRSwOa3YnFZKagrZ8+RWwpFuxmfO4JcOkUlrGLqBYZhZ3WZRyAUzCcUio1oUFIuCxabeUWx/OYxG5nmvq49/9eA+yn1eBmbn8hfdqig8uaGZe2oreeVqBz84d4XW0qxR/I0a8nIQBLjwwXUq6grpbRtBscgECt3UNJdw4q0rpFMZiisDROcS2BzZ712SRRxuGwOd49Q0l2B32XC6bfkU9UDnGFa7ijfowu6y0rChgvHBWVp31qFrOqbJkjKJpqljmvMIggPhNtu3fa017GutWbTNDYiigN1pxTQzmGYUQfAuWK0DOG67P5yetQn7S7KE0+vA6XVQ3ljCrse25Np30qQT2X81LYahpzFNZ/76imL2XpAUAUN/BbtrM3ZXC3Kur17XxzGNaSTZl+8mWCs8Hhtut42+/ikkSeTY8S4mJyPE42l83uxY4fPZOXWqhwMHmjhzppeNmyooLHQTj6dJpTXa20cpKvJQcRsR6MZkKljqJ1jqZ9PBdaSTGebDMY6/18HFs3186rO7UdRscJVyEznVqmKxq1jtWYGT/9uQSmuMT0aYmo6SyLUn2mwKQb+L4kIPsizlqxqKLNFSU0RLzd21Wy6H/vYRLn3QgaEbJGP1VLaUcfLodcKzMSqrQyQSaZKJNI88vYJu+8cA0zRJpjKMjkeYmY2STGnZSZ/dQlGBh2DAuWb52g8DSRTZWnH3HTdrujsVUaLCsXh2EbK6qHD6sUlLz7wEgbwZxO1IpDL8yUvv86l7NrK7seKuZuNrgW4YXOgd5S9eP87Z7iF++3P3saW+lHA6jiLKOOSb55DWNXTTYDIZJWCxIwoi0fkk3//GB3S3j5JOaSQSaSRJ5A//5ss0rS9b8jMzeoSJ+BvoZhK/dQeqFGIi/ia6kSBkP4BTaWBGOIFpZleGDqWeGeEkpqmT1qeZjB9BNxP4rTtRRC/jsdfQiGPzKxTmZo4fFWbjCa6OjNMxPolpmnzQ3c+6kgIcqorDovJeZx+KJDEcjrC1ogTThHODw5zsHcRjt9I3PUtJLv2jSBLNRSHeautiPpmiubiADbeslAVRoKqxmHRK49XvHCedyvDszx3A4bJR1VjM0186wPuvXiSdzOAJOHn0s7txeR2oFoX9j2/ilW8f5/t/8Q77H9vEht11ONw27n16K6cOt3H5ZDfP/PwBisoDPPa5e3jnhTP88GtvIysyrTtrKa8tQFElSqtDqBYF0zTQtW7SyTeR1a3Ici1Zsp0GggymhiA40I0xMHUkuRJQMc05DH0EQfQiigEy6QtomfOoloNIcg3CEpPG1SJjxAmns8pDVtmHXQRRcGMYswiiC9CRlTkkOY7DU4SAi1TqOKYRRbXsRZIrMU0dQx/FNGcQxSJSCQNRnkQQuzDNckDBNCI59TcwjFlMYw7TTCBKxQiCE0MfwshNUCSpfNEkBbLknqHhGQ7dvw6LRSYyl6Cw0EN5mZ9oNInRbVBeHuDKlSEMw8DlslJeHsDtsnLyZA8+nx1VlUmtkHLWdYOJ8TlisRTBoItAkZd7H9vEzHyK0oZikok0drvK7EwMj89OJq2jWBWGh2cxTSgodJNKadjsWdLYXDiO02VlanKeZDJDIODEe4sTmmma9A5M8T//9l3SOcLckw9v5L59TauSQLxxzK8fvsrrh69imuB2WfnCp/ZQX7O0HKppmsQTaU6c6eG1w1cZGJohHEmQSmZAyAqDeD126msKePDgOrZuqMDh+OhsBm9H+9ke7n1+Jxarypvf/gBPsQ/VIvP85+/hb//8Le5/dCPV9YV3vQhZK0zTZHomypFj13n/ZBdDI7PMzSdIp3UEAWxWhYDfSXN9EQ8cbGHTunKU27Ifpmly/EwP3//xGQzTZNP6Mj719HYcSyjjvX20jVfeupK3iX3wYAsP37cO+bYsmmmafOeF05w824NpwpMPbcjeJ6uMZx96mniwqBGXYkUVl9+VVVJwKdYlxbBNYHgmwu+9cITf+sS97Kgr/1hmMqZpktENDl/u5s9e+YDBqTAmWRvHKmeAnw4O0z0/RcjqZHugijp3kBf6L3Jk7Do2WeFna3fS6ivF47Xzld98hEg4ztjwLH/3tSNMjM2t+LmR9FVk0UWx/SkERFL6FKJgIWmME0m1EbIvN4s1mE1eIJbuRhZdRFJtqJIXm1KBLNiJpK995NcprenMp9LsqMrW/GLpNClNp8Tj4lcP7qZ7chqnxcKemgosuRl5ZcDLbDyRrZE01+eDrZirK/vsduaSSRy3UfolSeSxn9kDAnkS0o0VuyiJrN9RQ8vWqmzZIUeIIvdzVWMx/+x3nsHEzL8uigK7Dq1nx30tWck8KatD7A06eebnDyzIGGRfd/H533g0t72BYUyiad2IUiE6IprWnVsh2zDNJKLoRtfHwEwhK5tQLDtIxr9LVs1pFqvtWQx9GF3rw5BHkaSKJbM3q0U41cdrw1/FMDM0eB5no92NJJWTSZ9CVloRRQ+GMYNhjGGaGjbH59G1HkwzhaFPIMmVaJkLZFKnEOVyZNmKiYaWuYKu9SOKflTrfWTSJxEEGYvtE6STR9C1HkQpCIgoyibS6WOYZhyQsDt/adFxmqbJ5ctDDA3OYLOpbN5Uwfr1pVy9NoJpTBMKuYnF07xz+BrV1SEsFgWH04okZr8fh0NldGwOSRbz/tNLIZ3WuN4+ysR4hHg8xee/vH/B30+f7MHjsXHmVA9btlWTyeisay3jyqVBJifmqawKYrUpKIpEcYmPk8e72Ly1isNvXaWkzI/YXLwgEAP4PA7i8RRX2rOqZZIksHtrzaqD3+xcnDffbeN8rl9826ZK/L6lMyGmaTIwPMN3fnSKd452kLx9UmJm25QSyTlGx+c4d2mAA3sa+NJn9lAQ/Hi8i4MlPk68cgFBFAmW+pBlkaG+KV76wWmSiQwXz/TSdnmQh57cjD/40Zm5LAVdN2jvGuOvvnWUS9eG0G7TWjBNiMXTxOIzDAzNcPxMD08/sonnn9qG+zYynigKXO8ZJxpLkUpleOyBDYsCsaYbnL3Qz5kLfflyl9djZ//uety3ZbsSyQznLvZz/vIgggDPPbHl42NNL4WHS9cjICCuwM1zyVa+VLeXOtfyovgDk7P86cvv8+uP72NHXdlHujI2TZN4KsNr5zv42hsnGQsvFn1P6RqXZ4fZ4CvlxcGL/Fz9Hi7ODvHFut30Rqc4NtFDq68UWZEor8qSUbJ1kTs/kAJidmViZhCQmE+3I6JilYswyb5umlruXxOTDCZa7v0iTrUer3UbsuggkrqKaWqYwnLUuA+HAqeDe2uqMA0T1SIjSiKZtE7v9TEGO8dJzycIiyJCwEl1QxGaSyfosPNAc93i8xYE7KrCPbUV6LrB3EyMs8c6mRybI53MYLWrlFQEqG4owma35APqDWQNKrRcanKxPKmuG1klJiFXF89JfEo5KVVN08mkNARRQLXIi2axkB1Ycz8hy/XISh2q5SAAmcxZwMTQRxGlQrRMO4JgRxD9CKId0wijZS6hqDsQJQuCYEVWmjDNeRTLPgThwz1eJmbuvtEwTQNJKkbLXEQUvRj6MILoxDAmEQQPunYeUfQgy42AiGLZkb1GWjey0oJi2Q8YCCkZRd2DIHpIp95HECzISgu61pX71AyKuh1JriCVeBWTFKYZQxT9SFIlt5u8m6aJgcamzWWsW5dtkXE4LNTX2ygp8WEYJjabQm1tCF03sdtVZFli394GLBYZQRDZubOWRCKDKJlYrBKmaSyZIo/MxZmcmMftttHTNb6ox72g0M2Fs30UFXvp651kXWsZY6Nh0mkdWRaZmprnvgfWceTta0SjSUrKfAQL3JSW+7PiE+nbLVMFPG4b2zdX0dE9Tiaj0903SWfvBBvXla1qoO0dmKKnbxLIql/t2Fy9aBC/cR1Hxub4q28d5djpbjTNQJJEgn4H1RVBfB4HhmkwPROjq2+SuUicaCzF64evIooCX/niARx2y0de967bWMmRH54kk9bYcrCZUJGHz/3iwQVkUUEQcHs/3hWxYZq0d43xZ19/h7bro1n+gyQSCjipqQrhdlrRDYPJqSjdvZNE40ki80l+8JOzaLrBZ57dgdtpQxByevEFHlxOK9FYismZKPPRJIW3sb6j0SSDI7ML7rOBoWli8fSi73A+mmRyOktIdjmti/Z1J3zoQLzSSjj/HknmgZKVGZMm0DY0wR/95D3+9bP3srl67Q4Wy2EmmuDbR8/zg2OXCMeWbgNSRImnyjfyQEkTX+88xmwqjmYYFNs9WCWZl4eu3NVnC4KAS21mIv4Wo9Gf4LNuxS6XM5V4H0lQscgFhFPn0MwY4dR5Ara9hJPnyRjzzKUu4LZsYCZ5gpnEMbzWbbjUJibib5LWFazyR1sPApibjfEX/+1lhnon+cKvPkBlXQEvf/8UR1+/wszUfDYwimC1qRQUeznwyAYee34Hbu/y9c7YfJK3fnKeI69eYnRwmlg0ha4ZyIqEy2OjZVMFT3xmF+s2VS6o3V49P8DX/+hVXB47v/AvH6aq/ub56rrBt/7n25w71omiyjz6/HYevK1OdeJwG9/76/cIFXr4yr9+jFCxd+WTFxQwDTLp0yiWnWDqCIIdU4gjiD5kxYFpxpGkKiSpGkF0IMmNiFIJguBEEENgTGHok2iZC8hK66LA9WEgSiUYqfdQLfeQSZ9DZh2mGUeUSrjxKAuiCy19GS1zDVlpQZRK0TJXQBCRpBzXQbSTtcsUMIxZ9EwHut6Prg+AaSCItuzfBRAEF4Y+hSgWIUpFi4JkQp/m2uwP8VvqqPQeQLolbe2+JV1pua1lyXYLgchiUbBYFHoibzM710Wj5ymcyuJ7OxJJZgNoqQ9JkkinNXq7J5gYj9DbPYE/4GBmJkrL+lKOf9DJvYfW0XZ1CFkWsVoVREnEH3Dictu4cmmIT39uN7qm4/M7GRyYouv6GA1NC7XgRVFgz446XnvnKqPjc8zNJTh1rpfm+qJF53Q7DMPg5Jke5nN8koDfyZYNFQtkXm8gldb4zgun8kHYalF49FArD93XQkmhF6tVwTRNEokMPf2TfPN7x7mYWxW+cfgajbWFPHKodVUyo2vBpfc7qFlfjiRLnH+3jUe/eABf4O6d2u4WE5PzfON7x/NB2Omw8MCBFh5/sJXCAg8WVcY0TWLxFB2d4/zwp2c5f2WQRDLDi69exOex8+zjW/LXpyDowu+1Mzo+RzKZYXg0TF31woXi7Fyc4dEwggAet53wXJyZcJzR8TDFt2mQR+YTTOZc1EIBF/41emf/H8VgME1oH57kv/zwHX7nk4dorSxadS1m6f2Z9E+G+ZOX3udoWy/p23RsfQ5b3vy92O7h1aGrxPU0HXNjTCejjCciDERniGqpvAb13UCR3JS6ns0SDBIZZqej6IkHMQSBjNOCP+giZD+Qf3/Qvg8HOxkdmiEliZSUP7OAWVvu/mz+5+nJeWam5vF47QQLPQtWlaZpEo+lCM/ESCUzWdEEtw2v37Gslqym6Qz1TtLdPsp7r18m+sMkZ45ex+mxUVoZQFVlEvE046Nh+jrHGe4/zHw4zhd/7UFUy8JrZJomkXCcr//hqxx++RK6buDxO6ioCaGoMolYiqmJCO+/eZWOK0N85hcO8uDTW/OMVptdZXJ0jpGBGfq6JhYE4th8knPHOunOMXNLKwPc/8TmBS03V87103VtGLfHjmq9s1CDIHiw2J5E10cBGYvtSRAsYKZyK2FHNl1tRBFEG4LgwWb/HJrWhSDYEAQZQSrDYnsU0/zo7QQluR6b8xezq1O5CUmuQMg5e8nOFkBAUbYhCG5uZEsUdSeiGMIwZhAEK6r1QQTRg4CIxfogAiqSUocoVyEgZ1fyohNBUFGtD6Nn2lDUjQiCm3TyHayOEgQhOwiZpsl0spPLs9+h0fMkFc692cnMXUAzUnTMvchcZogK5/4lA3FlLhNlGibPf3YXoiBgs6k88HArVqtCMOTmuU/vIhhyUVDkIVTgwuWuo793CqtNyU8MvD4HZeV+PF4HmYyGw6HS3FJKafnS7NqKUh87tlTxk9cuYppw7HQ3D9+3noqyldm407Mxzl4aQMsJmrQ2l1JVHuD2Ic00Tc5dHODNI9fQNANRFHjuiS18/pO7sd5231otClu9lQT8Tv77n73GlfYRUmmNH718ntaWMqorgqu63qtFOpHGG3KhWBSGusbuvMHHAF03ePXty5y72I9pZuvkP/OJnTz7+GZs1tvckCwKu7c7qK4M8ud/fZijJzqJxVP86KXztDaX0tKY7fRQFYmayhBXO0ZJpzX6Bqc5cNvnDgzNMDsXR1Vk7tvbyIuvXSSRTHO9e4ItGxa2HI6MZbkLAIUhN741EjH/yQOxJGatD7tGp/LNKJ2jU/z+j9/lXz19gPUVhXeVptZ0nWuDE/zJy+9ztnt4gaqXIEBl0MfPP7CDptLsLKjVW8pEYp6+6DSfqd6OLIpEMyl+OniJlKHxbOWH6y/WNJ0r5/p555VLXLs0SHg6hiiJBAtdbNtdz6Of2EpBsTcfSKcnI/zxf3yR8EyM3/79T1HfsjhDoOsG3/ifb3PsnXY+9eV9PPu53dwYgDNpjasXBnjlR2fpahslEo4jSiLFZT627KrlwSc3UVS6si/w+29eAQS27a3nqc/tobaxGEWViM0nOX64ne/+5WGmJ+c5/MpFDj6ygfp1pQv2l0pk+Mm3T3DklUsIosA997bw2Cd3UNtUgqJKRCMJLp/p43t//R4D3eN8+2uHKakIsGlnLQChYg/egJPBnklGBqYXuJ6MDEwzOx3F6bYRjyYZGZhmfi6O15+dreuazmBPNiVYUuHH4bpza4UgiEhyBZKc6ysUF6eXFGWhK5MgBVClhSxfWVldv+xaIYpORNGZ+zlLrlLUjQuPR7SjqJtu/i4oyErjkvuTxGw9VJQWyxUCSFJFtuadGUQQkrmV/63X0WQieRmTu+9lvoFoZpT5zAgrqXaoqkx9w8IAXXfb7zdqt9U5MpTTKbGuNUui1HWD9msjdF0f4+D9LciyiKJYWNdazkqwWhR2b63l3Q+uE44kGB2f48zFPsrv8Pxc7x5nYGgGAFkW2be7fskJcCaj89rhKyRy5hXVFUGeeGgjFsvyw3NFqZ9DB5rp6pskmcwwNBrmzIV+KssCi0o8HwYb9zdx9UQXpmmy+cDyHsQfJ6amo7x77HreTGJdUwmPHFqPdZmMhCAIFBa4+eRTW7nSNszsXJyJqQhvvttGU30RoigiimJ+BZzRdIZGZjAMY0Gsae8cwzAM3F4HrS2lvHe8k+nZKL0DU2iavqDU1TswmeelVFUElu3BXw5rDsTRTJKLs0MrtqRANtg5ZAvlDj9+iwNREFhK48WmKvzcoe2MzEbom7ip1nJlYIw/feUDvvr4XlrKC9e0zE9rOh+09fGXb57k2tDEgh5mAVhfXsQvPriTPY2V+VSFVZJ5pGwdmmGgiBKiIKAZBi3eYkxMQta7JyKYpsnZ4918/Y/fYHJ8jtrGIppby8hkdAZ6Jvnxd04wPDDNl3/tECXl/mzPbMhF47pSXvrBGS6e7aO2sRhJXrjanRib4+r5AWwOlXWbKvJfvq4ZnD3RzV/98RtE5xLUt5SwfnMF6bRGV/soL/z9cfq7J/jnv/UYvsDywuTJRIaNO2r48lcfprw6mH+fzW7hoWe2Mjo4zU++c4LZ6Sid10aoay5ByNVcTdOku2OUt186Tyajs2VPPV/8tQcprQws2M+BR7KqPX/+n3/C1HiEn3znBE0byrHaVNxeO6EiD73XxxgfCZNJ6zm/ZTMbeMNxtt5TT1fbCGPDs8zNxPKBOBKOMz0ZQbUolFYF1/xgfFTI3nsmJgYmZta+LpcWvpvSS5ZDYOT2aeaeqRxLYw37u7Gf7L5Ycj+CIObqxdmJkSh48ql2ExPdTDORvLrmc1jqWOYyA8T1aayS90Pv69brDeSvuSgKlFcEKCr24FmDnrQgCDQ1FFFTFeLcpQESyQxnLvRzaH/zkvXeG8dx4mwPmVwWrrTIS3N98ZLvHR2fo6MrKzEpSSIb15dTGHKteHyiKLC+uRSPy0YymSGd1ujoGiORTC/J/l0rDN1gtHcSm8PKwU/sQBCFRf3upmnmJ8cfZ09278AUA8Mz+d/v2VGH121b+foIAk11RdRWhzhzoR/dMLl0bYiZcJygP+vpXFHmR5ElMprOxNQ88UQaZ04TXNN0unonME0oKnBRWRYg4HcwNRNleCxMNJbCm1v1mqZJ38A0kJ1w1VSsXUBlzYF4JDHH71z4MTFt5dSbQLZ+XGr38kzFFp4o37hkC5MkimytLePfPHsvv/ujw/RNzObtxM50DfHffvwu/+65+2gouXObjmmaWZ/ZE1f423fOMD63UM1LFATuaark15/YR23hwpmjIAhICAsG7OH4LGlDp969PMlsNZgaj/B3XzvM1ESE5z6/h8ee247HZ8fQTaYmInzzLw7z7uuX8fod/Ny/eAC7w4LVprL9nnqOvH6FE0faefDJzXhuqcMahsmVc/2MDc+y/8H1VNbcvD7DA9P83deOEJtP8qv/9nE276jB7rCg6wYDvZP89Z+8yYn3OmhqLeP5L9yz7HHb7CqHntxMWVVw0Y2lWmS27qnnrZ+cJxKOM9Q3iW4YedazphmcfLedidE5LFaFR5/bRkmFf9F+JElky546tu9r4I0fn+XymV6620dp2ZRtZatpLObU0Q7Gh2eIRZOoFifplEbv9TEyms6G7dVk0hrnT3QzOjRDZV1WDWdqIsLcTAybw0JlbcEdH4zhsTDTs1H8XgfFBR7CkQRjk3PYrSrBgJOhkex9WV7sw2pVGBieIZXSKCpw4/cuLU1omBqzqR4GY8eZSXWS1MNIgoVC2waC1ibE28hcqujEb6lDFBavmgREdDPDdLKDodhJplMdpPR5FNGGSyml1LGdYttWFNG+4rmapknKiDAWP89I/AyRzBC6mcYieQhY6im2bSVkbUYSVbKTBUveQ9s0TXQzQ0qfI6mHmU31EE71ARDXJhlLXEC8LTUtCQo+tQZVci46jowRI6HPktCm6Y++i2FmMMwMU8kOMsZibWKHHMKtlC3b62yYOvOZYUbiZxlPXCKhTW" id="352" name="Google Shape;352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data:image/png;base64,iVBORw0KGgoAAAANSUhEUgAAAeIAAAERCAYAAACn76QUAAAAOXRFWHRTb2Z0d2FyZQBNYXRwbG90bGliIHZlcnNpb24zLjcuMSwgaHR0cHM6Ly9tYXRwbG90bGliLm9yZy/bCgiHAAAACXBIWXMAAA9hAAAPYQGoP6dpAAEAAElEQVR4nOy9d3xdV5mo/ex29unnSDrqXbJlW+6Oe0uPU0mFJJAQCIFL5jIMwwzfMB0uM5dhZmCGgYEhtOQGCIE00ruduMW9F9mWLKtYXTq97r3X98eRji1LcotJuHf0/H6GaO911l67vmu9VRJCCCaZZJJJJplkkg8F+cMewCSTTDLJJJP8d2ZSEE8yySSTTDLJh8ikIJ5kkkkmmWSSD5FJQTzJJJNMMskkHyKTgniSSSaZZJJJPkQmBfEkk0wyySSTfIhMCuJJJplkkkkm+RCZFMSTTDLJJJNM8iEyKYgnmWSSSSaZ5ENkUhBP8qEgSRJf+9rXzqttTU0Nn/rUp36v45nkD59PfepT1NTUXNI+161bhyRJrFu37pL2ez60trYiSRKPPvroB37sSf6wmBTEk/Doo48iSVLun91up6GhgS984Qv09PR8IGPYtGkTX/va1wgGgx/I8c7G1772tVHXY6J/V1xxxYc9VA4ePMjXvvY1WltbL0l/N954I3l5eZyZ+XbXrl1IkkR1dfWY37z99ttIksQjjzxyScZwqXj22We54YYbCAQC2Gw2ysrK+NjHPsbbb7/9YQ9tkklGoX7YA5jkD4f/9b/+F7W1tSSTSTZs2MAPf/hDXn75Zfbv34/T6bykx0okEqjqqcdv06ZNfP3rX+dTn/oUfr9/VNumpiZk+YObM95xxx1MmTIl93c0GuXhhx/m9ttv54477shtLy4u/sDGNBEHDx7k61//OldcccUlWS2uXLmSV155hf379zN79uzc9o0bN6KqKm1tbXR0dFBRUTFq38hv/xAQQvDggw/y6KOPMn/+fL785S9TUlJCV1cXzz77LFdffTUbN25k+fLlH/ZQJ5kEmBTEk5zGDTfcwMKFCwF46KGHKCgo4Dvf+Q6/+93vuPfeey/psex2+3m31XX9kh77XMyZM4c5c+bk/u7v7+fhhx9mzpw53HfffR/oWD5oRoTphg0bxgjiG2+8kbfffpsNGzZwzz335PZt2LCBgoICZsyY8b6OnUwmsdls73vS9e1vf5tHH32UL33pS3znO99BkqTcvr/+67/m8ccfHzUJnGSSD5tJ1fQkE3LVVVcBcPz4cQAMw+Ab3/gG9fX16LpOTU0Nf/VXf0UqlRr1u+3bt7NmzRoCgQAOh4Pa2loefPDBUW1OtxF/7Wtf4ytf+QoAtbW1OdXviLr1dBvx9u3bkSSJxx57bMx4X3vtNSRJ4sUXX8xt6+zs5MEHH6S4uBhd15k5cyY/+9nP3td12bt3L5Ik8fzzz+e27dixA0mSWLBgwai2N9xwA0uWLBm17ZVXXmHVqlW4XC48Hg833XQTBw4cGHOcw4cPc9ddd5Gfn4/dbmfhwoWjjvnoo4/y0Y9+FIArr7wyd91G7J3ncx/OZPHixdhsttwqd4SNGzeyevVqFi9ePGqfZVm89957LF++PCfwWlpa+OhHP0p+fj5Op5OlS5fy0ksvjepvxDb761//mr/5m7+hvLwcp9NJOBwG4LnnnmPWrFnY7XZmzZrFs88+e9Zxj5BIJPjmN7/J9OnT+dd//ddRQniE+++/n8WLF5+1n9/+9rdcdtllOBwOAoEA9913H52dnaPaXHHFFeOaJ8azZQeDQT71qU/h8/nw+/088MADfxBmmEn+MJicFk4yIc3NzQAUFBQA2VXyY489xl133cWf/dmfsWXLFr75zW9y6NCh3Ieyt7eX6667jsLCQr761a/i9/tpbW3lmWeemfA4d9xxB0eOHOGJJ57g3/7t3wgEAgAUFhaOabtw4ULq6ur4zW9+wwMPPDBq35NPPkleXh5r1qwBoKenh6VLlyJJEl/4whcoLCzklVde4TOf+QzhcJgvfelLF3VdZs2ahd/v59133+UjH/kIAOvXr0eWZfbs2UM4HMbr9WJZFps2beJzn/tc7rePP/44DzzwAGvWrOFb3/oW8XicH/7wh6xcuZJdu3blPuAHDhxgxYoVlJeX89WvfhWXy8VvfvMbbrvtNp5++mluv/12Vq9ezRe/+EX+4z/+g7/6q7/KrUhnzJhxUfcBspqKyy67jA0bNuS2tbe3097ezvLlywkGg6OE6r59+wiHw7mVdE9PD8uXLycej/PFL36RgoICHnvsMT7ykY/w1FNPcfvtt4863je+8Q1sNht//ud/TiqVwmaz8frrr3PnnXfS2NjIN7/5TQYGBvj0pz89Sh0+ERs2bGBwcJAvfelLKIpyzvbj8eijj/LpT3+aRYsW8c1vfpOenh6++93vsnHjRnbt2jXGdHIuhBDceuutbNiwgc9//vPMmDGDZ599dszzO8l/Y8Qk/+35+c9/LgDx5ptvir6+PtHe3i5+/etfi4KCAuFwOERHR4fYvXu3AMRDDz006rd//ud/LgDx9ttvCyGEePbZZwUgtm3bdtZjAuLv//7vc3//y7/8iwDE8ePHx7Strq4WDzzwQO7vv/zLvxSaponBwcHctlQqJfx+v3jwwQdz2z7zmc+I0tJS0d/fP6q/e+65R/h8PhGPx891aYQQQvT19Y0Z70033SQWL16c+/uOO+4Qd9xxh1AURbzyyitCCCF27twpAPG73/1OCCFEJBIRfr9ffPaznx3Vf3d3t/D5fKO2X3311WL27NkimUzmtlmWJZYvXy6mTp2a2/bb3/5WAGLt2rWj+jzf+zAeX/nKVwQgOjo6hBBCPPHEE8Jut4tUKiVefvlloSiKCIfDQgghvv/97wtAbNy4UQghxJe+9CUBiPXr1+f6i0Qiora2VtTU1AjTNIUQQqxdu1YAoq6ubsx9mDdvnigtLRXBYDC37fXXXxeAqK6uPuvYv/vd7wpAPPvss+d1riPjGLl+6XRaFBUViVmzZolEIpFr9+KLLwpA/N3f/V1u2+WXXy4uv/zyMX0+8MADo8b53HPPCUD88z//c26bYRhi1apVAhA///nPz2usk/y/y6RqepIc11xzDYWFhVRWVnLPPffgdrt59tlnKS8v5+WXXwbgy1/+8qjf/Nmf/RlAbpU0slp48cUXyWQyv5dx3n333WQymVGru9dff51gMMjdd98NZFchTz/9NLfccgtCCPr7+3P/1qxZQygUYufOnRc9hlWrVrFz505isRiQXYndeOONzJs3j/Xr1wPZVbIkSbnV4htvvEEwGOTee+8dNR5FUViyZAlr164FYHBwkLfffpuPfexjRCKRXLuBgQHWrFnD0aNHx6hJz+T93IeR8Y6cx8aNG7nsssuw2WwsW7Ysp44e2TeiNgd4+eWXWbx48SjHLbfbzec+9zlaW1s5ePDgqGM98MADOByO3N9dXV3s3r2bBx54AJ/Pl9t+7bXX0tjYeM6xj6i2PR7PBZ3zCNu3b6e3t5c/+qM/GuXHcNNNNzF9+vQxKvbz4eWXX0ZVVR5++OHcNkVR+OM//uOLGuMk/+8xKYgnyfGf//mfvPHGG6xdu5aDBw/S0tKSU/OeOHECWZZHeRMDlJSU4Pf7OXHiBACXX345d955J1//+tcJBALceuut/PznPx9jR34/zJ07l+nTp/Pkk0/mtj355JMEAoGcXbuvr49gMMgjjzxCYWHhqH+f/vSngawa/WJZtWoVhmGwefNmmpqa6O3tZdWqVaxevXqUIG5sbCQ/Px+Ao0ePAlnb+5ljev3113PjOXbsGEII/vZv/3ZMu7//+78/r7G/n/uwYsUKJEnK2YI3btzIihUrgKyAb2xsHLVv0aJF2Gw2IPucTJs2bUyfI2rzkedkhNra2lF/j+yfOnXqmD7G6/dMvF4vAJFI5Jxtx2Pk+OMda/r06WPGf759lpaW4na7R20/n/OZ5L8HkzbiSXIsXrw4t7KZiPGcX87c/9RTT/Hee+/xwgsv8Nprr/Hggw/y7W9/m/fee2/Mx+hiufvuu/nHf/xH+vv78Xg8PP/889x77705b1jLsgC47777JrTFne4ZfaEsXLgQu93Ou+++S1VVFUVFRTQ0NLBq1Sp+8IMfkEqlWL9+/Sib6MiYHn/8cUpKSsb0eebY//zP/zw3ETqTMydEZ/J+7kNBQQHTp09nw4YNRKNR9u7dm5sAACxfvpwNGzbQ0dFBW1sbn/jEJ846lrNx+mr4UjB9+nQga7u+7bbbLmnfZyJJ0ph4awDTNH+vx53k/z0mBfEk50V1dTWWZXH06NFRYSo9PT0Eg8ExiR6WLl3K0qVL+cd//Ed+9atf8YlPfIJf//rXPPTQQ+P2fy4BfyZ33303X//613n66acpLi4mHA6PCqkpLCzE4/FgmibXXHPNBfV9PthsNhYvXsz69eupqqpi1apVQHalnEql+OUvf0lPTw+rV6/O/aa+vh6AoqKis46prq4OAE3Tzjn2c123C70PI6xcuZKf/exnvP7665imOSrmdvny5TzxxBM57+zT1dDV1dU0NTWN6e/w4cO5/WdjZP+I9uB0xut3vHHn5eXxxBNP8Fd/9VcX7LA1cvympqacduX0458+/ry8PFpaWsb0ceaqubq6mrfeeotoNDpqAnQ+5zPJfw8mVdOTnBc33ngjAP/+7/8+avt3vvMdIGtDAxgaGhqzSpg3bx7AWdWiLpcL4LxDOmbMmMHs2bN58sknefLJJyktLR0l9BRF4c477+Tpp59m//79Y37f19d3Xsc5G6tWrWLLli2sXbs2J4gDgQAzZszgW9/6Vq7NCGvWrMHr9fK///f/HtduOzKmoqIirrjiCn70ox/R1dV11rFPdN0u9j6MsHLlSkzT5F//9V+ZOnXqKA/25cuXE41G+cEPfoAsy6OE9I033sjWrVvZvHlzblssFuORRx6hpqbmnHbe0tJS5s2bx2OPPUYoFMptf+ONN8bYl8fD6XTyF3/xFxw6dIi/+Iu/GHfF+otf/IKtW7eO+/uFCxdSVFTEf/3Xf426Tq+88gqHDh3KPeeQnVgdPnx41P3Ys2fPmNCvG2+8EcMw+OEPf5jbZpom3/ve9855PpP892ByRTzJeTF37lweeOABHnnkEYLBIJdffjlbt27lscce47bbbuPKK68E4LHHHuMHP/gBt99+O/X19UQiEX784x/j9Xpzwnw8LrvsMiCbcOGee+5B0zRuueWWnKAZj7vvvpu/+7u/w26385nPfGZMIoh/+qd/Yu3atSxZsoTPfvazNDY2Mjg4yM6dO3nzzTcZHBx8X9dk1apV/OM//iPt7e2jBO7q1av50Y9+RE1NzaiQG6/Xyw9/+EPuv/9+FixYwD333ENhYSFtbW289NJLrFixgu9///tA1l6/cuVKZs+ezWc/+1nq6uro6elh8+bNdHR0sGfPHiArXBVF4Vvf+hahUAhd17nqqqv41a9+dVH3YYSRVe7mzZvH5PluaGggEAiwefNmZs+ePSqc56tf/SpPPPEEN9xwA1/84hfJz8/nscce4/jx4zz99NPnlazjm9/8JjfddBMrV67kwQcfZHBwkO9973vMnDmTaDR6zt9/5Stf4cCBA3z7299m7dq13HXXXZSUlNDd3c1zzz3H1q1b2bRp07i/1TSNb33rW3z605/m8ssv5957782FL9XU1PCnf/qnubYPPvgg3/nOd1izZg2f+cxn6O3t5b/+67+YOXNmzmkM4JZbbmHFihV89atfpbW1lcbGRp555plRE41J/pvzIXpsT/IHwkj40rlCXTKZjPj6178uamtrhaZporKyUvzlX/7lqBCbnTt3invvvVdUVVUJXddFUVGRuPnmm8X27dtH9cUZ4UBCCPGNb3xDlJeXC1mWR4UynRm+NMLRo0cFIACxYcOGccfc09Mj/uf//J+isrJSaJomSkpKxNVXXy0eeeSRc1+YYcYLXxJCiHA4LBRFER6PRxiGkdv+i1/8QgDi/vvvH7e/tWvXijVr1gifzyfsdruor68Xn/rUp8Zco+bmZvHJT35SlJSUCE3TRHl5ubj55pvFU089Nardj3/8Y1FXVycURcmF4pzvfTgbZWVlAhj3Wn3kIx8RgHj44YfH7GtubhZ33XWX8Pv9wm63i8WLF4sXX3xxzDUAxG9/+9txj/3000+LGTNmCF3XRWNjo3jmmWfGhAWdi6eeekpcd911Ij8/X6iqKkpLS8Xdd98t1q1bN2YcZ4Z/Pfnkk2L+/PlC13WRn58vPvGJT+TCuU7nF7/4hairqxM2m03MmzdPvPbaa+OOc2BgQNx///3C6/UKn88n7r//frFr167J8KVJhBBCSEKMo7uZZJJJJplkkkk+ECZtxJNMMskkk0zyITIpiCeZZJJJJpnkQ2RSEE8yySSTTDLJh8ikIJ5kkkkmmWSSD5FJQTzJJJNMMskkHyKTgniSSSaZZJJJPkQmBfEkk0wyySSTfIhMZtYaJmqEOBrZRdpK5rbVu+dSYCu54DzIHxZCCCwMZNQPdMxCCEwhMISFDKiyggQYwkJCQh3OpmRaFhYCVVZguL1pCRRZQpWybbJ9SJhCYAmBpshISBiWhSbLuUT7GctClWXkP7B7k7EMDoZOUO8uw62NLmgghOBkYoBgJsp0byWKdOGF64UQNA30U+xykzdcMEEIgQAkThUiOP3vi+Fi+xBC0N85hCffhd2pX9Sx/9BJmQZN4ZN0JoaodOYjIVHtCuDW7Of+MWAJQXt8gOPRXhYV1ONSs9epNdpHod2b+/tsCCHoTYY5GO5ECMFl+bX4bM5RbUxh0Rrto8oVQJPHPmvZeyyQkN7X90IIgbAEknzx/SSiSQ5saWbGojpc3ktbCOT/BiZXxMMkjAj7Q5vZOvA6b3X/muc7H6EzcexDHVPGimOcNjEYIWWGsYQxZrshEuwffIK40f9BDA/IprWKZtL8/NB2vrblDb6x7W2293ZgCcGzzQd4pnl/doIgBK+1HeUXTbsAOBYa4Lu7N/J3W97ge3s2cTIWRgC/bNrNMy0H+Pc9G/jbLa9zaLCXzmiIb+96l554Nr1hbyLGv+56l5Ox8MQD+5AwhcXRaCdxc/x8zkeiHazv24dhXVyFHksINne20xU7VeZPAPt7exhIJHLbDvT10hePX9QxAJKGwe7uLmIXWMvYSBu8+tg79HUMXPSx/5ARQrC5/whbB5optntRJIVNfUcIZs7/WkuAV3Owa7CVcObUPfNqDrTznJwNpWM827GNjGWSr7sZLyuThITf5ppwshrMxDkYOntd6/MhnTLY/tYBjPTFV52KDMV4+bF3CQ+eO4Xp/4tMroiHCehlfKzyT8lYSdb3PcfG/hc/1PFYwqQ1sg6PVk6Jc25uuykyHAo+yxTv9bi14lG/USQble4V2JSLK4p+MZiWxe+OHySYSvC5mUs4FhrgZwe3U7+sgDKXl6eb93N99TQsYbGhq5VrK6cQSSd59NAO5gZK+djUOTzdvJ8nju7h4VlLORrMTiLumzYfXVUpsrtAyq6Qt/a085G6Rnb2dZI0MuTrv7+ZsxCCcCbGUCb7YfBrbnxaNu91xIgzlI5iCYHf5sKvuZEkiZiRpCc5xML8hlxbgJSZoTcVxBIWaXO0YOuID5AwU9hklTJHPpp87lfSFBZvtbbwTlsrKyqqkJB4ZPd2anx5XFtbj0NTeWTXNiq9fq6urWNOUTG/OrAXVZIRwA31UzkRCrL1ZAcem85NU6bht59azZmWxdq24zx/5DAzC4u4c1ojpW7POVc7/SeHePXRdax76j1OtvTgzXdz80NXUdFQSnQoxjtPb6H9SBf+Qi+rbl9M+ZRiYqE47zy9hY6j3SAEy26+jPIpxbz95CYsU2Cza2i6xmB3kFs/fy2+wIU/28lkhoxh4nbpo87BEoKBVJiYkaTQ7sOp6Oc8x4xlsi/Yzk3l86lzF2EKi7U9B3irez+WEFxZ3IgsyWzuP0rGMriqeCaFdi+b+4/SmwwhBFxbOps8mwvX8ApaCMHRSDfreg5xS8UCSuw+DoQ62BtsQ5c1riieQYE++ryPx/pwqTpXFTeiygoxI8lrJ/cQNpLYZJVrS2azP9jGgVAnd1cvRZUV3us/Skuklxp3IXPzqnmxcxeHQp0sC0zl6pKZOM9jJX4m4aEYR3a28tovN+L2O3H5HJTVFKHpKkbGpL9riGQshTffTV5Rtla0kTEZ6AqSiKXQHRqFZfm5/iJDMVKJDC6fg4JiH7IiY2RMBruDxKNJVE2hsCIfm65l7208RV/nEJm0AQKcXgel1QGMjMFAd4hYOIGwBIqmUFZTiKarxEIJBntDSJJEUUU+NrtGMp4mHkmiKBKhgSgOl06gPO+8cqOfzkiiygvVDEwK4mEkSUZX7OiKHbsycaGBC0UIgSGSdMS2EM10kbaiKJKNKd41uNQiQpl2Tsa3YwmDIvtMAvbpGFaKE9F3OBp+BY9WSk9yL2XORTjVAloj62iNriNtRdEVL/We63CpRUQynbTHNmEJgyne69Hk7EveFd9JxoqTNEOkzQjFjrkU2BuQkAmmT9Cd2EnKjGCIJPm2emo8VyIPz8pTpsGrLUfZ39cz7rkFHE7umDaTrT3taLLCyyeaSBgZBlMJ+hMxZuQXYR0THA8PIhAkjAwz8ovoT8TZP9iDU9XoTcTojkdIGQYJI4OFYFlJFdPyCnMzeSEES0uqWNvRzBUVdezu62JBUTkONfsynoyEefrIAcLjVBWSJIklpRVcXVN/QfdtMB3hlyfeQkJCYNHgqeSa4gXIksTbPbtpj/eRtjIIIXiw/gbybR7CmRjvDRxk5+BRvtBwGzWuEkxh8XLXFg6EWvFrbvpTIUocpz483216gd1DLdS5S/j67HspceSd1/im5OUTcLrY09PNRxqmM72gkGtq66jzZ/ueESjk8qpapuYXIAQ0DfTzRwsWs6GjjQN9vUTTKWyKwoxAIXZ19GdAliRmFxbTPDTI7Q0zKHadXw1pT56LBVfP4uB7R7n8zsWUTymhsDwfI23w9pOb6O8aYvUdi9m7/jC/++HrPPiNjyHJEoUVBdQ0VtB+pIuXfvI2d/7JDex59zCrb1/MO09vYf6VjQycHKJlfxvzLm8kkzFBgnTaRLepWEIgAfFEGpumYrerxONpLCFwOmyc6BigtzfMogW1AOi6hiRBV2KQf2t6nmORk9xZuZyPVq3ArtjOeo5ieO1pl7XcNgmJad7SrGYi1MFUTzE2WeFkfIhD4U4KdDct0V5meMto9FXgVMceo9ZdxPrewyTMNBlh8lzHdkodeXTEByl35o0RxKaw0GUNedikk7EsmqO9XFHcSJWzALuiMd1Xzo7B4xjCAgu6EyHydTc1rkI8qp2ZvgpsssI1pbNGnc+F0HW8l21v7aezpZf3Xt2LL+Dmunt9KKrMhhd2smdDEzZdJRlPc8fD11A1rZSu43288vh6hBAE+yIsu3EeMy6rJRFN8dqvNqFqCuHBKDd/+nIaF9cz2BPiuR+vRZgWwb4wc1ZNZ83Hl5PJGLzwk3VEgnGiwRjN+zq4/fNXU1xZwM51h9j6xn7cPge71h1i1rKp3P2nNxAZivHcI2+TjKfIpAwqG0q46VOraT3YySv/Zz0lNQEiQ3EKy/P4yENXcjY5HIskGOoNU1ZbiCzLufM5caSLeSunXdB1fN+CODsDGFGMjMwCTtmXOIv9YWT2MPJwSyO/OO/24/d/uu2DUb849zEuhFNpus/Wv6A7sZuT8a1UuVbSGn0HTXagK15iRi8Hhp7Eb6tBllQOBp9idt4n8NkqcapFqLIdr1ZBQJ+GQ/GjSjoutQhVspNnq8OpFqDJWbuQrvjw22rYP/RrKl3LcajZD3JPYg9d8V1Uey5HYLE/+GuWFH4Bm+zlYPC3BPRpuLUSmkK/o9y56LRrBoZpsfZEC88dPTTu+df781lTNxVTCOrcPhr8AQAWFVdQ6vLgUDXmBErY1tORbe/LJ2B3ciITRJVk6nwFFNidNPgDFNgduDQbiiTjVG2j1GmSJDE3UMoLxw+xrbeD/mSM+YVzc9e4Nx7jVwf30hWNjBmjlL1RFyyIB9JhehJDfLL2WorteciSjDL80VtdNAcZibiZ4pFjL9KdGCRPc1Niz+f6kkU0hbOqeYD+VIhtg03cU3Ul1c5iHm99Y9RxkmaauJkiYaZOe4rOjiLJVHn9aIqMJQSyJGFTFDRZQZOzq16boqLKMposk7EsAHRVRZNlDMtiUWkFLaEh3jnRSr7DSY3PP+p664qCKsnYFAVZOj/bn+6wUVxViMPjoLi6kMqGMgCC/WF2rTtI7cxKetr6EUJw/EA74YEogbI8yuqK6GzuIZVIM9gTJJ3M4MlzMXPZVA6+d5TGJVNJJzMkIlkzTdOxbjJpk70HO5gzsxIQJJMZevsiKIrMjGmlHGw6STptMn1qCYoiE4un2bK9hYICNzOnlwNZbcShUDvBTIxdQy3cXL7onIJYk1XybW4OhDrI191YwkKTFcod+USMBF2JINsGWqh1F5IwM2SGTRAORaPI7sWj2XOmGoTIfUOU4edLDG9TJYWlBVNwqDYKbGMnQkW6l639zXQnghTobkxh4tHsBHQ37uFjqNIpnwpd0VhVNI1jkR7e7N7Px2uWo8sqMhL6eWhhJqJ+dhXJeJqhnjB3/NE1ONx2bDaVgZ4Qm17eza2fvZKKKSW8+vgG3v3dDu7+k+sprirgri9ch2ZT2fL6Pna/c4jpl9UiyTB7+VQuu6KR1365kfde3Uv97EryCj3c8fA12HSVI7tO8MYTm7jmY0sI9UU4treNB/76NoQl+Nk3nqFhfg2ZVIb9m48ybX41K29ZQCKaonp6GR6/k1cf34AsS9z9J9cTDcX5P998ntnLpmKZFp0tvXzks1dSXFWAhISinn01HBmK88LP3uG6e5ZRN6uCrtZ+XnrsXfKKvB+8IM6INBv7nmco3cuVxR/lWHQPxyK7iRsRAvZy5vhWUumchnrGzbaEycnEcQ6Gt9CVaMEUBkV6JdO9i6hxNaKeMUMzhUFnooXDoa10JloQWBTqFTT6llDtnD6qfXN0L5v7X2J54BZUWWPX0FoG0t3osoPp3oXM9C3DLjvftzBOmBGaIjs5FtlDKNOPQ3FT657FDO8i/Fph9iVAEMv04FQLKXLMJpI5ScoKo8lOTkTfJWEOUatfjRAWPYm9dCd2UmCfSqF9Oi61kAJ7A+WuxbljFtpn4FDzKHbMxms7VWJPVzwU6A05wTyCEBaFjpk0eG/GFCn6e5uIZnrw2WykzBCF9kZsipu26Hocaj6SdOrh0xSZVZU1aIrCUDJBKJVkMJHgRDiIMfxx12SFhUXldMUiTM8rRJNlkqaJS9ORgeUl1fzb7g24NI2PN8xDlRUK7E7qfPmAYE5BCWnLRFdUbOM4lIyQpzuYV1jKE0f2MC9QSonz1Aqh0OnijoZG2sMhhpIJopk0HZEwffHYRd/bckcB072V/Kb9HWpdJVxbchke1UFGmOwLttAU7iBlZWiL95K2supmSZJQhh3VRghlYgghqHOX4lLsTPNW0hw9edHjkiSJYpcbl01DkWSKXC40WaExUMgLRw9zdU09swqLmFVYxMvNR4hmaphdWEzaNHnh6GGEgNVVNezr6+FgXy9eXcdjGyt8vLqdUreH3xzazx3TZ1Lmvnhzh2VYJOMphBAkoyn8AS83P3Q1br+Tba/v5Z2ntzBn1XTsDltOcCiKjKIpKKqMalNzKw4Ap8PGziNtWKbgwKFO5syqYMPmo1SU55NKZdi5J83J7hD5fid9/RFKin3s2tPGzBllLFtcz8hrX6B7KNS9JMw0de4S9PNYFcqSxNUlM3mjez8/ObaWeXnVFNm92BUNU1gEdA+y7uVw6CSarFJk9yJLEoW6NyfkLSFY33eYvlSEd3oPcVXxTI5GuulKBtnYd4SrS2ZybelstvQfw6aorCmdM2YcFc585uZV8WzHNryqg8uLZ1Bs9+VMGwkzzbqeQwykoqzrOciywgZ2DrbSlQhS5sxDlRUqnPlsG2jhhc6dXFcyB8c4K/VzoWoKmk1FVmR0u4Zuz17DoZ4Qxw908NKj76JpKpFgjLK6IgzDZKg3zPrf7SAWjtN9YgDTtECAzW5jyuwqPHkupi2o5aVH3yEZS5FJG6x7ZjvhwSjBvjDB/gjWsBra6XGw5bW9KKpMfrEPT74TVVMoqizg0PYWNF0jGU9RXl+EJEkc3dNG+5Eugn0RLMsilciqpDWbSn6Rl7pZlcjy+cmFQKmfBZdP53c/Xcf8VdPY9tYBZiyq4+q7Fp/7x2dexwv+xRkIYTGY7uZYdC9xM0Iw3Uu+rQSb4uBQaCtN4e1cXXwv8/OuyKlRhLDYF9rEa12PIyNTYq9Gk+0ciexiX2gjqwpvY1ngJhQpOzxTGGwfeJN3+54FoNRRi4xMc3QP+0IbubzwDhYXrEGTsw9S3IxwIn4Y0Q8RYxCX6sOleOlPn+Slkz/lZKKFq4vvwaV6L/KcBRFjiJdO/oyW6D4KbCXk2YqJGEOs7fkN+4ObuL3iYQJ6ORIypc4FbO37PrsGfoYq6dR7rwcgZUZIGUF64tnasvm2Ogr0hvdzO8bFoeSjSDYEJjIKljCwyV4K7TPZPfgobrWEMudCPGrZqN/ZFJU7p83kzmkzgaztcFNnG19++5WckFNkiTvqZvHLI7v5/t7NyJJEgz/AJ6fPR5IVpvgLKHK60WSZaXnZ4vI+3cFnGhfxbMsBvrN7A5oss6aqgYLSaoocLtza2A+CIsssK6niheOHWFZSja6cenTLPV6+siRbD1gIQTyT4d+3b+LHe7Zf9DVzqnY+XnM1Pckh1vbs4rHjr/PFhttpiXbx8smtPDz1FpyKTl8qeNZ+VElBAGnTwKVAzBjrfHchyJLEjVNOPSOVXh8AKyurWVlZndu+tLySpeWVAKRNE59u55Oz5+c82K+qruOq6roJj2NXVW6bNuOCx6faFGRFZrA7SGF5PnaXjsNtp25WFf5CLytuW4iwsl62TreDIztaKK0tYtVtizi45RipRDrb0VkmycVFPvoHIsxoKGPnnhPk+V2UlvpZOL8Gj8dOe8cgHred2TMr8LrtdHYFqa7KJ2OYnOgYZEptdpJc6y7mb2bdzUAqwjRvGY5zrIZHKHH4ub925ZjthUCNO/uMrywavSK6qmRm7r8VWeaK4kauKG48dU4O36jflDvzuSy/dsIxqLLCqqLprCqaDmSFu0vVSVtGViWv6txYPo8by+cBWc3LLH8FM7zZdzySSZBvc/Op+tWj+rWERW8yTNzImnk0WaXU4c9GOkyAJEuA4PQ6fpquUliex+2fv5q8wux3VnfYkCR46vuvUzezgjX3rWDvhiY2vbQ7e2zTIhHNvh+xcAKbXUNWFV744ZvoDhu3fvZKTh7v47ffew0E2F06pbWFxCNJZiyqY9Utl+HNy2oPKqYU07TjODZd464vXEdZXREALq+Deaunc+29y5BlGUmWcPucHNvThqIp5yWE06kMiWj2+jTMr8E0BU9+91WuuXspK26cd556rdFcMhtxJDNIwlbMnZV/TJ6tCAEci+zm5a5H2TLwCnXuWdntQjCY7uGd3mdwq37WlNxHmbMeCYmeZBuvdT3O5v6XqXPPptSefRB7ku2s738Ot+rnutJPUO6oByQG09281f1rNvQ/T4m9mjr37Nwq17AytMebWFN6P43epciSTNQI8tLJn7EvuIlq53Tm+Fdd1KrYwmTX0DqORfawJHA9i/Ovw6G4SVtJdgy9zfre53hv4BVuLHsQRVIwRQZd9jLFez264sWu+BFC4NFKcGlFTPXdiE12Y2GiSSMOSBKypJG2YphWGklSkCUFSVIAiYwVx7TSyJJKVgErEFiIkf8XFqcp77PnedoTIknZPkqdCyhzLsQmu5EkBSHEhNdEkWV0ReXMvV6bzoONC0kY2ZWhXVFzalxNVviLBZcjSeRsYxLQ4A/wJ3OWkzJNZEnCoWooksRnGheNCbWwhCBjmQylkjT4C3Mq8PGQJAlVkccN17gQuhKDNEdP4lWdOFX7KLWxIsmEM3GORU7SnRjMbQ9nYpyMDxAzk3QnB/FqTgp0L17NyRs9O6h3l7In2Eyx/fzswJcKRZJYXVX9gYR6ubxOGpdM4a0nNrHr7QPc+JkrKa0t4tr7VvLyT9fy+D88gyzL1MysYM0nVzNn9Qze+OUGnviX55EVhdLaIlRVweHSkWUZu0tHUWV0h4Zqy36uXE4b8+dUU1tdgNNpI5DvZvXyBpqP9+L1OGiYUsyhIxbHWnppmFJMoMDN0kX1OOw2gqFT3s2KJDPFU8oUT+nv/bpcDJYQhDNxNFk9Z0hTwkzxaMs79CZD/PWsO/CeETrXER/kh0depzMxSDAd566qJXyq7grUM7y0U5bBU23vsWXgGKF0nGK7j3+a//ExNurT8ea7SScz7F5/mEBZHjXTyyiqKKC8vpidaw8yY1Ed8UiSsroiCsvzUVQFI2PQcbSbA1uaszZ/IJM22PDiLqKhOJtf3c2U2VU43XZkRcYyLXraBtizoYl0MvudMQ2TUH8E0zBpazrJYHeQy66aSV6hl/BglHg0SdeJPob6QiTjKepnVXLZlY28/sQmmna24itwE4+mmLvywhY/R3ad4LVfbTy1QZLQdJX3XtvLkV2t1M2q5PbPXXVBfV4yQSwQzPWvosRek/uQT/cupCm8g/2hTXQnWsmzFWFh0RzdR3/qJDeVfZoa98xcPGWlcyqz/Mt4tev/0BLdR7G9GhmJpvAOokaIFYGPUOualVtZl9prWRK4gV+f+DYHw1uocDagK/bciErs1cz0LsWhZmdJdsXJ4vzraInuozm6l0bfEjTpwj0FY0aY/aHN+G2FLM6/Dr8tOwvWFQfz/Ks5ENpMc3Qv4cwAfi1AygyRMIc4GHwKCRmPVkpj3kcpcsyhL3mIPYOPZ4UzJg3em/HaKlBlnQJ9Kq2RtYTT7VS4lhKwT8cmu3GrJRwMPoNHK2Wq9wYcagH9yUP0JPYSyXRyPPI2hY6ZlDoWTHgOhpXEsBKcjB2jP9mEhES99zpKHPNgjKg9O5IkYVdU7Mr4j5PHNvYay5KEU7PhPEMb6BpnNdyXiPFcywEODfVye93McdtcaixhcTTSQcJM41Yd3FmxGpusUecuZXnhTDb1H6DYnsdNZUvxaW5MYbE/1MqeoWbybB52Dh6lPxnimpIF3FmxivV9+9gbbGFFYCYCcs/wCNIFXvMLQZFlLq+aeHV1KVE1hes/dTmLr5+HZZoUlOYhSRI1jRXc99e3E+rP2nG9BW5kRWbW8mmU1RWTjKfwFrgxMxYun4O7K27GX+jljj++HrffRaAsD9WWfVgkSWLpouxqvrgoqxGodhZQXVmQG8eyRaN9AgqHva1LS3wfxGW4JCTMFL9q3cgsXyWri8+unVAlhXp3MQHdg20cm2+ls4A/m3EzHYlBvrn/ORLm+GFpuqxxT80Kbiibz5MnNrFn6ETO32EiiiryueqjSzjw3jEKSv2U1Rbi8jq44+Fr2PzKHra8tg+H205ZXRG6XeOG+1ey/vkd7Nl4hMbF9cTCCXSnjeU3zsPu0tmx9iA108tZddtlqJrCNXcv4+3fbmH72gNUNZTizXMhKxLH9rSTjKdpXFyHoioc2dVKeDDGVR9bQtOOVhoX1RMo9dPXOcQLP13Hp/7mNmYunUImbXBwazNGxqByaimSJOHJdzFtQc153ZeKKcXccP+qCfd7/M4J903EJRPEqqRRbK8atU2TdUoc1RwIv0dPqo0ZLMaw0nQkjqFKKhISJxPNo35jWBkUSaEn2Y4lTCRJoT3ehFNxU+GYMuoDJkkSRXoFXi2fjvgxUlY8J4glSaZALx3jAR3Qy3CpXgbS3STNOJp84YJ4INVFODNAsb2aoXQvEWMoty9tJrHJdoLpfkKZAVyKk2PhV5mT/wn8tloyVpwd/f9FON1Bgb2BufmfJJRuwxBJdNmDS82qUGRJpc5zDQX6NAyRxKVmQ5VUWWduwSeJpDsRWLlQJV3xEbDPIGDPvrDZFa7MFN+Nw6tmUCSdufmfxKkW0J3YjYXJ0qIvI0sKJ+M7aI2spcgxG+UPLLzcrdlYWlLFVRX11HrzL2plJ0Qaw2hGkYtAUjCNDiTZi6KUAxkMoxUQKEoFsuyhwlnIg3U3ZO2SIoFp9WBm9iFjsabQj6JMQ5J8o2zqywrqWeQVyEohslyAZfVjmceos5vUV89AUUqRpPGTPihSNnFJZ3yA9waa2B88wVA6ikdzMs1TzpJAA3XukpymYTxC6RidiUF0WaXKVYgqKfSnwuwYbGbH4DH6UmEUSabQ7mOOv5plgenkjeMIBGBYJu3xfnYNtXAg1MZQOooiyVQ4AywtmEajrxK3ah+lPRFC0BrrJW6myC9zU2Yvyu2XJAnVpxFVTQQGhhrHySl7HmTVp62xXnoyESqLAqiaSsYPx9LdeBwOKp0eQpk4+0In2NLfxMnEIALIt7mZ469hSUEDRXbfmEnOCGnL4ESsl7Q1NgY/3+am2O6f8LdnIoQglImze6iFnUPNnEwMYgpBQPcy01fJ/Lw6KpyBs96vczGYirF14Bi17qJzttUVjdsqF511f5kzH0mSxhXUI8iSRED34Nec+G3nFz2i2VRW3rKAlbeMnviX1hRyx8PXjGlfP7uS+tmVY7bf8pkrxu2/Ykoxn/zLj4zaJoTgRFMXbr+TxdfOxsiYDPWEiIYShPojDHQHufbeZeSX+Dm2+wTH9rRhGhaaTWXRNbNYdM2sUf1VNZRS1XB+mhF/wIM/4EFYAsuykBU595ybhgUXoZy+ZIJYkVQUSRuj1tRlJzIKSTOrErIwiRth0laS17oeH/UhG0FGyakCBYK4GUGRVHRl7EzDJtvRZJ2EGcUSpwLKJSRssn3MeBRZQ5PtpK0k5jhJMc6HpBnDsNKciB3klye+NWZ/1kvRMTyRkJEljcFUM4aVJGJ0IUlq1jEKCVW2U2AfXzWS3Td1zHa74sPuGD2z99kq8dnGPtwe7dTDJUsKfr0m6wwj6aTMMAOpJixh0JPYS55eh/QBCmFLCGKZNNF0mrSZvXc2RcFjs+HUTnlOuzQbcwPvT31omb2Ehr6Ibr8Gy+wjlXwDWSnC7fkyptFKPPYoQiSxO+/E7flTZNmDEBaZ9FZi0Z9iZA4iRASBhYSGqk3H6foUuv0qJCm7UjONDoJDn0e3X4+qVJBIPINpdCBIIkt56ParcXm+iKKMVa0rksye4HF+fWI9zdHunGOShWBdzz6e6djMp2uv5vqyBRPGGm8fPMY/HXyaQt3LP8//NAOpMD9teYO9Q61kxOhkC5v6DlHmyB9XEEcyCZ5p38RLJ7fTlRhCIJAleXhldJgXOreyonAGH6++nKmeslETo580v8G7fQdYUzKfP5t+K45hlaoQgm0Dx/j7fb/CEhaz/NX877n3jzp+S7SbL+34CYqs8M/zHmC2v4an2zfxm7aNzPXX8IWGm3js+Fre6z9MyjKQJQlrOELije7dTPdW8GDd1SwuaBhXoA6kIvz9vidoj/WN2XdH5TI+P+X63HjPhiksDoTaeKzlbXYONZOxjJz5xxQWr3XtpMyRz/01V3Bt6fxRgs+wTFqiPWzuP0pHfBBZkijSvSwsqGO2vxoJOJkY4s3ufewPtnE82suz7VvY0n8UgDJnHvdUL8erZb+FKTPDL1rX0xkfxBKCalch99YsP6f39/8LzF3RQGdzD7/45xexLIHdaeOGT64ir8jLjEX1vPTou2SjauDKjy4mv+jifIImIjgQYfMre1h5ywK8edlJy5E9J+jrHGT1Ry67oL4umSA2hYklzDE2RkNkEFiowx8rCQlV0tBlBysKP0KeNv5sz28rRBl2dNFkHUtYmGKsOsUUBpYwUGXbKCEiENljnzGebD8GiuQadxJwPiiSiiTJVDmmMzdvNQpj7ZGKrFCol6FKdmbmfYyu+A6G0sfRZCdz8j+BUykYp+cPBkmSKLQ3kraihNLtAJQ6F1DuXPiBCGIhBP2JOJs729jQcYLDA/0MJRMIBPl2J42BQlZUVLOivIo8u+OSpesUIk0q8Ro2++U4XPcRjz1KNPJdFLkYp+szJJMvkUw8j8NxK7JtLiBhWWEsaxDdfhWKWosk2cik95FM/I6oNYSq1qNqU0aOAMIklXiZtOxE0y7D4fwolhUmlXiJePyXKGoVTtdnxpzTQDrCz1veIpSJszwwPbeiPR7tYXfwOD3JID9reZMih5+F+VPGXWkJskIimIlzLNLFr9vepSXaQ4O3jGpnEbqiEckkOBHvw6nYqHIWjukjY5k807GZX7S+Q9LKUObIZ35+PQU2DykrQ3Oki32hE6zr2cdgKsJfNN5JhTM7sZAkiRpXEet699GVHCJmpnKCzRQWRyOdGMMTgpOJAYLp2ChB3BkfJGGmqbQX5rZbQmAKi7Z4P/9x5EUOhzsodeQzN6+WPJuLmJHiUKidg+F2DobaeOz4WqpdRZSeFqs9glOxsaqwkQ5XPzEjRTATozXaQ0aY51S/nnqGBE3hDn5w5GUOhNrwak7mBaZT4QygSgonE4PsGTpOR7yfR469hlPVWVU4M+fsdCDUwfeaXkFCotyZT2ZYMPelwsz0VaJIMgkzTSSTyD0jdsWGZzj5h1PRR5kxslpBH9FMkk19TXQlhvho1VLG+ST93hiZNI7IAOu08FJJkpGRUSTlot7jbB4GA1OY2ZAiScn1VVId4J4/vYFYLI6Jid1pw+12ocoq19+3gngkiWVZ2HQNp8eOoo5/UbLhrhaGMLGENTz20ccaj8hQnOOHOll58/zcNtMwadrZ+uEJYkOkiRiDo7ZZwiKY6cMUBnm2rMBVJI2AXkZTZAfljnoaPAvOeoMsYVGkV9CVOM5QuocSR03uQRRCEDWCxIwwFc6pOa/pkX3hzCCGyKBJp7YnzAhxI0ypvQabfH65Yc/EZwtgV1yossYs3zLs46zUT8dvq8Zvqz5rm98H0VSKvT09CCGYUVhIvvPUOFVZp9o9sZ3j94UQgv39PXx322a2dLUTSadH7e+IhNnb183LzUdYUVHNny1eQb0//5IJY0ly4HR9GlkOkElvJ5Pehcv/EHbHnSDZiUX+FcNoQbNl45R1fSWabQ6yXMDI62J3xBEiTCq5lkxm/2mCOItpdeNx/X84XPcjyy6EsNC0WYSGvkQq8RpO1wPAaON4TzKIR3XwhYabWF00E4+adbaJGAne6t7LT1veoDcV4jcnNlDvLiGgTzy7jxoJHm9dSzST4OEpN7AsMI08mxtFkklbBqFMjKiRxHeG6tESgj3B4/y2bSNJM81l+VP47JTrmOopQxueFIcyMV7o3MYvW9exeyi7gv9iw83YlOz5TPWUIiHRnRgiZiRz4zSExeFwJw7Fhku1M5SO0pUcotZ9KjtcS7QbgaDckZ9b8Y3QlwoxlI5yZfFs7q+5gipXEaokYyHoSQb5j6YX2NB3kMPhDrYOHOXWiiVjrotXc/KZ+mtJWwYZy+B4tId/OPAbepLBCa/l2Gub5Fet73Ig1EaB7uGLDbewqGAqbjX7LUmaaXYHj/PDo6/QHO3mF63vUOMqzp3nloGjBDNx/nbWnUzzlmIKi0gm6yk8Iqzr3cX8UcMatg4c5WCokxvK5rGmdB4w1nvDJqvcUnEZ0UySwXSM7sQQHyQZK0N/qo/ORAcn4sfpSXYTNaIYVgabrOPRPBTbS5ninkqtqx6nMnHYaNpKczzaTNpKU+6swK/l0Zfq5Z2+tzkebcYm6zR4prEisBqf5gcJ4nqEjeF3aI4eRYSgylnNssBKKhyV5DlGvyNRI0Jr7DgCQYEtQJmjHEtY9KV6ORw5xJHwIQbSAwgs3KqHWlc9s3yzKXdUoo0T2ibLEpmUSWY4tacQgmQ8hWVaF3wdL2lmrb3BjdS5Zufssn2pDpoje3GpPsod2Y+VKmlM9cxj2+Ab7Bh8iwK9lHxbCfJwMLspDOJmBIfiQpOzs78Z3iXsDr7L3uBGyp1T8GoFICBpxdkb3EjKijPNc9kZAlHQGT9GZ/wY1a6s3dQQGfYGN2IJiyrnNOzyxaVIzLMVU+eaxaHwVg6GtjDTtyxnm7aERcqKY1gZ3Kr/ggRIJpVh0ws7OL6vbdR2l8/JVfesoKDswrxtLaAnGuXZgwd5aOFCVtfUXNDvLzVCCA4O9PEXa1/j4EAfElDscjO3qIQqrx8JOBEKsqe3m954lFdajtAXj/HNy69jSt6lEcaKWo0s+5BlJ7JcjCS5ULWZ2RhgpQiQEVYo116SnSiMFgqS5ELT5pFKvYNljc3rrSgV2B03I8uu4fYyqtaIrBRjWYMIK4KkjF6xyUisLprJmtL5o1TPXs3J9aXzaY/38WTbBg6E2tg91MLVxXMnvB6msGiP9fEXjXdyRdEslNM8yFVZmTCVYdRI8FzHewylo1Q4C/jslOto9FaesvMCeTY3H61aQU9yiBc6t/F2z16uKZnHXH/WSbPcWYBHcxDOxOlJBql2ZSfgA6kwnYkByhz5NHjKeK1rF4dD7SwPnAq/aY52AxJVzkJc6thJ8hRPCQ/VX5tbgQMoSJQ58rm7ehU7h1qIG0l2Dx3nI+WLx1wfSZKwSWpOVRy0xS7YhrtrqIVN/YdRJJmPVq3kiuJZo9TgDlVncUEDg+ko/3LwGZojXbzbe4AqV2HWPq97SZkZtg80E9A9FNm9lDj8Y8YpcboDn/QHV9xECMHhyEHe7VvHidhxBtMDWEwsgGyyjanuaVxXcgMNnunjFjwJZ0I81vpT+tN93Fp2J7N8c/hN+684Gm3KtTkcOUh7vI2PV3+SuBnnlyceoylyKuHQ0WgThyIHuLfyfho800c9A+3xNv7z2HcxhcGS/GV8vPoBdgxu442eV+lOnhyTUGdfaA/v9L3NkvxlXFtyfVb4n0ZekReXz8Gvvv0Sc1Y0EA0n2P3u4QteDcMlFMQ22U5Pso3nTz5ChWMqAsHh8DaCmV6WFFxPgZ618UmSRLljCksLrmdT/8s81f49qp3Tcale0laSYKafSGaQ60sfoNRRA0CVq4GFeVezO/gOz3X8F/XuOcjIdCaOcTSymxnexczwLRqlVpUlBUVSeb37F0z1zMehuOhJtrMvtJFq1wwafUtyqmlTmATTvcSMMCkrQV+qExCcjLfgUnzYZB2X6iXPVowsyWiSjeWFN9OTauONnl9xNLqbIr0CCZmYGWIg1UWxvYrrSj7BhXggR4ZiPPu9V2naPtqBraiygPlXzhxXEBuWRSSVQpFl4uk0Dk3Dq2dz5npsNq6sq2NLR8eo3wghiGUyRNNpJMCj6zhUlaFkEpemoQ+nPAwlk6iyjNNmuyQ+vQOJOP+58z0ODvShSBLLy6v448uWMbuo+FT1JctiX183P9q9jXVtrezo7uR7Ozfzt8uvpND5/lOPSpKLEb2dJKlIkh0p5zk/HOd+2gdFiAyW2UMmsxfTaMMSIYRIkknvBWHAOB8fWS5APsP0ICEjSTaESCEYmxxflRWWBaaPa/+1KzaWBabzYuc2okaC/cE2Li+ahSZN/PpO85azLDD9vJ2PANpifRwMZU0Vi/MbqHUVjyvs7bLGFUWzebf3AIPpKFsHjtDoq8Qmqfg1FyV2P62xXk7E+lhc0IAQgrZ4H8F0jEUFU5jmreCd3gM0RTqxhIU8HA7WmwphVzSqXIXI4zxxKwIzKLb7xx17sd1Poe6l1UgymI5gCmtMaM77RQjBu70HSFkZSu15LAtMG/f6ykg0eivJ1z30JIMcCrcTM5J4NSdXFDXSn4rwWtce3u09xNy8alYVzWCOvwpdubg0kx8WB0P72Tm0LZdHUZft6LKOTdbQZBspK0XCTJA0E6StNAfC+whmgtxX/QD17rG+L6fTEjtGb6qHjkQbAb0QwzIIZ0JYWOwL7WXLwGZ6Ut00R4/i1/LQZI1IJkLSSnAy0cn6/nVUOqtwquN/M3pTPazvW8er3S8RN2I4FCd2xY4m20ibKRJmnKSVJJQJ8nbvGyTMOHdW3INDOWUqc3rs3PrQFWx5bR/7Nh9Dd2hcecciFlxxEfH3F/yLiTqSbCwP3MSRyC7eG3iFlJnAqbpZUnADSwquH6U2VmWNpYGb0BUnB0Nb2BtcT0akkSUFl+Kl0tmAc9gbODuLtbOy8DacqpcDoffY0Pc7AByKhzn+VSwP3IxL8Y36aEjITPXMx6l62BvcQNyMIiFR65rJ5UV3kGc7pRJLmjHe6P4V7fGjCExSVhJZUtg59Db7QhuRkKl0TuX2iofRh1UrRXolt5Q9xNaB12mLN3EssifrxSzb8dsKKbJXcqFhQJ3Huult6x+j2jANi4lMWD3RKN/bvJkit5u+WAybovDQwoVUeL1IUnZqcuYoEobBb/fvp3lwkGQmw9RAgHtnz+anO3awtKKCldXVmELw4+3bWVhezuW17z/0xRKCjZ1tbGg/AcDUvAK+vHgFc4tKR832NUVhYWkFTs1GdyzKgf5e3mlrZXVlK3c2NL7/VbF05hWZuD8hUqQSbxCLPYJl9iIrRciSDyTb8Kp5/JsiSY4J+p34WHbFRvk4ds1sfxKljjz8NhexRIqu5CBxM43vLN6vDd5yHKrtgsKiWmO9WdskMN1bjn0CwSBJElWuQvJtHgbTUQ6HO0ibGWyyildzUmz30xztpi3WN1yaU9Ae7ydmJHNqWqeq05UYIpSJk2dzM5CKEErHcCo6Vc7CsU6WwzG/EwlXTVJyDkoZy8QQJuolNpTGzCStsWze9RJHHi7VPq4HNoBLteNUshO83lSIuJHCO+yJfF/NKpYHGljbc4Dtgy1s7Gvi4zUrub1y8R/cynciJElirn8+7w1uQpd16lz1TPE0UOaowKtmq1KlrBRt8VbeG9jE4fBBLCy6Ep1s7F9PtbN2TLbF0zkaOYJbc3NN8fUsyl9CNBPhxa7fcTC8n4xIs75/HVEjykzfbG4ouQWX6mLX0A5e6vodKStFc/QYQ5mhCQXxyUQnfakXSVsZFuQtYkHeQiqclWiSRsJM0Bw9yjt9b9ORaMcQBlsHtzDNO4OFeUtGpTEuLMvj+k+sIJlIoWoqul0bTnByYVwyQWwJg3LHFGb5lhMxhjCsDHbFhU8rGJOuEsChuFhacCNz/CuJGWEyVhpFUtBlJ27Nj+2MsCKP5mdl4a3My1tNzIgAArvsxKvlo8pjPQQFApti58qijzI/70rSVgIZBZ+tALvsGvWi2xUnVxXfTdpKjOlnBJvsGBXqJEsyFc6pFNmriGaGSFpxhBBosg2n4sGpei+sjqslOLbrOOGBsfmSz4ZhWTQPDrKqpoZPzJ3Lozt38sqRI3xqwQJsyvgfIl1RuKa+nhsbGuiNRvn+li1cXVfHtECADSdOsKCsjIF4nLZgkHvnzLkkq+FwKsnrx48RTqdQJInbGhqZFSge98MjSxLTCgJ8dPosDm1cSyiV5LWWI1xTXYff/n4rLl2AqSC9j0j4myApeP3/iKpOR5JdgEY89lNikR++z7Gcwqs6cCgTe+z6tGxiEciWwEuZadDG902QyK4QLzQ2uS8ZImmm0WWNAt171tW0XdYotvs4Fu2iJxkkaaVx48Amq1S7itjc30RHYoCMMMlYBsciXQig1lVMpTOAX3MxkI7QnRjCr7noS4UIZmJUOgOUOcdOSOyKhlc7e1ra0zPLX0x2o3MRTMdyZQuPRk7y1d2PTajaNoXFyeFkL3EjlfNalyQJh2pjpr+S6b5yOuOD/Kx5LU+3bWFV0XSK7GPjnMV5OpJ90FQ6q3mw9nP4tTwCemDUYmuEUnsZU93T+dnxH3E02oSFxdFoE8HMEAF9rLPgCEkrwTz3fK4uuhan6kLoJVxZdA1t8VaiRpTuZBdFejEfKbuDSmc2bHZV4eVsH9pKW7yVmBGlJ9lNuaNi3P5TVoqMleGa4jVcX3ozLmW0TCh3VFDlrObR1p/SlewkZSV5u+dNprqnkWfLPp9CCHrbB3nvtb1EQ3E+8pkrCA9GsUyL0pqJz208LnH1JYFT9eBUzy8vrSzJuFU/btV/Xu0VScGnBfBpE2dWGj0cgSprBPSzh74okkqR/dQNG6nmci5BalgWlqWQr5ec33jOQjySoGlHS7ac1wXi0XUWlJVR7HazpLKSl48cIZnJTCiIU4bBkf5+DvX1EUom6Ypkqx8tLi9nbUsLx4eGODowwNRAgELXpalE1RuPsae3C4ACh5MlZRVoE4wPshm5FpdWUOhw0ROPsqe3m5PRyCUQxOdPJrMPy+rH4fo4uv0qRj71QhiYRjtwceFv46HJKspZnjdNVnPq+5SZyVbUOQvnkzf5dCwhiJtpLASqrJxTTSpLcs4jOmOZxI006Nl3Zoq7FF1R6U+FCaajCLKCy6c5KR1eSda7S2jp7qY93s8UTynt8X7SlpFdLY8zIVEl5ayq+A+CpJnJ5RWPGymOx3rP+RtNVnOTTUtYdMaHUGUZr+ZElWScqk6+7h722B0tcL2aA0WSaI72EDNSuaIQuqJNuHLOluA5Tw/w99lCV3RmeGeetY0kSeTb8rm88CqORY8gEAylBwlnQmcVxJqUtSk7hv1+JEmi2lmDV/URNbKlSevdUyixn/q2OxQnJfZS2uKtmMJkMH32mtgljlKuKr4Wl+oaM2nNRgDUcVXxtTzd/muSVpLORDtHIk0szl+KJEmEB2P89j9fx+V10HroJIlYihNNXTTtbOX+/+/msx77TCbLII7DvpPdFLiclPvGX9UKIciYJq8dPoZbt3Hl1Ilz9p4vof4ILXvbzt1wHKzh8UBWyGqyfNZJxNbOTp45eJBPL1iAJss0D2Zn7gGXi6kFBWw4cYKTkQgfmT4d7QLrcU7EiVAwV6bQb7dT7jl3hqMSl4d8h4OeeJRIOkVbOEhj4NzJDS4VsuwFFEyjHdPsR5KcQIZ0ahPp1IZRtuT3y7lWcafvzzrzXFoVpgS5iYDg/FZhI4JDkhglGKpchTgUnaF0lFAmTtxIMZCKUKh7KbL70WWNek8pr3XvoiXaw9LANNqGY3trXcUTTwL+gLS207zlrCldcF6pVF2qnTzNhSksnmp7j0PhTkod2eswmI5yPNrLmtK5BM5II1nqyGN+Xi1vdu+jLxnGrmiUOvL4aNVS3JodS1g0hbvYNtBMOBOnKXySmJHk0ZZ1eDUnUz2lLC6oxxKCzf1HOB7tpT8VYTAdZdfgcX567G1cqs6ywgbq3Vl/gOZID5v7jxAzUuwYPM5gOsrjx98lz+am3JnHVcWzzpp3eiKK7SXYFTuJYXtxykqfNZ2uXdHJs4120NQVO67hLImqpFKoF6OeMTnzDC8CBYKkOXFedwmJetdU8rT8Cd8lSZKY4WmkQC+kM9FOykrREjvGPP98dMVOeDA7Ibj1oSt57J+eB8DtcxKPXHg++UlBPA7rW07QPhTkq9dcjt8xNilI0jB4ft9hvr/hPR5auvCSHLPjyEkGTl5c6EEomeSd1laWVlbybmsr0wIB7KqadeRKp0mZJtF0mkQmg11Vc05YxW43+7q76YtlCziossySykp+uHUrbk1jWiBwycKG+hNxzOFVnFO14R0n7eWZeHUdlzacLEMIumPRSzKW80WzXYamNZJOrSMc/DKyXIZl9WGa7dj05SSTr1+yY6WsTO76jLvfzIbcQFZNq15kDPxESJKEU9VRJJmMZZC0MmeUEh2NKaxcAQtNUkcVTMizuSjSfTRFOgmmY3Qnh0iaaUqG7dwyElXOALqscTzWTdxI0RHvR5MUKp0BtEvsZHWpsCtazuM6oHu5vnQBHu38NTRCCK4rnYNXc3AyMUTCTFPmyGNN6VyWBqaOEXBezclnp1zNW937aIn2IhDk2Zwo8ohTIQylo7REezCESf1wBq6eZIj+VASPasdCDKvJhzge68UUFosLsuk/OxODKJJMo68iV7Y2lInTEu0hY5mU2P2U2H0MpqIE03EsYV2Uyl+SJDRZwybrJMysav9cyZRUScN5RlZECQl9WFuiSCpebfRCSULKqccFAsMaP43nSNtKZ/U5v29u1U2Fo5LORNaJsTvZRcpKoSt2VJuKaVhEgtlkVZm0Qevhk7h9F661e9+CWJJkCmylVDinXnRc7qUm6/A1Fb/t4lZPxR43v9y+B1lez19cvQqf/ZQw7glHeWzbLn6zex+zS4tZXlt1jt7OjRCCfRuaSMYurjKPy2YjnErx8507KfV4uHn6dBRZZkt7Oy8fOUIkleLN5mZaBge5f948lldV0R4K8ci2bVT7/Vw3dSrOYYFXn5+PV9eZU1yMR7/w9J8TEc2kMYdXUA5NPS+nFHW4yAScqqp00Ug2NG0WqlKd85ZX1Fo0Ec+lnZRlP5pt3nAYEyhKFd68fyYRf4pMeiemeQJFrcHl/hyyUoIQKWTllFlCkuzZmGOlFM5MjCKpqOp0hIjnMnGdTjidIGpM7KMwlI4SHRZ8AZv3vCsFXQjljgKcik7ESNCdGMISYkJ1edxM5eJvy535ozI5uVQ7Ne4iDobb6YwPcCLeS1qYzPBW5myqFc4AeTYX7fF+upNBelMhvJqTMkfBJZv8XWrybG78NjediUG6k0GiRvKCBLEkScz0VzLTPzYD3njIUjbpxyfrLh93vyLJLC+cxvLCc9S+leHemhXndcwF+bUsOEvVp7NhWAZxM07KSpKxMsMJPiwssrG65mnZ3c6lPlckJSd0T0cefq8UScY+jrw5feJ4tmmDJEkUnkU1PoJN1ke160/1kbKymr1AqZ+ZS+r5xb+8yInDJ/nhX/8Gf6GHj33hunP2eybvWxDbZJ0riu/iCu56v12dlaw62CJtGBimNcqe4rRp6Jqae4HrPXOo94yt4Xm+3DxzGmnD4D83bEGRJL6wailFHjdHevv5ztqN7Og4ybXT6vnS5csp9oyfq/dCiEcSHNnRgpEZG9ZyPjhUlY/NmjXGnrusqoplVeNPFL6wdOmov4UQxNJpTobDKJJ0STylT0c+7RXJ1jI+DwuVEDlbqISEXb34x1VRivDn/+eobW7PH4/626YvxqafqiUqSTKqWofH+/+NGVdoKI7H9x8oyimBq6iV+PN/NO7xZdmHL29sOtQRUlaGg6EOZpwWtzuCJQTHYz0MDud7rnYVTRgL/H6Y6imj0O4lEk2wc7CZq0vm4hvHIUwIwcFQOwOpCBISc/y12E6zSTsUG9XOImQkjkW76E4GUZCY4TslgEodeQR0by4TVdxIkWdzU+b4YCtTXQgu1c5MXxUHQ210xPs5HO6gxH5huQJOx7RSpKwQppVEIFAkDVV2oclu5HG0AkKYpK0IaSsCwkKRHeiKH0Uaf1ImhEXGipK2wljCRJF07EoeykXk15+IlJmkO9nN4chBjseaGUoPEjNiJK0khmVgDmfFMoV5QS50kiSNG2uc24+UK5N7MUjIOM+RiAmyE4IRdThkk46krWwSIs2mctWdi5m1dArdbQPoukb5lOIPt+jD6QghyBgmGcPCoWvIsoRpWpiWQFPPbr881Ue2/m0sleZ4zyBNnX10DoYZjMaJpdIY5qmQnlsXN3L17Clcqom0XVW5Y+5MoukMj2/bhSrLXDG1lh9t2saJwSAfmz+LTy+5jELXWC9OMSI4JBkhzGwN4AlelGx7wcDJITqPdV3UWGVJwmmzve+wB8OyePbgQQ709nJZWRkV3kubl9Wn6zkv3ETGIG1a2M6hgUyaBikjq8KSJM5Lnf1BYFmCV57Zzk0fXYTXd+Ev3XiYwmRj/yGuLZk7yjs4W1wgxru9B8hYBgU2D3P81b+Xak2Fdh9LC6ZxPNrL3mAre4aOs6JwxijPYCEEQ+kob/fsJWokCegeLsuvH6UqH0nf6FR1jkd7CBsJ8nUPJafFANtkjVp3Mc3Rbg6G20laGaYNO3L9IbOqsJHXunYRzsR5vnMLM31VFOoT+5KkLQNVVsZcw6TZT3PoWXoT20mY/Qhhosku3FolFe6rqHJfOyoFb8aKczL2Lh3RtwmnW7EwcCgBSpxLqfPeil0dHbduWil6EztojbxMMH0US6SxyT6KnYup996BUx0/Rvx8EULQn+5jbe+b7A3uZig9SGY4BbEiKcjIyMOFTFRJQ5FUUtaFafzO+Yy/j1dAlqTzirGXJClXoEgghu9pVhALIUglM6QSGWy6hkDQcawbt99F1dQLc+C9aEGcMUwSqQxe19gXRwg41t7PG+81cd9NCynwuWjvCdJ6coCV8+tRlXNfwYFIjPUHj/PmvmM0dfYRjCVIG+OvGBfUleWCysfDtCx6glEiiVRum1PXKM3zoipjb4YkSTg0jfsXziVlGDy5ax+vHj6KKsv8z5VLuGXWdLz28T8YSaMFRXJjU0tIGi0kM83kOa8/67l2Hu1moCt41jYTUex285WVK/FNMJ7zRZFlrqitZWVNDcUu11k9mi+GCq8PXVGIZSCaSdGfiOG2nV29OphIEE6PFChXzsvB6wNBQDSc4NjBk9h0lSkzyjAyJq3HetFsCpU1hfR2B0nE08iyhC/PRVGpj6GBGO3H+ygo8lJWmT9qNS2A3UMt/LptPR8pX5wLP+pPRXi+cwub+w8DsCC/nuneit+L+tYua9xQdhkb+g7RHu/j0Za3kIDL8qfgUGxYCLoTQ/y2fSNbBo4gAVcVz6XeXTLaVidJlDsKcKsOWmI9mJbJTH81Pu2UxkYCGjzlvNi5nYOhNhJGiime0gtKQHIhWMIiYaZJWwYpM0PaMmiP95Oxst+UUCZOa6wPj+ZAl1U0WcWuaOjy6EI2M3yVXFMyl+c7trBzsIXvH3mJ2yuXUuMqwq3ah73PUwTTMU7E+miKdHBdyfxRqTwtkeHw0C84HnmBgH0ulY65SMhEM51EMx3EjS5O/5ZZwqQ1/CIHh36OXS2gxLkMRbYxmDzE4eAvSBh9zA18EXU4U6AQFh2xtewf/BESKiXOJWiyi1D6OM2hp4hnupkb+CIO9TyjT85ACEEwM8STbb/kQHhfTuWcbyug0lFFsb2EAj2AW3VjHy7KE8oEeaLtceJm7KKOeanJ5pc+j3aIURnDJIlcdbpELMWzP3qL5v0d6A6NkXs2ZXblByOI0xmT3Uc6aOkYYNmcGsoKfQQjCYbCcfweBwG/m8a6EjbuOY5pZk83lTEIx5IkUhniiTSFeS7kcTxy04bJlqNt/Pj1rRxo78l5A78fhIDXdh/hifW7Ma3sRS0v8PGNe6+junBiVZjTZuOhpQvJc9j50aZtXFZZzu1zGnFOIEDSZg990V8iSXbyHGuQJJlwciMpox2nbQaS5CCe3ociechzXo8iu0DAnncOXlR+UshWK6rwvX8BJUvSJelnIqo8Pqq8fgaTCfricZoG+qn2TqzWE0LQHBykZ9hBq8LjpcJzaVfp74dkIkNwKEZwMEYinuZk+yB5BW5i0SRtLX30dAWxDAtNV3G6dJZfOYNXnt6Ox+/kvXWHuflji6moOfUhXJSfLfH5ROt63undT4k9D1VS6EoODQsMgynuUu6ruWJMHuZLhSRJ1LqK+fzU6/m3w89zJNLJPxz4DTWuIvJsblKWQVdikM74AKqscGXxbD5es3rcbGDFjjwKdA/doSFkJGpdRbnCBSNM8ZRik1UG09GcYP59WYe7EkP886FnCKZjZIRBxjJJmmmC6axg2Nh3kH3BVjQ5mwJTlRVm+qr4o6k3jFqlOxQb99dcgSFMXj25k7d69rB98CiFug+nqmMJQdLKFm0YSEXIs7lYNpzGc4S0FaIn8R5+Wz2Li/8Ou5L9BglhkjKDyJJttEYk3czh4OP4bPUsKPxzPFrWyShpDLJv8Ae0Rl6mxLWMMudKJEkmZpzk0NCjKJKDRUV/Q74+A0mSMKw4BwZ/ytHQb8i3z2SK765xVeAjGJZBVzJb1lJGptJZgl3RyYg0b/a8zr7Qnmy+BtnGkvxlXF18XdaTWVbHrGY7Ex3vqyTkpUYgSFupc7cT2XYjYltGyaUzHuwO0dM2wCf/4haKyvMYEcSKeuHneVGC2DBNOntDdPQE6RuKUpjnpqVzgOb2foYicT5xw0L8nrFODNF4ind3HCPf56LA7xpT5yeaTPH81oP85K1t9Icv3cxJkSUaK4owLYu+4X5D8STvHWnDYdd4Zu/BYbvlWGyKgiJLzCwpZltbB/+2bhM+x6kXc2VdNfPKs7FsmlyE0zYLu1qNyzabeHo/NrWMPOcNDMSeQZJ08pw3EE/vJ545hEdfSCKW5PC2Y5fsXP9QKXA6WVVZzb6+HmKZNK8fP8risgryJogLjqTTvNpyhFgmgyJJLC2vougSpLi8VDjdOvMW13GiuZferiDhYJzlV81gsC/Czs3N+HxONF3Fn++iu3OISChBT1eQqvoiCkt8ON1ZNXtA91LrKua60vnMy6vj0Za3eK+/iV2JFgzLRJZkXKrOtLw6PlN3zZjV5+k4FBtljnzSlnHRNmRJklhZ2IhDsfF0+yYOhNo4HO7EFBayJKHL2RSU15cu4IayyyiwjZ8zwC5rzPHXMJSO4lBsNPqqxqkl7mOmr4ru5BAu1U6Fc2xFMp/NSZkjH49qP2sd3WweZx8hRzyrKj5DEGSLKySIm6c+vnbFRolj9KRaIEhZGVJWhpiRHDejXUD38vkp19PgLuP5zq2cTAxyItab82dQJRldySY8WRKYRpHuP2OsOjbZT8zopCe+lWLHQnTFjyQpY1TMApPexA6S5iCNeZ/Bo1Xl7r+u5FHmXMWJyKv0JrZT7FiMKtnpT+4lmumgwXcvefq0XHtFclDuupxjoafoS+yk2nM9ujLx5Lsj0c1bvZswLANZkrm59CpKHUX0p/rZG9qVE04zvbO5rfyjuFX3xPnPLRPjIsvO/j4QCEKZ4DnbZawMwfSpdm7VnSsAodoUXD4nNl3D7sqmFb5YTdVFCWKn3UZ9RQBFlljYWEU0nuJE1yAel07TiV5SEySlaDrRS0WRnxXz6saohNOGyQvbDvHjN7cyEIlfzLAmRJIkppYFqC3OzwnijGGyqekE02uK+T/bdpHMjD9mScomXBcIUobBb/fsH5UHN8/hyAnibHynhiUMQIAko8p5KJIbRkJBhAnCytochKCrpZe+jsFxj/2HxEhc6ZkKHSE4azzgCDZZ4dqaKbzcfITm4CBr244zv6SMO6fNxK6oo1YAKdPgjdZjvHE8O0Ep93i5rnbKhAlKzhznmR/P0+NiL5VKV9NUVFVBUWQcTp3Siny2vnuEVCpDVV0h0XASRZVzbXz5Tuqnl5JOG+i6isOZFQBfnHYzGcvEozmwyxpfaLiJa0rmciRykmA6hlOxUesuYaavisAEtsgRLsuv5zsLHkRArnrTxaBIMgvzp1DvLuVwuIMjkU4imURWcNn9zPJXU+4owCarE47HJqt8svZKPlq1AgkJ7zjexYV2H1+bfQ+GsJCRyLON/ZDfXrGMNaULkJHOWqjeZ3PxlRm3kxEmmqSgnyG0yxz5/NO8By7IYUiTVZzqKUEdS6bZ39bNQDjO1LIAVwXmYQ7oNKU78RbJtIWGON49yLTiIpbXTEFPOoiFLPr7kgTKrdw3T5NdTPHdxd6B/2R3/7+Tp0+nzLWSYsdiXFoJEqe/DyaR9HEkJIZShzgaGr2Ki2baAYl4phcxLOjC6RYEgqjRwbHQU6PaJ81+kCQSZj+mOPuKMGEmKXcU41QcwyvIrA24P9VLzMh+R3U5m9TjbEI4WyUvQso89wr0g8ISgu5k1zm/XSkrRU+qO/d3oV6Uy/pod+pEhmL84l9fpGFuNZqefeaKKgpYdPXZE52cyUXbiF0OG72DUQ639uB3O+juD3NZYyWqks3+crxzgJ6BCM0d/biGZ50N1UXkeZ1s3nuca5ZMQzutPuT2Yx385K3xhbCqyAQ8LnwuO7qm0tw9QCyZHtPurOPVbcyrKWPr0Ww8mABaugdRBHz16tW50JoLZXZp8ai/Hdo0wsmNKJITRfZgU0qRJBW7NhWbUkwouR5FduPQpiGEoPVgB0O9oYs69u+TtGnSFg4STafJWCYp0ySRybC/v4fksANVJJ3irdZmSt0e7KqKTVGwKQoem06V148qj14BTS8o5NOzF/C/N7/DYDLBd7ZupC0cYk3tFPLtTiQpaxd+vfUYzzYdoC8RR1cUPjFzLguKS8d9YQYTCbpi2cxgadMkaRpEUimODGWrIgng2NAAr7QczRa0UFQ0RUFXFMrcnouqdywrEjfetRCXW2fKjDJM00LTFPp7wsiKTEGhh2QiDZKEqshMmVGKx+fkulsXMNAbRrOpaLbsq3d6PV7Ixo4uLmhgcUHDBY0Jsiu8S1UQXpZkCnQPKwpnsKLwwpPYS5KEV3OeVY2uSDIFZynnCODRHOcVIqRIMvn6xBn9VFkZN33khXCoo5ehaILOwRBFfhf94Rhuy8lS/3Si0RRS0M/8wEwGQ3EWe6bzRvNRvE4dr8PO6emHJUmhwn0lLq2Mtsir9CS2s6f/P3BppVS5r6fOe0tuZSwQZKwolsjQEVuHEt84Zly64kOTT13njBlFCIOe+DYGkvvGtLfJbmzyWK3BmRTbA6iSSlOkhXAmymxfNkwqZaVzdmFV0vBqvnO+Q02Rw2etzvRBI7BoiR4jIzLYzuJM25/qpTOeLZojIVHhrMqFTUkS1DaWE4skCA+d0uA63Bfur3PRgri6NI+V8+tImSlsLju3rJ5FNJHi4zdcht/jIJ7KsGbZdJx2jbgRpyjg5Jol0/C57XT3j86nPBRN8JM3t9AXGq2Oznc7WNJQxXVzp1JTlI9/WBA//KNn2dN6YV7GNlVhdnUJNlXJOX11DYWJxFLcMmv6JVspOW3TcNpOxfXZtWwYUL7zRgDcerZElmmYDPYG2fvuQcyLDFv6fdIfj/HVda9zdGiAtJkVcmdOVnrjMf5m/ZtAVh03IohnBor4/nW3jFE72xSFu6bPJJRO8pPd2xlMJnhk9zZ+fXAvfrsDCQimEoSGM3C5NI37Z83n441zsavjZ1t6o/UY/759E9F0ipRpkjHNMWuetW3HWdt2HIlsUQmbnB3nny1ewd0z5qBe4L2XJIlAUVaAOE+bTJ5u89XtY8fr9thxe96/V7BlWsQjCSKDUYZ6Q/R3DtF/cpCBk0NEhmKkE2nSyTSZlIGsyCiagt2p4/I6cOe5yCv2ESjPJ1Cej8vrxOVz4va7UM4zouHDwkgbRIZihAYi9LT20d3aS1/nIOGBCMlYilQiOznXHToOt538Yh9FVQWU1hZTVBXAF/Dg8NjH9U05H7wOna1H2inyuagK5LHreCflBT7sNpXXdx0hEk+ypKEKu6bituusaqxlR3MHu1o6KfK5sNtOrw6nUmCfSb4+g4TZR39iD8fCT3No6GckzD7mBf4ERbINJ6nwoMou5uQ/TIF9/LBMVXbmnLU0xYsi2Wnw30OF66px2yuyjq6M7x+TMtM0RVqGk8wYFOh+8m1+9OFkGQ7FkctoZYgM4UxowpWlJSza4q1sG3zv/C/0B8TxWAuHwweZ5ZszrpNgykyxsX89ISO7UPJpfqZ7Gulq6WfvxqNAdlVsd442A3nzLzyk9aIFsaooTK8ppiXayt7IXhYUzaVc8aJKCgkzQUGRRmVpKQLoiHcQsBVQ7PKStjIUFdlJijiycIKQ2HK0jX1tPaP6n1JawOevW8ry6dU49dHhORcTqiNJEqV5HvwuB72hrANQ2jA50TfE4qmVZ83ze7EIIbBMi3QyQyqeJjwYoedEH53Huuk82k3X8V6atrecs59oMMbT330Zf9Hvx1kpvySP6z99xZgHSJEkHKqK4wLjd892f+yqxqdnL6DC4+M3h/ZzoD9rM46Es8JXlWX8up0pefnc0TCTW6ZOx62dfZWnyTIuzYZDEUTDiazNxjFWEAoB0UiCZCJJSpYwMpduhm6aFtFwArvDNq4Qfj8IIUgnM4T6IxzbdZym7c20Heqk81g3/SeHyKQyWFb2WRNCgBibolKSJCQ5a8OSZQlJkbHZNfwBL0XVAcqnlFA1rYzaWVWUTSnG7Xdhs4/2GBbCwjKOYaa3IyvlKPrS00pInsIy2hFWEMU2+32fdyZlEB6I0LS9mT3rDtJ6qIOTx7oJD0QxTQthWViWyJ139lyz/yPLMrIioWoqgfJ8qmaUM2VeDZddM5uKqaUXJJSFEJhWNo8BkkQwnmRKaYBtR9uRgKXTqmnvD9LWN0RZvhdJghN9QyTTBnabOqFCXJJkHEoRle5r8Nhq2NLzd/QndpM2QzjUQiRJJU+fRmvkJQyRwGOrQj5H/GyePh0QpMwQbq0CZZxiDGc9VwSGMOhLDTCYDlLhKKEz0UOtqwKX6qRIL8ajeogYYVJWir3B3cz0zSZgK2SUiclK0RI9xstdLzCQ7s+FAP2hEDfjvHDyOWRJpt49BV3OJm4SQpAw42zq38COoa1Yw6v/mb5ZVDgr6Uz2EewLYxoWTbtb0e02qqeVkoynOX6wgxU3zYcrL2ws7zuO2BQmrbETJM0khfZCZnqnczhyhJ5kL9XOKgJ6AXuC+1hcsBCv5uVo5Bjt8Q68modZvpmols47B1pInWaj9bvs/M/rl3P5zFrUSxhGk+d24HXoOUEM0DEQzmYQOqOtEAJrOMlFImOMScg+glfXcdqyH15hCSxLEA/H6W0foLetn54T/XQc7aLtcCd97QPEo0mSsWR29n6ez2QimmTtk5su5pTPi5pZlay+c/EoQVzocvGdq2/MhXdcCDZZOWvMr1OzcVP9NJaUVrCnt5u9fd0MJhIIIOBwMrOwiNmBYopd7nOGUd1QN5WlZZUIBLFIkh9/+1UWrWpgxdWNY9qahsWbz+9i2+6jBAeizLk275JNwCLBOD/77utcfv1sLlt+9lqr58OIIE3F0zTvOcGON/ey7bXddLf2EQvFMY0Lm0QIIRDDEQwjdzSdSBMditFxtIudb+3D7tBxeh2U1BYyZ9UMpi2qZ8q8WgJlednSbiKGkXwVVb8CSc4DZCzjBJZxHFmtRZIDmJndWEY7SNpFC2IhBMISdBztYtPz29n66m7am04SGYohrPNJBJP9H9MyMQ3IpAzam07S3nSSrS/v4tVH1zF39QxW3raI2atm5FSJZ9MGGKZFW1+QFTNqMEyLg23d3LK4EZ8z+1u/y870iiLC8SS6ljV/NFYWUV9SgMtuw66d+tSmzCBxoxu3Voki2ZHIfgoskUZgoUoOpGFhKyFT6FiAUy2lNfIKHlsNRfYFw/sFppUkkmnHpZWiK34ACvRGfPoUTsbWE7DPpcy1ElkaSRWbIpppR1f8ONXRZrUR7IrOgrxZNEVayEv5WJA3k80DO3M2Yp/mp9E3i5PJTgCaIod4su2XLMpfgk/zD9unIxyNHGF/aC8D6QEqnVWkzNH21g8Tp+LEqbhoi7fyyxOPMcPbSI2rHrtiJ27EOBY9yv7QXuJm1lSabytgdeGV6LJO7YxyqqaW0ts5SCKe4ob7VlJclY9lCna9c4iTrX0XPJ5LktCjwlnOwrz5bBrYyhRXLdFMDFNYnIi30eCZQkAvwBjOk5u20vhtfpbkZ3M0n+gLcuC01bAsSVw1ewqrGy+tEAbwuxx4HKMFxMnBEJYlOF0SW0LQ3D/I49t2sedkN2lj4qww/2P5Yi4vKmPX2/tp2ddG2+FO+jsGCQ9GiQxGc+qy/9vIxu1e2hV49gPbh2V2o2iNlLg9lLg9rKm7eMHl1e149ezHMEIcT1qhSHVQ4xurdhNCcP/HVnHFoun84JsvYmdiZ6MLxTQtBvoiJOPv/34LIUjF0+zbcJgXH3mTpu3NBHvDv99yeAKS8RTJeIrB7iAHNx/F7tIprgpww2eu4taHrwMxAJIGyKTjT6A578RIvoFiW0gmtXa4DrMOpEBcnPrXsix62/p54/H1vP3kJrqP9150aN94ZNIGPa19vN7ax6bndzBzWQO3f/F6Zi6bhu0smgxFlqkI+Nh9vAtNlVlQV44iywS8pxzIVEXBqZ/qI889vn08nG5lR98/o8p23GoFmuIhY0UYTB4kY0Wpz7sDXc7asyVJwqNVMTv/f7B38Ads7flfeG012JV8DCsx7HSVZFHR3+YEsUMtYlb+59g78EN29n+LY6HfYlcLsESGhNFHxooyq+B/UOW+9qzXqsReyIHQEX7d3oJf81KgZ98pm2zjyqJrOBFr5Wj0CBmRYW9oNwfD+4cdmbJJLwxhICNT767nnsr72DSwgb7e3j8IW7FDcXJr+R282fMabfETbOh/lw397yIjjxlfvq2A28vvotpZm9UsKRKyImNZFpFgDFmRsOkapmFhGCb9F5ET4n0L4mxIg55NNyYEA+khYmaMSkc5J5NdxIwYESNKKBMmY2WyyTLkU7mbW3sHGYqdyrFrt6lcP69hlCPXpUJTFFz20WqaaDI9RsS2DwX52qtvsfdkNxV+H36nfcIYOIemsnf9Ib79uUcwJ0g48n8rWXVfFCQd6SwODRfQI0ZyHan4z3AX/Bak8yuXeaGYhkVvV5BkIoMvz4nH58yqYyUJp0vHn+8alUxjBCNjEgrGiEVS2Uxe/lO/PdW3ydBAlHg0hazIuL12vP6x3rymYdHfG0LTVPICE3uUnkkmbXDovaO88vO1vPfSTuLhifNP/75JxlK0NZ1E1ZThEEkdRHp49etHmENIqCjabMz0HiyrE02/GmFFsKxzlwg8k3gkwbtPvccLj7xJy54T2Qny75FoMMaWV3ZxaOtRrr1vNTc+dBVl9SWj7vcIsiwxs6qEmVXvr+SpZVpYoXx88dWYvmYimTbMdBpNdlDkWEi5azVFjsuGM/MJosE4dqeNCveVuG2VdITX0drzHmlvK4qs49GqKHYuxKvV5I6RjKXxMpdlxf9AR2wtvYntRDNtSKg41RKKnJcRsM8dNa60GWQguZPS02zKPs3DbeXXkbGM4XKO2Xcmm6e5iE/WPMibPa9xMLyfSCZM2koTN2MokpLN0awVMT/vMlYEVlOoFxHMBDkeayZlpsbNE61IKsX2EmyyjXy9YExlJQmJAlsBZfZyHKoThzLWic+reSmzl6NICl5t4oVEykxS7qjkwdr/wTt9b7M/tJdQJkTaSg1nA1NxqW4aPNO4vPAq6txTxtiRA6V+ymoK+dk/PIcv342RMYmF49z4wOqJH4AJeN+COM+WhyZp6LKNqZ4plNiLCGVCWFhM8zQQMWJ4VE8uR2eJvZjTs8b0R+Ik06eS+Rd53ZTl//4SN4yokUdIpDOcGe+yrb2Twz193D1vNg8sWYBX1ydMn6mrKpv3nb3u5f+1iBip+K/Q9MtRtOnnbv8HgGUJdr3XzJ5tLUSCCXz5Lu745ArqGiaOvx3hyIFOXnhyC9FwAiNjklfg5q5PraRuWjY8LZlIs/6NA2x888Cw/V8wbXYF9zw0Oim/aVrsfO8Yrz27g2tvXcDiVef2gBZCEAvFefOXG3j+h6/TdYlXghdLYXkBc1ZlE0IgFSDJJaTjvwYriqwUYxluMonfIcluFGUqRnoHIJDk88/aJIQg2Bvi6e++zCs/X0d06IPNvhQeiPL8f73Bsd2t3P+3d9K4dCrKBSwETMMkGU8jyRIOl46RMUkl0siKjN1hI502MDMmiqqgqDJdxxI0bynlY39yH6lUEs2mYpkCCQ277syltjQzJu+9tpe6mRWU1hbic0xF0Uowo0uZMaMGBBgpgTBVrJSGoZkk4ykObmtBt2vMWdHANP+91HvvQGAiISFJCoqkIyERSTcTSh/BqZahKwEGkjuxhIFDLUFCwqmVY1hxLJFBIo/B5G4SZh8F+jw8tikU6cXcWXE3q1JX0BnvIGyEMIWJTbbh1/xUOKrI1wvQhtXijd5Z1LunIGBcQezTfHy27mEsBDIS9jMErU22cXvFRzGEiQTo4/SxKnA5SwqWA+SOOx4ZYWAJk3JHBbeX38XKwOW0x08QygSxELgUF2WOCsodFdgV+7jOXHanzq0PXUnz/na62waw6Ro108uomDK+yv9svG9BnG/LI9+WVVlM9WTLa83PGz3bqnSW5/7bpY5ePcSSaTKnfXD8bgcO26V1djmdM1fapjW2RkdXKII+nG+6YoKaxP8dsKwBjOTbqLb5H/ZQzpt0MkPapnLfw1dh01V+8V9ref25nTz4J9ed04mqsMTHLR9bTH6Rl3gsxU++/Sqb1x7OCeL9O0/w0pNb+MjHlzFrQTVGxsQ0rVwmHQmQZIkDO1t58cktrLh6JguW1p/z+RFCMNQT4sl/fYHXH3uHeOTDWwWfjiRLzFgyhdL64mEnFg3NcTPC6stqSeRCNMdNCCuIJPtAciCrUwBlWE19boQQdLf28at/eo51T24inXwfFbbeB5lUhr3vHuL7f/JzPvvNjzP/qlnnJYyFEBzZdYLjhzoxMiYrb55PNBTnwNZmUvEUi6+dzY61B5EVmeppZTQurqd6WilNO44jMja2v3qQOSsa6GzuQ9NVpl92qtiKACLBGNve2o/usLHshrl0n+jn0I6TzFs6l0QsybvPbMOyBGW1RciKRMu+Dob6w8xZ3pDLa2Abp75z2gzTHXuHIudKdCUfS6SHhXApA8mdgKBYdpAyBzCtBHGjE0F25WyRvUeSJGFX7FQ5q6lyVgPZiXD7YIjW3iFslT406ZTDnyqrqPIpP5REOsPOEyeJJk/FF8uSxOK6StzOcSorSVnhHEmm2NbSQfq0rIt2TWVhbQUuXcfGuZPZjNT3liQJXbFT4aykwnl+VbFOH4/DpVNSHcCb56K8vnhcbcr58IHUI7aEIJJJ4lC1MdlxTMsaZfvShxMg/L5InpFsRNfUMdF0mqLg0DTs2qWzIf7fhLBCpOK/xki9i5HZTSL0j0iyH0lyo7sfRLVdBggso5N08gWM9HYAVNsybI6bc6UBhTAw07tIxZ9AWEMottlInFJxZx2ITpKO/wYzsx9BClkpxeb4GIptAZKkkIz+BGEFsbs/jzT8EgsrTDL6Q2S5EN394Kixq5rCvCV11E3LroCXXj6N15/bSWgoRlGp/6znXVDoQVFlQoMxMikDt8dOcDA6nCREsGdrC8Xleay6dmYuDnjUdQOOH+1h93vN3HLPEpZf1ZhV657tWgtB26FO/s83nmbzizv+oELZnG47q+5cgm3Y7pldFbuQ5NMm05IHST5lYpCUsvPuXwhBe9NJfvJXT7DttT0fugZACEHrgQ7+449/zmf+4W5W3LoIdZz7fDqZlMGWN/aiKEo2HeVAlFgkgbAE3ScG6GkfJJXIcNVdi8k7I+rBZtdw+120HOig41gPV9yxaMz3RlFkFl0zi/6TQ7Qd6aZxUR0HtjYDYJmCaCjB5bctxF/o4bVfbWLh1TNpOdAxrgZPCMHxwSESmQxlPjBJ47HVIqGQNHtxqMV4bXUMJndhCQMhLAwrBkjYlXy6YutwqmU41YlznUdTKX749nu8tu8If3bDKu5ZMmdCX59IMsVj63dwuKuPVMYgns6gKjL/53MfY7ZzYhNAfyTG99/cTG8kRiqTIZ7KUOzz8LOH7sSlX7gJzTQsdm4/TkVVPqVlZ6/+1dE2gNtjx5/nIpM2ePupLWx+dS/pVIYv/9v9nDjSRbAvwtUfXXJBY/hABHHMSPGt/S9zZ/VCLiuoHrXPpirIspzLAZ3MZMsc/j5IZQwGoqMThuS7x1ZQmlFciCUETT391OTnnTNcStM1fAHPBZcxFEKQiCTO+TtJlnB6HBekLrsQPP4z837bULUFSJKOmTmM5rgZRZ2GJGnIyvDM1+wjEf46QqSxOW4BBOnEC5iZvTh8X0OW8zEze4iH/hbVtgDNeSeWcZxM4sVRtTksqxtLBFEda5AkB0bybRLhr+HM+w8UtR5FbSAZ/l+Y+hWoetbBzzSOkEm+jsP7t2PORRlWB47cU6dLJ5M2zullbJoWa1/ew+a3D+H1O3F5HHR1DuHNcw6fryART+Hy2CcUrkbaYOu7TbmV8vnQdriT//jizzm4+cj7EkSaTcXu0tHsGppNRVYUZEUCkXWAMtImmVSGVCJNKpE+r2PVz62hcclUMpbJpt5m5udX4rWNXekmzQzv9bWQMDLcUDELgMFUjLe7DlNo97CyeMoYH4uRlfAPvvwYe945dEHnLisynjwXecV+iqsCBCry8eS5sTk0LNMiFU8x1BOmt62fvo4BwgMRYpHEeUcp9Jzo48d/9QTpVIar7llx1vdOVmQCpXmU1xVRVluEy+dg72+aqJ1ZwWBPNr7W7rKh2bKTetMwc8I6GoxTN7OCVx5fT16hF39grM+EaQr6Tw4RGohSWlNIaCBKPJIkPBhFVmR0h4amqyiKjG7X6Ds5RHgohmuc4vSGZfEv6zZwuLeP/7h9DfnuelrDT+Gx1eFSq7DJPkDGpvjRZDd9ic0IBD5bA6ZIITCwSJMwurEp45sPNUWhoSRAW3+Q2kD+WYt45Luc/M2tVxGKJ2kfDPG9NzbRHYpM2H6E8jwv/3zPDUSTaZp7B/jOKxvO+ZvxEezf205rSx9dJ4cIFHk4fOgkLUd78Oc5KSr2cfBAJ5IEjTMr8Pud/O7/5+6v4yS77jN//H0uFkNXMzMMa3ikETPYsmSI7Zgha8dJHPImu958N7DBDTjJBpzYawgYJMuyLGZpNBoNMzczdxdX3brw+6N6eqanccCwv+f1kl49F8+5de/5nPOB53niIKGQh+03NeJRZU7u7eBDv3E/T3/jDWzbweXW6DzZ//NpiFOmwcnpIe4un+9yC3hcaIpM2sh/iNPJdD5ue53hODAaTTB5GXNXeUFgnjthXXkptzfV8c19h1BlmbXlJXg1bUEeGk2RadlSzxf/4dMrKq24FKlEmif+9lnaj/QseZy/wMcHv/RuyuuvPPawEngCbgKXDAJCcqPoW0CoCOFG0dajaFvnnGMZh7HMdjyhv0BW8yQlklxFKvrfsYwjCP1WzOybCKHi8v0yQq4AJ4FtDWDljuTvIwSyug73jDszH1uMYEb/B7bZlzfE6hqEXEou+xqyth6QyGV3IUlFyOp8xqdcLp9MZds2QgjGR2O4PTqaa+lXPR5N8eozR1m/pY7737cFSQgmx2Kz+yVZIhj20nVumHQyi8fnmqXTvDBPkxWZe96zFpdb46UfHSYc8bF+S32+9Ocy5OOiMf79j394VUZYkiXcPheVzWXUtFVS2VxGWX0x4eIg/gIfujs/+F+oxU1Ek0yPxpgcmsqX1LUP03d2kLG+CTKpLOZlniJVU7jhjtWEigOYjsOJ6UFiuQxhzcOWwlrGMnHORkfwqhobI9WUe0LsGslTksZyGV4aPM3p6BAPVa6b993kJ6AZfvCVZ6/ICGtujZq2Ctbd0sb6W1ZRu7oSj9+NoilIsoQkiTzlqp3PXs1lTaZHo5w/3M3hV45zYvdZxgcnV1T6NdY3wXf+/EeUN5SyanvToitAWZHYcucazh7upuNEH+t3NrNqawMDHaM0rK2ipLIA98wECSBnWIz2TRApDTHUPUZlUymaS6W6ZT5znCRLtG2uY3RgEl/IQ1VTKe3H+yiqCDPYNUZNazmNa6txuTUkWWLdTc2cOdhFpDRIadV83m64SPcqoVLquQXTSSEJDVnoVPjuQxY65d67EUhYrjRippxkOPUmJZ6bydkJ4rlOgvrCeQ8uVeFD29fz8MZVBNyL59ZAnjGxOhKCCER8HnwrXM1qikJDcb5/Xl1DX8brtBhyhsXxo0Ns3dFAdDpFNpPjxLF+Nm+t48zpIQYHppFliebWMk6fHOC+B9dTXhGmvqGYiqoIY30T6G6N4soCpBmPSCaduyov6k/FEGesHKaz8KqvNOTHq2uzxnc0mmRgMrqkKtLVwHEczg6MMXLJjEsAzWWFyJcV9Z8dHSOeNTg7Os5/f+ZFinxegi4X6gIu8w9vWs+9rU0UlhdccZtikwle+c/5lHWXQ3dprLu5jaaNdcse+9OCZZ5BkoqQ5LrZ5BJJaUBIYazcaRRtG7bZhySXIuS8m9jBg6yumjXE+YSnUXLpH2GZp8HJ4ThxHDsJF+JQUhhVv51c5jkcaxiEjpXdh6JtRUhF89rlOA5H3umgpqEYl0fj7VdO07K2gkDIi5mzmJpMMDI4jZHNMT4cZazYP5MZnR/Ik/EsY0NRervG6G4fYfUNeQ+AJAk27mjk8J4OnnlsP+s212Fkc5imzZpNtTNtFYTCXrbc3MzEaIwnvr2bwpLgHMatC8gkszz5D8/z9o/2X5ERFpKgpLqIG+5Yzc5HtlLdWkEw4kdzqyseAGzbIZ3IEJ+MM9o3wcndZzn+1hm6T/UzOTyNYztEysNsumsdsiJjWnnpwIDqojc5Sak7gCQEKcvg2FQ/lZ4wHlmb5WDXJYUil4+MVUi9v3AelaJpmLz6vd28/B+7Vtz38oYSHvqlu9jxrk0UVUYWDA1cigtRwlBRgJpVldz08GZ6TvXzynd289p33yYxvXxC2MD5Yb79B4/xpa9/nkh5eMHnK4SgpDpCSfVFw9e0voam9Rc9fxWXHO/yaGy9O19fbeZMzh/tRVFkambyEC6FLEu0ba6nbXP97LbNt69i8+0Xa+RXbW2Y/bu0upDS6pUlyQkEsqQjXxJPvUAUoszE9y/scxwbn1rDtHEKSWgUujYtfl0hcGvqTzTP53rBsm1s2yYU8uDx6dhWPgQVDHnQNBnLsikrDxEp9HHuTL56wO1WcXs0XC6VYMSHosm89N13GB+aYv/LJzh3pIeNt83nMFgOV2SIo0aKp/uPUezyc3NJMy5ZZc9YBwOpqSXPG83EiRkLJ6DUFYcpDnoZj+c/jGzO5MUj59nSWHVdNXGnkime2n+K7CVu4MKAl+byonkz9lPDYxwdGKbYn49J5iyb8eTCQhRJ4+e3Tti0JrCdFKr8k9CvvUBDcCmcBbYtdN7M0U6cdOwPwMmhez+BJBdjWwOkY388exUhBIrrTozMc+SybyLJRdj2JIprrnA65FcQrWurKK8u4NCedsaGo6zZWMO9j25CVWVGB6f5ztfeIB5Nobs0Xn32KAf3tHPHg+tZu7GWRz92E689fZTvf/1NqhqKuO/RzXPyF1rXVvKZ37qPl586zKkjvSiqzNqNNazdVIuiylTWRPAF3Gi6ygPv34Jp2ux68QTv++RO1EsIHSzT4u2nDvDs1169onBGYUUB93zsFm59/w4qm8qWjT8vBkkSeANuvAE3pbXFrLu5jUeSGYa6Rjl3sIvdP9pPZVMpVa0X471BzUNLsJSMlSOay9AeG6XUHUCWJDKWiUu+2D9dVih0+UhZOQr0ucmZjuNwcs85Hv+bZ0gnlheK11wqW+/bwIf/+yPUr6le0LuwHITIh3batjXlmbXuXMu3/vAxuk/2L+vFOvbmaR7/yrN87Pfeiydw9UIai7QMX9DDzndtxB/+2SiLOY7DwFSMWDpLdSSIz5U3vrbt0D0+RcowKAn6KfStJuxag+M4jMQSdMVHqCsK49FUHAcGpqJE03N/z4pwvvTz5zXPRnep1DUU88arp8nlTIJhDw2NJbz28ik8Ho2W1jKEJFBVmdDM71NdW8jRwz1IkqChqYT3/NIdvPXjw/gCbjpO9LP17rVXLPgAV2iIuxMT/MPZ16j0hFkdqqDcE+IHPYd4bfg0yhK6ljYOWWthd3PA42J7czWn+vN1h7bj8MbJTu5Z38z25qqr5oW9FKmswZN7T7KvvW92mwBWV5VQXTRfE/fR9au5u6VxRdcOua+dO/hqYdlJEpk3sJ0UHn0zth1HloKAwDB7yZqdGGYPftedePSNZHNnyeTOoMoVePQtSMvVBou8u9ix8wlLs09JCGR1DUb6h1jmuRmWJbBy53CsKWR1NQgXklJDLvMitjWIJFeBk8LKnZq9vGNPYOfO4PL/Oop+M2Bjmd0zK+KLkORyVP1WzMwrIHlRtE3ISu3F6zg2lh1D1uN88HOr0NQi7nzXDTi2gyznaQ4BCkuDfP53Hphz7YFYnP2DA5w+cYJ1dSVs/9QmVEkmZ1vIkkTQ5eLJk6fJWiY3VldT1VpCm3s1N9dUc258AiEJZEUiEPLwmd+6b9a74vW5+IVP3YxtOyiXxRi7T/bxg797jthkgpVAUWVaNjfw0f/vfay9qQVZla/74ObyuqhdXUXNqkpuee82zJyF2zvDOAX4VVee8lTW0CUFt6wylI6iSjJZO8fxqX76U1McnxpgTag8r1y0QLbu9GiUJ//PCwyvgH1Ic2vc/8nb+cBvPbToivRKoeoq2x68gVBxgG/+z8c4+uapJY2xbTu8+t3dtG5t4JZHtyFd5hU7MTzCc2fO82BbMz5N4/WOLvqjMSQhaCku5Ja6Wgo8c4VFHMchaeQ42D/A0ZFhoukM4W4326orWV1ajFud791IGTmODw9zeGCIsUSSgEtnQ3kZGyrKZsor515/OpNhf+8Ax4aGMW2b5qJCtlZXLsgk9513jvLjw6f58rtv5961eZfzZDLF737/edpHxvn4zk187s5t6IpCJmfytdf38+KJ8/zzJx6hrbwIw7L45q6DvHjiPKZtkzNtLMfmjx69mwfWty7pnv5ZQiDYvqMRy3YQAiRJoqw8xNoN1TP/zjdcCMEtt+fDYK2rKmhqKZvdV1QW5j2/dAe2ZefPka+Or/2KDHGlN8xH63dQqPsIziRt2I5NjTfCHWVtuKSF3RET2QRP9R9ZcJ+myNy8qo4f7j05S+wxEU/x1RffwefSWFVVgixdnc6j4ziksjme3HeS/9x1hFT24mTAravctb5pDvXcBYTcrp+pgV0JHMchbRzBcbL4XDcjCS8J4wSqXA5I5Kx+NLkqX5uotuI4BtPJJ1GVMrK5TnSlAUlZmpxAEmGEXIKR+i62PY5ARdG2IikVyNoNKOoNZBP/hO3KE6DnMi+iaBuQtfUIIaPot5DLvEQ2/nco+lZsawjLPA8zStRCCiEpleQyLwAOjhPHzO5GiLmMRAIVRb+VXOZ5HHMaV+DLIC6uIBwny3D8m4wlHkdTSqkv+DPc2vyJlCSJ2QzgC8/QkQEBnROTmDOCEaZtkzQMArqLtaUlmLZNfzTGvv5+Hl7VRl88ynA6yYnxUdaXXYztXbrqFULk60Yva4NpmLz8H2/Rc6p/yWd/AYoqs/X+G/jo772X2lWV8wzB9ca4MUBONqjwXXR5qpLMAxWrccsaWwprkIVEvT9CysyhSjK6rFDqDnJjcQPeGR3kBl8hNd654RrHcdj/4jGOvrG08YP889vx0CY+8NsPESm7Pkb4AiRJomVzAx/7/97HP/zGN+k4unSORnQ8xrNff5VV25sorprr+u2divLY0RMYpkn7xCS9U9O4VJVYJsPjx05ysGWAX7v5Rop9+ffVcRym0mm+vu8QT508jSJJeDWNWCbLEydO8YH1a/jFjevx6/rs8alcjm/uP8wPjp/EtG0Cuk4im+UHx05xT0sjv3LTNkLui6v1WCbL37/1Ds+fOY8QeanWV9s7eK29k2hm7qpVCEFNJIRp2XSOXpRj7Z2Ynk1sPTcyTjJroCsKyaxB9/gUIY+LkDe/2lVliYc3rmJ1ZQkTiRQvn2znRP/IVSvaXU/YjoNp26iShECgSSqmLWbLqvL863mJ2rxxFSy09pNnJvOSJJCk/Fcdm0py5kAna29sxu29Ov3vC7giQxzRfXy+5bZ529uCZXyy8abZj/By9CQmeGP03IL7hBCsqS7ltjX1PLnv5Cy3xpHuQX7/ey/x/hvXccfaBoqCvisSe0hlDTpHJnl8z3GeP3x2jhEWArY2VbGztfaqP3DHcZhOZ9AVGY92faTnrhSWHUeWC1CkYvIMwiKf2ehkcQBZ8mM7SWQpgGXHcbDx6jciCR15EeWVSyHkUlz+L5FL/4hc+gUkuRxZzWfFSlIYV+C/kks/h5ndC4DqugvVdT+SFAJAVtfiDv4BRuoxcplXkNX1uHyfx8zuIl9r6sUd+DLZ5HfJZV5GyCXo3s+Qy+5Gki4ZxIVAVhqQ5GpsJBRt8xy3tIODaU9jWAOAmK1zXA6247Cnp49in5cSvw9FkrCBiVR+AJIlwcmRUYJuF+UBP+lcDkWSWFdaymsdnYCgJrRyaT3Hceg53c+bP9g7LzlqIQgB2x7YyGf+9EOU1RX/xF18Dg69qdMkzCgV7ouGWAiBT81PTN0zAgIaCp5LvnfXZatfTVa4/KuITSZ48dtvrqhOumZ1JR/58iPX3QhfgCRLtG1r5CNffpS/+qV/WTpm7MDZfR28/aMDPPyFe+e1J53L8YPjJ7mzsYHfuuUmgm4X0+kMf/3mbp4+fY715WW8b91qhBAYlsVjx07yncNHec+aVbxv7Wr8Lp3xZIq/f2sP39x/iIjHM3u87Ti8cPY8/3f/QW6tr+MjG9dT5PMync7w7YOHefzYSUr9Pj69ddNsu547c44fHDvJ5soKfvmmbRT7vIzEE/zbwSMcGxqmwD3Xxd5UWogqS3SOTc5y6neNTSIJwdqqUnrGp4imMhR4PcQzWfomo9QVhinw5ifMsiSxrrqMddVlJGb2n+ifK+Lzs8JoMsHXDh/g85u3UeOt4zebfxdnhjCkRC/FsCweP3OSloJCNpdXLH/BSzA9FmP/Kydp3VT30zXECyGseSjQvajS4q5pl6yiLuG61lWFT9y+mXOD45zqG5nJ7IP24Qn+4sk3eHzPcW6oK2d1dQmVkeC8rOrpZJqe0Slyls1INM6pvlGOdg9xZmB0QX3jxtIIn7pjC2Hf1cd8sqbF/351F9tqqnh47ZXrtV4rhBB49BuIpp4lZ/bh1Xegq43E0i8jCR1VLkOVK0hm95PM7sajbcGrbyeZ3YOmVKHKFcwLjs+7h4Kq70DVdyy4X5JL0X2fROeTi56vaJtm6o4vQnXdOfu3rK7GE/qjOfsVfX7qv+Okse1xVPcDCOnKE+MWbp+g1O/j7Hheu7ilsJCMmY93qoqMIgQBl87hwSFkSaIunJ+8tBYV8cyZs+ysrcF7BZMwx3F48d92MT4wufzBQNPGOj79xx+cY4QNO0M8N0nOyeGSPATUAgQScXMKVdJJmTEsJ0dQLUKTXOScLIncNDkniy558KsFyELGdmyS5jQpK4FAEFQjqNLcwSRrpUmY04S0IiRkcnaWqDkBjkNALUCT8i7XhBlFQiJnZ8nYSQJKBJfsnWOwbNvm8CsnOLPv/LL99gTcvP83HqKqpXxRI9xzZoBAgX9ebe6VQJIltty7nrt+cSdP/fNLSyaOZVJZXvj2m9z0ni0UVhTM7ZvjUBEI8Ks7t1MdDgFQFQryiS03sKe7l5MjozxstaEpMj1T0zxx7CT1kQJ+5abtFHjcs8f/8o3b+NUnn+apk2e4t6WJgEtnMpXmO4ePU+z18us375hz/c/t2MqxoRF+fOoMj6xZRcTrIWUY/PjUWQIunc/duJVNlfk4f2UwgEdTOTw4Xz62JOijOOhjcCpGPJ1FlSXODI0R9rq5va2Bb+46SPvIJHVFBfRPRklmDBpKIgt6E3/eYFgW3dFpTMvGLfuo8dbO2W/ZNjsqqgjoV25IvQE3/gIvsckk/rD3miaM1/wkP9l4E6qkLGloPYrGhoIqQtriIuE1xWG+cP8OvvLjtzg/ND6brGPZNueHxukYnuBH+0+hSIJMbu5q4kf7T/HS0fMkszmyOZOcZS1ai1wc9PFf7t3O6qqSa3pwWcukfXyS5qKVU/ldbyhSMQW+D4FjzcjRSRT6qgABQkagEPF9HISEQCPgvgvbySKEjFgB+8zPAxw7huMkMdJPg5NE1e+AeQ7fq4MkBLfU1bK9ugpJCFRJmk03u/BmCCFYX1aGJER+xew4TKRThFwu1pUuT5s52w/HYbx/kkMvzxdqXwi+kJcP/Ha+ZO3CPTJWkrfHf8y0MYoue/AqAW4sfDeyUNg78QwCGRuTrJVmS8G9lLhq6Eud40xsH+CQMuNsjtxLrWcVXckTHJ16fdb4bgjfRoX7ojs/bSU4NPUKhpXhxsJ3YzlpDky+yHRubCaLNsz2yIN4lQBHp18nlptAlVxkzARtwe3Ue9dw6UzPSOd464f7yGWX8QQIWHdzG5vvWTfb7/hUgoOvnMDI5FizoxkhCZ78xxcpqSli0x1rKK8v5tBrJzHSBi2b6ymrK2bv80cxDRPHcdh051p8oYXHHlVXuedjt7Dv+SMMdiy9ius53c/xt85y+wd2zJnECgGtxUWUBebWAUc8HnRFIWUYmLaFhszZ0XEmUmnWlpWSsyxGExfzBFRZIux2MxCLMZVOE3DpdE9NMRCLsaa0BEmIOcfbjkOR10PnxCRD8TgRr4fRRJLheJzKYIC6gtAlbRTUhsOU+HyMJebmJvh0nbqiAo70DDKVTOPRVc4Nj1MW8nNDTTnfeusQZ4dGuWt1A+2jEyCgpfRnN+5dKUzbZs9AL2OpFBV+P7fW1OFVNaYyaZ5tP8dUJs2dtQ0UevLhA8u2OTMxzsGhAaazGUzLZm1xCXfXzw13qbpKNmnw7T//MdUtZagzyZPldUXc/O7FM8sXwjUb4krv8qsTr6Lz621341EWXz1IQrCtuZovPrSTv3tmN2cH5yZz2I5DNmeSXeDcqUSaKZZ3dxX43Hz+3u3ctrp+lupyId3WlajcGKaV1yb9GSEv02gwmT1N2hxHlXxEXKtRJT+Wk2Yqc5KMNYFfrSGg1WM7OaaMMziOhSRUZKGRtaYpdOXjuVGjg0SuD7dcREhvQZb0eWUnPwtkk98kl3kJsNA8v5AvkbqOrkpVlpfNzlcuWfVGMxn29vaxs65mdjWzEjh2Plt4uGt5MQRJlth8zzo23rl2TpZwf+o8I5ke7iz5EH61ANuxUYWO5ZgkzCgBpYAdkXfNkO7nV6sV7gaK9SpkofD2xI/pTZ6mwt3A4alXqPeuozWwBQdmVHPy97Idi0NTr5I0o2yLPIguuzkV28uUMcItxe/FcixeG/0evanTtAW2kbGSpMw4txc/gEv2okgal1oqx8lLGp47uLz2tjfg4eZHtxKMXDRqo/2TdJ3s54bbVuENetDcKqGiIC0b6yipLuT422cx0jmKqyPse+EYd//iTg6+cpzbP7CD7pP9nDvUycY71ix6z6rWCjbfs55n/vXlJWuMrZzF2z8+wM73bJmj1CQJQdjjRrksuJjndhbYF6WSGU0mMUyT1zs6OTY0VxLQtG1GE0kCukZ2ZmyZTKXJ5EwO9PXzye89MW8lPpZMokoS6ZnFSdLIkc6ZhD2eeV5KVZYIuvR5htijqdQWhnntVAeTyRRJQ2FoOs7mukqK/F4iPg8do5MYpkXX6BSKJFFffH28Uj8NTGcznBofoyVSyNPnzyIQ3FPfiEdRaSko5BvHDlEXDNNWmC+HnEin+OaxQ+ysrMFyHF7u6uCuuob5F3YcyuuKCETy1TUXfpqryez/qfgWJCEI64uvhi9AlWVuaqulNOznqy/uZffpbpLZay8PUmSJtTWlfOqOLdzUWjOHci2RNXjy+GmEgIfXtuHXdQ73D3F8aGndzFg2y9giJU0/DVhOhnPT3yGe6yGkt5DMDRDQapGFzrnp75I0h/Cr1fQnXqPafx8RfRWnJr9OWG9lMnuagFpLyhwFBDk7zkByFyG9kcHkW4T1VhqD70MsI0D+04DmfgRFvwUh+ZHkqp95m4IuFx9Yd+U6u+lkhn3PH8HILh+/LigNcf+nbsd7WbnMcKabMnc9BVoZyqWJkTOjfKWnBZ9ysQrAdmzGsgO0xw+TtTMMpTsodzeQNGNkrDQ13jY8ykXXru3kjVBnIr9qf6D80wTVfH3sSLqbwUwnr49+P59AZMbIWBfef0GJq4awtrCXybZsju86w9gKXPK1qypZf+uqOYNZeV0x2++/gRO7z2BbNhvvWIM/5KGgNIQ36CYxlaSwooDSmiJOvdNOzsghKzKlNYXExuMko0tP0jVd5aaHN/PWk/uYXEbC7vQ75+k9M0DjhtrZbfma3JVlywryk/2mwgg3VCxMB+rVVMKXxXFrw2G2VS9chuhSFEr9F42BEICzsHDrQucrskRdYZ5BcGAqRs6yyORM1laWEvS4qCsK0zk6Sf9UlP7JKGUhPxHfz6bc6moQ0HTe17qa5kghqiTzdn8vO6tr8Gs6bUVFFHnm9iWWzZI0cmwoLSNuZDk4NEihZ779ChT4ePATV660tBCuaFSzbJuMffWsV7qkzps1Xg5JCJrKCvnDD97N22d6eObQGY52DTKZSM8mEqwUbk2ltjjMw1tWcee6RoqD8+XohuMJ/mXPfizbZmt1Jf5inVfbO/nXt/ejK4s/Hgd+piviuNHDeOYYG4u+hFe5GEuLGd1MZE6yofDX8WtVDCXfpifxAn61CkXyUu2/l6wVo9S7g2i2nWmjnYnMcco8N1LgWoUmBelLvEKV707cylzCjJw1iWlPIktBFClELLOb6dSr2KQJuHYSdt+BJHwY1jATySdJ586jSGEKPPfj0zfMM6KO4+BgkrNGSefOkTLOkDF7se0kQmgoUgFebRU+1yZ0ueyajbDjOJj2JKY9heM4yJIHTS5FLBBWsew06dw54tkDpHPt2HY+6c2t1uN3bcetNiJYOYnGxOAUZw8svyIE2HzPOpo21s/brsseEtlBbCxgbnKUhIQs5pY1Jc1p3hp7ktXB7TT4NrBv4jlyjoEi8vzqWTudL0u7rA8FWglhrZRj028SVAvxKgF02U25u4Fbih5FEjICgS7lBycB8+59KVKxNCd2n12evEPAlvs2ECqaG/edGJ7m9L52LMtBd+e9E1Ut5ex6cj+b7lzDmhtbeOtHBzh3qJv6tdV4gx6yaYM3frAPI2Nw+/sXznG4FHVrqmneWMc7zxxe8rjJ4WnO7u+gbm31VXHiVwQD6IpCY2GE375t57IJqCV+H15NpSIY4Is337hsXDbg0vFqGiOJ5Oyq+gIM02IytfCkpLYoTMDtonN0kkwuh1fXqCkM4dFUGksivNPeS8foJKPxBOurywi4/98IbQEokoRPy7c37HKRzBmzlMoLocIfoD4c5iv73qbQ7eXe+sZ5xvq6t/FKDu5KjPPNjrcX2XtpZG3hbb9Yv4224HwGmYXg0TVuX9vAlqYqTvePsr+9j7MDY/SOTTOVTGNaNvYMGT/MlItIAk2RKS8I0lxeyNrqUrY1VVES9qMsMmMtC/j44i07sB2HsuBFd1h5MMBHNq9fNBknlsnyb/uX/mh/ksjYUyiSB02aqw5l2pl8ScEMMb9LKSRnxbEdA0koyEJHFiqK8CCQsewMaXOMkfQ+prJncbAI6Y0LGr3x5A8Zjv1fwp67CbpupmfqD8iag4DNVOpVcsEJCjz30jf9l0ymnsNxDAQy0+k3qI/8OT79hjnZzpaTYCzxPSaST5Mxu7HtDA45LizxBDJC6LjVJkr9H6PA+wCSuLoBwHEcsmYPfdP/m3hmH5LkpSzwaYq8759jiB3HIWePMxL7FhPJH5Gzx7EdY6ZNEpJQUeVSin0fosj3XhSpYFlj7DgOHUd7mB6LLttOt9/FDbevweObXz5X7WnhXOwAx6ffokAvw7Jz1HjbECxmEASykDHtHMOZLoYynUS0cjxKgBJXDUemXiflj+PgUKCVEtaKASjQy9hccA+7x37EkanX2BZ5gBrvagbSHfQkTxNUC8nYSao9regs756fGo3SdaJ32eO8AQ/NG+vmCS2U1hRy9y/uzLM2+WZi2retonVLPZpLyxOofOo2bMvG5dVxnHwiza3v3Ybb55o9Z+l7u2nb3sze544sXVds2Zzed57bfmEH3sDyXr7L0VpcRHUoyIG+ATomJqkvCM/WntuOQ25GUejCIqA2HKKlqJATwyOcGBlhQ1kZyswEwHEccjPj4AUDXeT1UhsOcWxomGNDw9zpa0Cayb4+PTrGcDyOusBiqDToJ+Lz0D46ju1AZUGQ8Ez98wU6yVMDo8TSWWoi4f8nmLMuIG2adEenCLtdnJ+coMTrQ5Pz9K+27WA7+f8sx0ZC4JDPhL+9po51xaUEdNcVVexcDa7IEE8aSV4ZOjVnmyQkJCBmZrAdB1lI6DMKS2krh4ODS1ap9IRJmVfmZpYlieAM4cfmhkri6QzxtMFEIsl4LEUik8UwLYQQuFSFkMdFUdBHyOsm6NFxa8uvWHy6zvs2zI8flQX8vG/9GoKL1BOPJ5I8e2rhkqyfBnQpiGmnydkJVOniSl+RXDg45OwkLgrImOOosn+GvEPMi/vKQsWtFFLlvYNid15UASGhiPn9tp0MOXuCePYAKeMMqlyMW20haRwlZ40xGv9PDGuIaPotAvo2wCGRPUTG7GA8+QM8WiuyuHRm6RBN7yJpHEUSXlxqLbpShix82E6GjNlLOtdB0jhC3/QYqlxM0H3TFT8rx3EwrBF6p/6c6fQrCKFR7P0whd5HZ5LcLsK0pxiY/jvGEt/HwURXqnCr9UjCi2VHSefayZrdDET/HtOepDz4BRQxn6x/zv1th64TfaRiy+cxFFVEaN3asGCcqUivZEfhu+hMHGM020ehXk4NbQghUeaux6vMLaXyKAE2FtxFZ+IYcXOK1YEbkYSChMy2yP2cjO7hfOIwilDxKSEG00P0pkYo1AsQKNR4NzCcOUPSilLqqmVb5H7Oxw8znOkmpBaDZ4bUQK9CW0Ab9gJ6Tg8QnViezD9cEqSqdX6mtKIq+MNzhypVU1C1i5J6Hv/FCYFlWtStqcIf9s6uoJeDrMr51XTATWJ66ZDT+cPdJKZTV2WIywN+PrBhDX/5+m7+18uv857VbbNJXhOpFGdHx6kJh3jvujw7k1/X+fDG9fyP517iz159k/esWUVjpAABTGcynB+bIODS+djmG4C8AX9wVQv7+wf4170HsGyHiqCfoXiCJ46dxLCsBQ2xS1WoLy7gYHc/Hk1jS30l/plVb31RAX6XzpGeQWzboaYw9BM3TNcTiiTxzPmzvNnbTefUJJ/esAmXotA1PcUbvd2cmRgjY5og4LaaOtK5HBnT5IWOdt7q60WTJd7ftpb1JUvzLlxTG6/k4FXBcr524yfmbMtYOR7vOcDJ6UHeXbWBdeFK3DM1hdNGil2j59k33sXHGnawNrx4nVY0k+GJM6eYSKe4obSMCn+AgXiMO2eC5IosEfZ5CPs8VBeFrqyXyyBlGqTNHBFX3kiE3S5qC0LoS7iBNEVB/wmpIa0Efq2WAtcqTkz+K2G9BdsxqPDeilctp9C1lrPT/4ZPrWYye5oa3z1o0sLGQpODVPvupjfxMoncAA4WbqWIKt89i6ZqpYzTFHjuo7bgD5ClAOPJJ+me+D0yZidj8VHKg5+jxP9JHAz6p/+akfi3iWcPYNpTyJdI6MnCR4n/o3i11QTdt6Ir1ahyBEloOI6JYY0wGP1nRhPfwbAGGUt+n4Br2xW5qC+shHun/oSp9CuoUgFlgc9S7P8osjR3NWc7WcYS32M8+ThCSJT4P02x7wPoSjVCqNh2hozZRf/0XzGdfpXR+HfQlUqKfb+45IQvFU8z0D68IlGQhg01hEtCC+6ThEy9by31vvkx6q2R++Ztk4VMo289jb718/b51QK2Fz44+++B9ADvTOyl2ttGX6qP3lQ/valh7i39wOwx1Z5Wqj2t8661NrRz0f5ckHnMJBdKs5yLkpoiChbp+5VAVmTu/vDibVoIQggqm0oJFgaWNcTRsRhDnSOUrJDX+VKossy7V7Whywrf2H+IP3n1jXzIzcm3ocjn5VNbNl7siyRxS10tv3/Pnfzf/Qf5+7f2YNr2rLMxoOt8ZOPc3/ee5kaGYnEeP3aSLz/3Eh5Nxa2q3N5QR0UwwCvnOxZsV1t5ET8+fJqA20VbWfHsSr3A56a2MMye9l6Kgz7qiy4malm2zZHeIfZ19JHIGkRTGQ51DwDw+P4THO0dwqtr+Fwa96xpom7m3GzO5NXTHXSOTpLIGIzFEwxMxTAtm39+dS8V4QBeXSPocfGuG1pnY9IpI8fzx87SPxkjmTUYicaZTmUQwFde2E1xwIfPpVES9HHf2maKvT7+6NY7USSJkWSSyCo3VcEgAvBqGm2FRbNJWrqsIAuJV7s7iXg8fHHrjQjgqfNneLmr/efHEPtUndWhuQkGrwyd5tT0EF9su5PbS1tnMwUh/xFuKazjWx1v88Pew+wsbqLItbBBODg8iCJJfHjNOr5z4hg5y2YwEWMwHsOragRd+Rm3YVlMZlNIQlCge7Adh6RpkLVM/KqOg0PcyBLQXLgUZfbvRC4/EGSsfElDWPcgC8FENkV7dJy+RJRfaMy/0I+uW03OttGXyKZ1KQrba6uoDq+c0OF6QhFuWkMfYWImO1qT/OhyGAmVpuAHmMyeIWOOU+LZTFBrxHEsGgLvQZNDVPvvxauUoUl+ZEnDo5TiU6uIGd3IQiWg1S/h7gRwiHgeQpHyLquAvg1NKSdrdqPKhRR4HkCW3DiOC7++jdH4f2LZcQxrFF2pvOQ6gpD7DkLuO4C57GlCKGhyOWWBzxDLvkMm104610HOnkKT54s9XLwis6t+x3FI587QN/2/mU6/iSaXUhn6dSKedyFJ892V6Vw7Y4nHsJ0MBZ4HqAh8AfkS178sufGobVSGfoOUcQrDGmY8+UMKPPejygur3QAkoimGOldGcLBqe/OyGrg/CfSnBqjwVLAlvInJ7CSj2VFGMqO8Nvo6ES1Ci7+Zc4nzDKWHKXGV0OJv4lz8POPZcRRJwSN7aPDVcyJ6iqydpcXfTJWnEtMwGewYXhGBSd2aKiRl4fcuZ1lMZtIUejzzJBWvFOlcjpSZI+xyz1nZFZSGKSgNMdC+dKJmOpGh7+wgG25bzbqyEv7wvjupL5ifRVwR9POH995BWSAwZyzRFZl3rW5le00V58cnZuK2DmG3m5qCEGX+uWOkIkvc3dzApspy2icmGE0ksR2HoO6iMhSYrS2+AJei8Omtm7ijsZ6OiTxJR3UoSFNhhIFYnC1VFZQH595DlgStZcXUzcSKV1UUz+5zqyqb6yvpGp9kVXkJJcGLngjbcTjZP8KPj5yeTRp0gOpIkPF4kokZDQEErCovnjXEhmWx62w3R3oHYSarPOhxEfTodI5N0jU2CSKf0b2zuQZFh6SZZiKR4rHDh4lGzdl7FQe8gODM0Bhnh8ZAQEUowM6mWsrdLmpD+fr/ysDcsbrE66PE65uzzXEcXIrCWDLJibERkobB2YlxdlZVz/t9LxyfsjKkzAyF+ny65JXimr/4feNd+FSd1mD5PO1JIQS6pLA6VM7jPQfpSUwsaojHkklqQiGKPHmlo8l0irMT42iyTNIw+OSGTWiyTNRIs2uoi4lMkrsqmxAIXuw/R4U3SGMgwvHJYWwcvIrK9pIanu45zYcbN/Bi/zkShkHKyqFKEpsKK/GqGruGushaJj71ogsrvIKyFFWW+OyOLQsqMv00IIRAEW5KPJvn7VOEh2L3xstOUChy591XEVfe7eVSLg4eIb2JkN60ontLwoOmlF1shxREkQJkAV2pRJnhns7vCyBmVriWPbdsIv/SLv7i5unzinEpNWRy7dh2CttOLV1GLCSE0POSZGYHvVN/TizzNqpcSGXot4h4HkBawI3qOA7R9G4Mayhff+15aI4RvrRNbqUBt9qKYQ2TNs6TNfuXjBWnomkmBpcWRgFQNIWKxtJ5spzXE45jM5w5S9KcpN63HWkmPm46FrqkgwBFUsjZOVRJoy3Qxu7xtyl1l5Kzc0hC4uDUIWo81QxnRlAlhVguTtrKUJQrwsEmlotxMnqKSncFqXiGiWUykS+guKaQN/u76Y1FsWa4zRVJojVSRJHby98f2sP/vPGOWfrHq8WRsSHe6uvhCxu341EvxjplVaZ4EfnAS5FNG4z0jOHYDpWhIJWLsKuF3G7evXo+2Y8Q+aliid9Hid83/8QFIIQg4vUQ8S7vDs9/NzLNRYXzeA4aIgU0ROZPGoQQrK8u5Wuffi+SEIQuGQM1ReYXtq3jwfUtaIoyKwwB+d/n0c2ruXft8mNH0HPxu/NqGl964JZlE16FEIS9bt4YO8yusaMMpMdp2VTGZ+sfRVliQiZL0pw+rBRCCG6vqUeTFdonJ5AlifsamthWXrng8Q4Oe8ZP8troIf7nmk+iiauLnV+zIY4aaUzbYinVHdtxSJsGaWvxGLEkBJZt48wcL0kSjQUR3tu6mn86uI+EYRB2uZjIpDAsk2kjQ38iSpnXj1/Vub+6hZFUnKRp8OHGDXyn/QgTmRTJnIENJHMG8VyWrcV58oaexBQuWWFdpBQQtEfHr6jfQogV62f+NOE4JpbVg2UN4zhZLv9dFKUJWa6cTZpyHBvbnsQye7CdBJLwICtVSFIxl6sbXYAseZHERSJ7IVTEjICEIoWQLnH5CqEghIyDjeNceca9JDSkGe5pBxOHpdWKBAqScJG1+umZ/F9EM7vQ5FKqQr9NgfchpEU+FAeTpHEM28mgyiW41PpFDauQXOhKntPbcuJkzQG82rpF2xSdiJHNLJ8f4S/wEiqeb/wvh+XkSJsxvEp40d9oMdjY9CQPMZQ6Ra1386whDqh+htLDpM0McTNOpbuSWC5OWA0hEIxmRulN9bE2uJruZDcONpqk4VO8aJJO2kpzNnEOr+yl2FXMpJGfeGRTWWIriA8DFFcXkiU/DrzR101Qd7GpNO+BM22bqUwGe1l1r+WRNS1iRpbLC3wkSVBcs7i35QIcO68lncvm0FYYg/5/AZqiUByYPzEQQuDVNbwLjHdCCHwufY5xXgkkKW9gV4odhatpDdTwnd6XMewcJQEfyhJsjteCoMvFA40L6y1fDgfI2AbTucQsPfPV4JoNca0vwttj7bw0eIr312zGo2iX1DE6DKWneXHwJKokU6AvPvtrjhTyaldn3mjncrQVFjEQd9BkGUWSZggsHM5Fx4m4vCRMY/ZD8ip5LVSfqmM5NqenR5GEIKDpmLbF6akRhlJxgpoLl6zMfswB1UV/Ijo7CbgcF7ISczNiAAtBU2S06yjXeC2w7QSJxD+RTj8Fjgk42PY4jpNCCC+yXI7P/2u43Xkj4jhZ0qkfkkr9J6bZA9iAhCyX4fV+HLdnfjITMFO2s7BBE0JDzHmtLl31LvwULTtJ1hwkY3aSzrWTs8aw7AS2k8F2MiSNlbFRAUhCx7CGGYz+E9HMm6hyMTXh/0HYc/eSsWXLjmGYQ7N/d0/+HtICCWsXkM51zvbHtJeuj50cml6R7q4/7MMfXn6FNJ7p4lT0ZXYWfwp1iTZeCeq9dQylh3l66FmqPZVUuisYSA/w6ujrFOmFlLnK6En20pHoolAvRBYKfsWHW3Gj2iqqpKBLOt3JblRJI6LlV12ZtEF8cnntX1VXCRb4WVVdx00V1UxmM1T4/HygdS2SEHRMTZI2czx25gQD8Rhhl5sPr1pHxO1hMBHniXMnGUuncCsKjzatptDj4ftnjhPUXbRPTeBVNR5tXk1tMDR7T8dxODMxxgtd53l/6xpK3T4KSlcWaopOxMmkjf+/MsQ/z/AqblSh4FVcGMbVl9D+vOKaDfHtpa28MXKOfz2/i+NTA7SFygio7hkXWIxDEz2cjQ1zV9kq6n2LJze0FRaRMU1GkwkebmnDo2qUePPZwLfW1OHVVCQh2F5SzYnJYdZHyqjyhfAoGmphvoYxoLm4o7yRrvgkN5fVUerxc3dVM6PpBLeXN+BRNMo8fhwcgpqLErefg2P9qJJMa+hiTMRxHMaTKV44c57jQyOkjNyiNczvXb+aO5rm13z+tOE4FpnMSyQTX8ftfgCP54MIKUA2u4dE/G+R5GLC4b9FURoBOe+6TT9HLPanyEoN/sBvI8sV2NYI6fSPicX+FISO2/3ueQYsvwpbZLW4xL75bTZJGicZif8bscxecvYYOM7MCluZiVOLeS7tpWA5KQam/5ZY5m3yik4mlpNcsLjuUtiOge2kZv5OE88eXMHd8pMMx1navTY1El2RIV6u1Mayc2TsOH2po4xnu4jnRlEkF7JQcMtBJJH/XU3HwLCT2I6JJGQ0yYsi9EVX2rZjAVlujGxClTwokpJnHyq5naydRELgkjXuKb1rptf5sqgN4fVcqkstELQF2hAwG6Yy0gbJ6PKG2OXV57BVLYRoNl+Z8XBTG98/c5yXejp4f8saFElifXEZId3F631dfO/scT6zbhNv9vWwtqiEdze28WznOZ5qP83nb9g6e72zk+P84OxJ7qptpNjjQyBWNBECiE8lMdILezkcxyGRMzg3Pc6x8SFG0onZHJbGUCFrI6VUeANLTuAt22YikyJn23hVlZDuJmdbDCXjHB4b5Pz0OCkzhybLVHgDbCgqpz5QgEdZWW275dhMZzMcnxjm1OQIk5k0QkDE5WVVuJjWcBER97XH4x3HIWvnOBHt5GS0i7Rl4FVcrA81sjaYHzdNx+J0rIfj0x2krAxl7kK2R1YR0YJz+7JEt2zHZiQzyb6J04xkpwioXjaEGmnyVyLPeH2G0hO8PX6CnUVrORHtojMxgEdxcXPReqo9JQAkzQwnop2cjnVjOjZNvko2hJsIKJ4ZljSbvtQoeyZOkjTT1HvLSZnL62ovh2s2xA3+In6l9Q6+1bGbXaPn2DV6bvbHy9kWXkXnjtI2PtN0C+4lKC41WWZbxVw/fLHXi+M4rCkqxrIdppNpUimDUsePlcm/qBOkKAv5ZxlrGoIRGoIX4zxrChbOdCty5z+4W8rnG9HpdIb/s+sdnjpxBtO2cCnqonG7nfU1Sz6fnxocAyO7GyHceDwfRtXyaiyyXI6RfZuskTdMF1ayth0lmfw3hPAQCPwOmrY970J2bFRtHVOTv0wq+S10fTuyPJ8BaMlPfQV22HFsEsZReib/gKRxEiFUPGoLPm09LrUWRQojSR6EUBmKfpV4dt+KHkPW7Mcwh9CUMiw7iWlPMhj7KrpSiV/ftsQg5eCQN5aKVEDYczeyWFl5ikdbWvQjnUivKGNad2u4PIsb4rFsB4cnn2Q4c5a0Oc1LQ19BEhIFWhU7ij6ORwmRtqIcn36WvuRhDDuNIjTKPWvYVPBeXPJ8gQTHsRlMneTA5PdpCdxOs/8WJCQmjV5OTD/PcPoMNhZFej1rQvdR4mq5mLy2QLBeu2zgNnMWuRUkamkuFVVfejgqcLm5r76J6kCIzugkHVOTmLZNUNfxqRp98SipXI7hRBzHAbeicF9dExtKypjIpHitp5OMmQ9tjKYS/N9jB7m1uo5bqmpmvW4rLUky0gaWOT9MYtk2p6ZG+c65I7w+0MVUJkXWtrAdB0VIeFWNan+I9zWs4ZGGNfhVbcF3cjKb5r/teZ7z0Qnurmrkt2+4hWe7z/If547QHh0nlcthOXa+dFNWKHJ7ub+mhY+1bqTM41/SGGctk7eHevjPc0c4NDZI3MiSsy0E+dhyQNVZFSnmYy0buaWiDkVcncYuQNbO8fTgbl4aPkC1twSP7GI8O01I9bImWIcD7Js4zXd7X6bKU4xP9fD2+AlORrv4RN39FOvLq285jkNvcoRvdD2LjU25u4iuxCDvjJ/kE3X3sz7UiBCCSSPG88Pv0J8eJW1lcUka00aCeC4/ATdskx8PvMX+yTNUefJCK0/0v8H5RD8frr4Lj+KiLzXKv3Q8heXY1HpL2T95hqHMlYU1F8I1G2JFktlR1EBrsJTT0SHOxUaIGmkkISh1B2kLllHvK5yVUVspHAeS2Sydw5Mc6OjnUOcAw9NxUtkcOcvCvmRg++zdW3n/jesWFL2+Guzr7ee50+fYUFHGp7ZvpNDrZbH8mSLfymbQP2k42Nh2DCF0hHRxJimEC0kK4jjpOTFa02wnZ57B5boHVV03S2ohhISiNKPrt5BK/QDDODbjyr6+MO0phqJfJWkcRxJeyoP/hULvo/OYrmzHYCzx2IqvK4RCofddlPg/QTJ7gt7pPyWT66B36s9oKPwrXMrCsd9LY9GKVEBF8Fcuy/C+ehiZ3IriR6qmoCxRMhfWKtla+CGOTz3DYPoUt5V8HlXSkYWGS56hOESgSW42FrwPr1LARLabd8b/gwK9irbAXbPXEkJgYzOYOsLe8f+kJXAbDf4bkSWVtBll9+g30GQPNxV/EoHM8elneGv0/3JP+W8TUIsXa+I85LIr67usyMtqLWuyQkDLjyOqJGPaNoZl8cS5k7RPT3BjeQ0BbW4iUdjlnjlewnKc2XBWXyxKpT/IeCrFpXMkZZnJwGy/DHOel8N2HF4f7OQvDr7B+ekJbBz8qk6Jx48qyySMLGPpJMcnhjk/PU5XbIpfXX8jEdd84285NsOpBL3xaQ6PDfLN0wf56sm9RLMZQrqbmkAYCYgaGcbTKXri03z91AFGUgn+cNvd+LWFJ3SGZfGdc0f5p+PvMJJOIAlBkctLQNNxgKlsmvFMkjcGujg5McKXNt7KI/Wrrzr8di7exzODe3hv1W3cVbIZXVLJ2HlPgkAwnYvzeP9rbI2s4n1Vt+GSNAbT4/z5mf/g9dEjvLfyVpQL48Ei75HpWLwwvI+kleFLrR+iWA+TNNN8p/cVvt/3Ks3+6lnJzmkjQUj18Ym6+wkoXjK2gTLjSepNjvDK6CE+VnsvOyJrEELwxuhhvt39Ajsiq2kL1LJr7BhTuQS/0/phqj0lTBgx/s/5HzCWnb6q53MB16VOQhKCiO5jZ3ETO4tXlnm7GBzHIZMzeftMDz/ce4Kj3UNEU0sv/VPL8PfmTIs953o4MzA2+2OWhHzcta4Jr2v+Kr19bAKB4Iu37GB9xcoVdn6WEEJF1daSzb6Okd2NLBcCOqZ5jlzuGIpcjyRd8BQ4WNYYjh1FkWsXiAPLKEoDjhPHsgZ+Iu1N59pJZI8AEHBtp8T/MRRpfnzOdrL5TOkVQpUKKfF/Aq+2GrfaiGlPMRj7Z5LGUXqn/pTagt9Hkyvm/aay5EeTS0gCpj1OzppY8LirQd4QL2+NFE1ZkjBel31okge3EkSVXIT1SrTLaqFdcoC1oQdJW9Pk7AxhvYqAWsJUtp9LRzJJqHTEd3Ni+gXWhO6nJXAr0kwIYiRzntFsOzcXfxZdyhv4au8N7B79BqOZ81dsiJdK5LwAWZGQlqG/hYvE+rPXty0OjwzyQEMLm0sr6I9HydnWosdfwMaScj61bhP/evQAz3We48GGFhRJQpYlJFlaNpRgGibWJcc4jsO56TH+eP9rdMYm0SSZ+2qa+WDTeip8AXRJIWpkODg6wH+eP8rJiWH+89wRPKrKL6/dMadq43Kcmhzl9NQYHkXl06s2c19NC2UeP5IQTGTSPN19mm+fOUTKzPFM9xnurmrk/pqWee+u7Ti8MdDJ3xx5i5iRodwb4JNtm7iprJaw7sIBRlIJnu85x+MdxxnPpPjrw7sodHm4vbLhqkg8zsf7ccs6Wwpaccn5Prrli+PNYGqcaSPJDeEmXFLeO1DuLqTeW865eB8pK0PgAvfAIrdPmGm6kkM0+6tmV9Bexc3GcDPvTJxkJDNJnS9f5eGb2R5UfXPa4jgOnclBRjKTPD+0lzdGjwD5kqmkmWYoPUG9r5ye1DCV7kIq3EUIIQipPlYH63h99NpYFn/2rP6XwHEcxmJJvrPrCE/sPcF0Mn1NmWgXIEsSAxMxvvnqAbIzKiURv5fa4gLW1y5MuenTNYJu1/8TRjgPFbf7XWQzrxOP/x3Z7JsIKYiZO4vjZPD5PocsX+qmt8mzCCwy0xVKfv8yWcpXi5w1jk1+ZuxWm5DEwhmUpjVB1uy/gisLmKmBloROse+DmPYUI/FvE02/yWD0n6kM/TqqXHjZWRpefS3Tmdcx7SiJ7CG82hquh+TiQi7MhbDcinA5OI5DNDfEyekXGc92IQsVcJg2Bihxz80Cncr2c8B4DF3yUu5ePWuEAWK5EdLmNAcmvo88s912bNxyAMdZPtY9t01XcPAln5pXUXHJF9skS4KgflERTJdl3KqELsvcWdvAS13tHBzuR+BQ5s0bqYCuz4bJNFnGr+XPv/B3idfHJ9du5GvHDtBSUEhLwcoJOi7vl2Fb/NuZw3TFJlGExP01LfyPLXdQ6PLMjiGlXj8NwQgt4SL+257nOTc9zhMdJ9hYVMGdlYurimUsE6+i8rk12/hg03p8l7izSz1+qv1BRlIJnuo6hWFbvNrfwT3VzSiXXW88k+Lrpw8QNTKUuH3814238EBNK+ol9L9lHj+NwQg+TeP/HHubkXSC750/xvrCMgrdV863bDomspBm47SXI+9eZ14sWpFkTMdckb6A7dgzrv+598hf08FyLn5/siSjSQvnIhh2DpessTZYj1e5OB7tLFpPs79qhgbTQpe02UmJEKBeByGa62KIHcchYWYZy8TnzEYvR4UntKSLemQ6wT+/+A7PHDwzazCvByRJsKGunJDXTf9Enu93PJZk95lu1tWUzZs1VwQD5CyLqXSaWufqi7TztbOTOE6+YB9AEn7kJcgfrhb5eHA1bvdDJBL/iIONcEx0163o+m1o2vpLkq4EkvAhhBvbngTHumy26WBb4wihI4mfDGGJEOrsoGpf8nzmtMKxmU6/SdZcnqd4MchSkFL/J8maA0ymnmEi+RSaXExZ8JfmZEULIQi6bmYs8RhZs4fx5A8Jum/DpdQuGVeeOXvpNqyQgW2lBnsx2JicnH6BrsQ+bi7+LAV6FaZj8PrwP3L583UwWR16F+2xtzg29TTbiz46q02sCA2PUsCtJZ/Dp1w0TgJwy1f2PiwX951tu2XjWPk2KpLEB1rzSVgXnmy5L8CXtt6Md6bud3NZAdXBIVwK3FvXxA3FZUSNDgK6hluuJ+Ry8VtbdlLozrt91xWVUh+K4FVVNhSX0hSO4FZUGsMRfmPzTfhnOOVt28ZeQhDgAhRVnrOC745NsWuwGwco8/r5WOtGihYwXIoksb6wjA80ruOPD7zGaDrJM91n2FlWg0tZPFltTaSUR+pXz3M5X0hSvb+mmZf72onnsrRHJ8ha5owc5czzdRwOjvZzfDxPVnJrRR13VjbOczkLIfCpGg/VtvLDjpN0xiY5PD7I2enxqzLEES1IwkwzkY1SqM9/dwr0ABISo5lpWvw1CPKx2tHMFEV6CJe8fF2uW9YJa35GMpPkHBNNqNg4jGSnUIRCSLvIXSFm/zcfJa4wuqSxNtTA6mDdvP2mbRJUfQxnJklZWXyKG9O2Gb9GtzRcB0OctUyeHzjOYz0HGcvEMBeZMUtC4o82vIftRQtnGE8n0/zdM7t5/shZzBVkmF4pqgpDrKkqmTXEpm2z73wfH7114yyn6gXsqKtm7bkOvrH3IKFbb6IyFECVF1eXWQi2HSca/z8YuXNzWKrcrtvw+z56fTp1GSyrj2Ty27jdj+LzfxFJWjzxRFEakOVKDOMAlj2OIlXN7nOcBIbxDpJUhKIunYh0tXArdShSGNOeJpreTdJ7Cp+2FiEUHMfGtKeYTr/OYOwf59V7Xgny5AYlVIV+h5w1Tjy7j6HY11HlIop8H5gTj/ZoLZT4Pkx/9G9JGifpnvwypf5P4tXWIUt+BBI2xgxL2AiJ7GFk4aXY/8El26C5VpbJahoWtm0v46IVyEIlZ2fI2ek55UuWnWPaGCSgllDhWYMkFEYz54jmhih0zR1Ygmo5a0MPUOJq5o2Rf8Y3HWFt6AEUSafI1YAsVMYyHRSHGlGFC9PJkLWSyIusJhbtu77CLF7zogF0sMjaBxnNnCUTH6fG9y6y1iTR3FmyiQilnpuJZl9nKrubrlg31f6HiHgMxjLPMJ6GYs8OBDeRc96kPTqAX6uj0nc3nhn3r0fSZv8GKPPlB2rHcTANayWedBRNmfVg2I7D4fFBBpIxALaVVNEcWnx1LQvBLRV1fP3UfoZScfaP9jOYjFMfXFzj9+6qJsL64nW3dTMZ0/FclpSZI2kaeC/pY9rMsXuoh6Rp4FM1biqrXdQdLoSg3BugMRihMzZJzMhyZGyQm8quPDF1fbiRN8aO8LXOp3m4Yich1cd0Ll8FcWPhGkpdBdxSvJ4f9r+JLAQRPcThqXOMZad5T+Ut6JKGaVtMGjGSZpp4LkXSzNCfHsUlaUT0IG5Z57biDXy7+wWe7N/FulADg+lxnh7YzW3FGyjQluaCv9DnFn81jb4K/q37ee4v205EDzKRjTJpxLm9eCMhzcfWgja+1vk0Tw28xcZwM72pEQ5Pn7/i53I5rtkQH57s4e/PvIphm9xQUI0mKewebWdtuAKfqnM2OkLOtvjF+m00BRaOLVm2zQ/2HOfFo+fmGWGPrlJZEKSlooiKSBC/W+e7u47QN7G8ks2lcKkKGxsqeOHIudnvrHd8moPdA7zd30vukvteYPR5o72L0yPjNBdFKPB6FiRLv7e1ie21VfO2m2YPpjVEOPi7yNLFfi9Ul3u9YNvT2PYElj2MaZ5CiCB56kgZIfxIUnjW8EhyOW7P+0nE/55E/G/x+j6NJBVg2zHSqccxjMN4vR9DVVdW2H6l0JRKIt53MRj9ZzJmB53jv4lP34wqF2HZ06Ry50gZp3GptQRdO5lMPXPV9xJCoCuV1IS/TNfkl0kaJ+iP/g2qXELIfcusp0CgUeT/IKYTZTj2LWKZPSSyR3ApdahyPiZk23nhi6w5gO1kKfZ/ePm+urRFY5WXwsjmMDK5JTOnAUpdrZyNvs7LQ1/Bq0QIaqWsCz2EKrmp9K7j2NTTvDr89yiSRtqM4VMW9sAIBOXuVewo+ii7R7+JKnloC9xBgV7NDeGHORV9md7kYTTJTc7O4JL93Fj0CXzqyj06iqagaApGZuk8DiNjkMvO0BY6JlHjLBHXBqYyJ5CExkTmCC3hzzCQeJmocZYi9xYsJ0Nt4L3IM5ORQvcmdDlEsftGcnY0TzoiBxlOvUWF967lJwROnhd8JdBcKvIMHWfGzHFmagzLsZGFoCVctGTMVwhBucdPhS/IUCrOcCpOX2J6UUOsSBKt4aIlY7SKJKHPuPJN255VcbqApGlwcjJPs+pW8qWgHbHF69/NSyh+c5bFYDK2oGTmcijUgnyh8RGeGdrDY32vkbVzBBQPd5duybdbyLy38lZ8ipsfD75N2spS4irglxoeZl0on1g5mZ3g290vM56NEcslsXH4p/Yn8SpuPlX3ACW6zuaCFlRJ5bmh3bw5dhC/GuCOkk3cXbJhdgGsSSqlrsiirmm/4uFzjQ/zyshBfjz4NkkzTUj1s6mgGXVGyGhTQQuGbfL80DvsmzxNi7+ah8pv5MhU+zWFMa/ZEO8f7yZnW/xK6x3cW76GkUyMc7Fh3luziR1FDXTER/mXc7tImQZBdf6MznEc+saj/Gj/KQzzUl++xNqaUh7a1MaNrTWEvW5UOZ/Q8fLR81dsiGVJUF8SwePSSM6wHE3GU5zoH+Hpk2fJXuYWFCL/wYwnk0wkkzO0dPMfdFNRZEFDjJCQpQiyVIQkXb17e6VwHAdZLkFRWsmknyabeZ18fFMghAtFqcPr/Qi66+4ZwyzweH4By+ojk34Jw9iPJBVh25PY9iS660483k8AF42CJHQUKYAs/DCHi1ogCx+yFJgX6xVCyVNFoswhAZGEiyLfL2BYo0ymniVr9pMx+2Zrh4VQ8WprqAz9JgKZRPYwknAhFozZCiThRpYCKJJ/wWOEEHi0VVQEf42+6b/EsIYZjn8DXanAozVzgetaxk9Z4L+gSoWMJR6bUYA6Ryp3mgtM+3n2Lh2P2oxXmy/AcDk8ATdCklgu3p5NZsmmsnMM8Xh2eEamsIie5HnqvC2Uudu4teRzDKZP4mATUsuRhYIkJFoDd+BTipjIdqFKblYFV2HaGUzHmGm7RIV7NX6lKM+qJQTV3o0YkTQ5J4vpGOiSl1WheylyNTKcPkPWTuKWg5S4G3Er80ugloLmUvEGPcsqT2VTBkbGmBnsZTQpyETmMGF9DZocRCCTs+PY5GYIZWQsx8C0k8iyln+nkcnZSSwnQyLXR9acIOLeQDR7dkVtdRyHxPTyNc+Ql2xU9fz7bNg2o6n8Ks8lK3PiwovBo2qE9PwEwrYdhpKLs495FBW/tnCZ0xwssTudyzGezvdtIpPi9955cUlteIc8GyGATZ7Pf7la/AWbJAQlrgI+UnMPmco8CZMkpJkkKUHSNDBtwS2RTWwJrcHGIaC6CGoeBALbyYF1jI/X3oQk/ORzW2biswi8ikoqdx6/vpaN4UZq3Q6J3BAh1xo8so94dg+atA5FClHrLeU3m9+DR9FxZuLGtpPDwUISKpLQKNbDvK/qNh4qvxHbsZFFPqZs2g7RbAaXorCzcC0bw81Yjo0uq8hCYmfhOtTF8m1WgGs2xIPpKKXuIDcVNxLU3MRzGTQpr/XoV12sC1fyQOUavtG+m/sq1lB7GamHZdu8dbqL3rHp2W0CuHV1Hb/2wE3UFF/U67wWCCEoCnoJeVyzhth2HOyczR/cd+eVv2EzuJzL9QIkqQDT6iOW+Gc0dc1FCki5Ck1bfXU3WwK2PUYy8TUcZxqX614kqQiEBI6NbY9hGPuJxf6MAqUJRc0rWslyIYHA7+LSbyeb3YVlj6GojWjaFnT9FuTLxBUKve8h6LoZIZRZrmnIG9Xagt/HdtLIl2U+e9Q2Woq+Dgj0S84RQqDJZVSHf5eQ+zbimf0Y1jDgoMrF+LR1+F1b0eQyHHI0F38VEHPue/H+OqX+T1DofRghVHR5YZUvIWSC7ltxq00zcWkJTSm97BiBIgKU+D9KyH0bCeM4yewxctYYDjkk4UVXKmayspvmnb8QwsVBJHn5FyydyJCOZwgWXjR2hp2lP9WB6ckxmh2gztuKLKlUetdR6Z1Pq6nLXhr822nwb1/4GSCo8m6Ys00WKi3B2+ZsUyWdcs8qyj2rlm33UtDdGv6wl7G+iSWPMzIG6US+OsKys+TsBI5jMZU5gUsupMizhb7E87jkQkJ6K5JQ0eQQA8lXqfTdgy6HCOktDKV2MZreS1hfjSRUYkY7IX1l4RXHcYiNr4yO81KJRduxScwYLUWSl4z1XoAk8kYkT4fiEMstrk6lSvK8RKQrRd7g2TPtdZg2royEwp4t/brygVIIgS5r6PJcL8FEJsWf7H+NE5MXBVFkIfji+pu4t6YZx7HJ5PoYT/6YkHsHQX0TSeNMPnyFgyzcJCyJePYoPi2vy53NHcQwzmIpYDiljCSeImuOEHbvRAiFtPEmyWyWoL4RRQoxkXoZWfLg19bg01flxyWhzlk1G5bJ3x/dza7BLr6wbgcP1Lbivyzst9gqe6W4ZkNsOzaqJM9mvSmShFvRGMvmZ4iSkKjxRkiZBoOp6DxDnMgYvHaiY052XGNZIb/xrpupLry+K8mIz0PA42JgMja7bSqe4tbGOrTrLWnoWChyNbadJJPdO7vZpW+97obYcSzS6adIJr9NKPRnuC5jw3KcHMnE14nF/oR07jyHJ23ORIcpcvlYEypnKF3PLSX3LnsfiyBvj48xZUzz/tq8Mc9YOc5Eh9lQsHD8SJY8eLTmPJ1gbJi9Y8fQJIW2UCnTRprbS1so8NxLgWfx+wt03GrjZX12GBiPEk1mKC3wEwmUoFGybB8koeJSl491CaHgUutwqXUUet+97PFLoaAstKKM6NhEnOhEnNK6i6GMAq2YzuRpzsWPUeebL0H48w6X10UwsnyMznFgdMZYG/Y0DhZl3tuZyBzCtJMUubdQ5N4y55y6wKNz/u3X6vBrF2PhjaFfvKK2OrbDSO/KyBkChf45TGAX3MZXks9waRBOWsLA5RXtVnzZBZGz7Vlq34jLw8dbN1KwQP3yYqj1h2fbaNhpepKH8/4VISMLFb9SyED6FKadpdKzjpQ1yVimkwKtihrfRjrj+0hbUXTZR51vC5rkRpcVNhaX41YURtNJDo0OMJVNE52ZJAgh4dHq8WltFHsfRKCSME6RME6hSREkyUWx90ESxnHARpLcBPT1qHKIAvctCCHj01op8j6AIvkZSz5HKnceVQqTMfvwqvn+F3vfjbREyNABBpMxzkyNM529dhathXDNhrjEHeD41ACxXJpSdxCXrFKo+zg+1Y9hmaiSTMLMkrZymM5811zfeJS+8YtuZkWWeHBz63U3wgA+tz4vMWssllxRjeeVQpbLCAZ+FduenkOBKC1QK3vtMLGsQUAgyeVcWnLjOA6Ok8a2pxDCTU8yw7nYCO+v2YhLVulMjPPOWCejmRgtgVJcssrJ6QHcssZtpS10JcbpS06Ssy12FNXTGizlxcFTQD678dhkP8PpGBsKqjAsk6NT/fQlJ2kKlLAqVDY7QXOAs9FhGv1FrC+ooi85yd6xLiazSRr9xbQESzgxPUhvYoKmQDHNgRJOTQ/RlRinxhcha5mMZGIIBLeUNBFQXPzrs3t56eA5vvjozfzCbRt+As/1+iBUFMDtdZGOL/0RJ6aTTA5Nz4nF6ZKLsFpIf7qTIr38un4TKdPgqZ4T3FRST5UvdN2ueyk8ATeFlSuLKQ91juA4Dm6llGL3NlLmICF9NSGt5SfStsthWTbD3WPLHqfqKsVVhbOTK1lIs0Qipm3PunSXgu04JHN5d6+EILgIAcf1glfRZtWK3LLCnZWNtBWsvB788rcuayWZMvrxKmEUSSdpTjKR7UWXPYxkzuNRgsiSxlDmLGXuVmK5ESo8ayhy1SPNjE9eReWDzetxnDwxyZfeepY3Bjrn31soZM0RXEo5iuTP65Vj4jgWlp3GtJPk7CiScCEJFdOOk7OnUKUChFAxrBEkoaHIAfzaWgL6RhTJT86azCdhXgNz2PXCNRvi1cFynuk/xsnpQZoDpXgVndZgKd/vPsBjPQco94R4YeAk4BDS5s/ABqdiJDMX3TJeXWNzQ+VP5MFIQuDW5roQ0sZ85p++qSjRTIbm4sJFGWWSWYO+6SiVoeCCKkyOEyca/wdyufNY1iiSFMBxEvi9n8Dnff9161MeKorSBAiSyW/i2DEkqWCGbWscI7uPdPrHaNom4lYlhbpCSLvAnergkTVWBcs4ONHLDZEqQHB8eoDVoXIGUtNMZlPcWdaKT3WRtnKzH6UiZMo9IfZP9AAwnInxytAZSt0B3hptp8FfhGeG1lQA68KVvDPWRTSXoVD34ZJVVgXLODDRg0/VeXnw9Oy5PsXFC4OnKPME2TXSjiJJrA1VEM9laI+PckO4Gsu2yZlzWdZ+HuEJeCiqjDA5PL3kcbbt0HWyjy33bUBRLzCdCZr966jztuK6jLzDtC5kGudXTIoskTMtHAcURcK280IpApH/t2Ujy/ntiDzL0jtjPbSFSn5ihlhRZcrqi1F1ZTYZazH0nR3EsR1kRaHAdTH27jgOOdvkVLSPgfQEWSuHLElsLcjH6YYyk2wuaMJybM7G+nHJGgHVQ0diiPWhOlyyRiKX5li0m3WhWnzKwtnH8cnEsr8R5Hmxy+uLL06WZJlybz6ckLFMRtN5veClkqviRpbpbD5uLksSZd4ri71fKfyaToHLw0AyRsrMMZpOsIriqxpnZaGiSR6EkDAdA9lRUSUXRXotFZ41WE6Oc7FdVHtvoMc8hIODImm4ZP9sXTrMlFwi8tKbYnGfQNC1maRxGkXy4VKqkSU/ODaS5CKV60STI6RzXahSAbpSgWKcJ2W0E3DdQNC1mYRxFlnyE9A3MJXeTSx7mIC+AUUO4FUbWFp7/aeDazbE68JV3FHaSmAmEUuRJG4rbeWVoTN85dRLaLJC2spxd9kqGvzzJcYm4ykyl9QMl4b8FPqvvF5tpbjcEGeMvErRpXj61Bn2dvfzlw/fR6Fv4bb0TE3z+8+/yq/evJ2bG2rn7TfNPixrlKD/V0imHsfv/TipzIuIJUqKrhZCSLjd92Fbw6TTTzKd/W9zKIUk4cXluhmv73MEkwHOxrvJWDk0WUEWglJ3gApPmF2j7ewb62ZNqJz+5BSGbaEIiXJPkELXfCpPSQg8l8y0s1YOl6xwY3EDLlmdzeK8gCpvASXuAM8NnOBcbGTmviH2jnfNtEeePdd2bBRJYntRPYqQ2DvWRaU3zEg6Rsa6fjXmPw14g27K6oo5e6Bj2WPP7GsnZ+RmDTGAKmmo0vzJ3p6jXXT2T6AqMm6Xyt3bW9h9pJPRiThrmys41TGMNJN0ePvWJg6f7mfbulrO944R9LkoLs27jKeNNPvGetBlhQZ/IT41r+c8nk3SHZ9EFhLNwSK8M8pqWcukPTY+y85U7V2cD1gIQXVLObpHX9YQD3WOkphOzomRX8CpaB9PD+5jS0Ezh2IdyELi1uK1HJ3q4q2xk7OGeO/EWcKan62RJp4dPEChFqDBX8bpWD9vjp5gdWBhgXeAoe7RFUk2un0uyhsv5gboskJruAhNkjFsi7NTYyRy2Vk6zsvhOA5DqTgDiXyIrMTjo9z3kzXEXlVlVUExxyeGiRlZTk6OcHN57VXFniVkfEoBsmjFcgzcSogCrZL2+B66k4coc7fgUyOMZTsJaqUzruui2Tr1K0VA30BA3wBcmjp6EWH33HyIYt9Dl5y7noC+fvbfRd775hyrySsncflJ4rq4pv/rmvtnB2OBoNFfzB9ueJjnBk8wnU3SGCjh3vLVeJX5jzGTy80pWfK7dXT1OsdrL8HlDIILjR9JI8dUOo21hMtaFoLReIKBaGzB/Q42slyEqtQghA9JCqGpazFyJ+DK9aqXhSSF8xKHnkexrKEZEhGBJLxIcgmyXIoQGnU+g874ON/q2EOlN0xroJSQ7kESgmKXH1lInIuN4FE0dFnGp+qzSjrxXIY9Y50MpqMcmuilJVDC22MdjGRi7Bvvoi1YRmOgmL1jXbQESyl3B2d9WpZjc3Cih9PRYTRJpiVYylQ2mRct0L1UeEK0BEpnzi1hdaicNaFy9o11UeuLENLc6JKCV9GW/F1+HuH2uahsLkNWJCxz6Rr57pP9DHaM0LBu+Th2OpOjvChILJkha5gkUllMy8ayHU52DBFLZHjP7Ws5dLqfWDKDqsic6xmlq3+Ce27Mx5ttx+Z7nUdoDhbRk5ikKVDEf2m9ka74BF87+w4h3U3GMnHJCp9t2UFQc/Hv7Qfojk8ScXno7Jzgk83bWF9QsegKsG5NNaGiAImppTOSJ4am6Ds7RCAyV7TAAQbSExS7QuwobMXGpjMxQmCRlS1AsR6i3lfKvslz1HiLOTB5nnWhOvzqwhNh27LpPtG3IkNc2VRKpCw0+28hBBuLKqgNhDk3Pc6+kT5OToyyvax6wVWe6di82t/B6AzX85biSso9y8fRrwUeRePW8jqe7jpN0szxfM857q5qoiW8vP7y5ciXX81PgFsffmD27xLX3JyOev+2K2/0ErAdh5FUnN1DPRwY6Wcqm8ajaKwtLOX2ynqqfaEFk3wt26YnPsXbQ70cHR8iamQI627WFZZxa0UdFd7l9cAvheM49CWi/MOxPUxnM9xf08wDta1XzM19zYZYEmJWXPzSbc2BEur9RdiOM0NxtljnxKVKajOG8Sfjr3cch/hl0mUeXVuckHaJ65iOQ86259QfXwpZiiAJLyChyGVMx/8GxzFw6VsWPP56QAgZRalBURYfxF2yyn0Vq8nZFpIQKJJMjS+CjODGYCOKLOHWVdLZHJbh0OguwetS87HmHGzz17Mz3EjI60GVZO4uW8Wdpa0okowiJO4tX00im8UwLCZjefEPt67i1lU2RWpYH65EEhKKlHeRJtIGW/11+GSde8pWEctkMAyLZCLHRl8tWoGMR1dnpPckytz5GPty1He27TCdSJOzLFyait+jzzMUOdMilTUwcvncBU1V8LpUlMs+Ise5cC0bn0vDswA/+YV7TiXSWLZNwOPCpeU/L0mSaLyhFl/IS3SZrNzJoSlO7D5L7arKZRm5JEmgawqZrIxpWfQOTZE1TGorCugfieLRVXRNRZYlHAeaa4t5fvdpIiEvIb+bqJFBILi5tI731q7n0EQf3+04RNzM8uLgWco8AT7buoOsZfJnR19m/3gvrcES3hnt5r+03kSx28dTPSd4sf8MbaGSRVmQQsUBmjbW0X9uaMn+xCYTnD/cRevWxjkeAQGsDlbz5tgJ/r37NQzb5I6SdbP7IP8bMaNZDnl378ZwAz8a2EtnYpjxbIyHKrYuOllIxdOcfuf8shMlgLbtTbh9cycB5d4A76pr42+P7GY0neBfTu6l0hegwhecc0/DMtk70sf3zh/FAUrdPt5d1zbPe3S9IQnB9tJqtpRU8fpAJ2enx/jbo7v5rxtvpWqmjZcaINtxyJgmE5kkacukLhBGlX4+dNctx2bPUC//ePwdjo0PocsKisiLerzUd54nO0/yuTXbuKuqaY5BtGybF3rP8w/H3qYnPj17nunYPN19hh91nuRLG2/hhqKKJUu7LsB2HDqiE/zloV3sGuzifY1r2VpatSDfxHK4br/+QglPipDm2NSFCsJdqoIiSbMGLW3kMK1ro/pbDKlsjqnkXAGBwkBeWcm6xKhato3jOBimNcdtfgFJw+Dtrl4yuRxB18LuFlkuwe/9BJIUxON5F6RASB48rrvnHLeyOYBz3RLK8uU5MsolH5UsIJ3N8dfff4NIwMuD29r4/htHOdc/xtq6Mj5y50Zsx+Ffn91Lx+AElYVBPnX/Vtqqi+cMIKZlcb5/nJcOnuNY5xCxZAZdU2ipKuLujc1saCzHpV5kWrIci3/40W56R6b4nQ/dQTyV4Zl3TnO6d5SMYRL0udjSXMW7dqyiLBLID2gz59pLvCO2bXOqZ5SvPPEm6WyOD9y6nge2tSHNGDbHcZiIpXjp4Dn2ne1jaCKK40BVUYhtbdXccUMjBf6LtaCmZfMvz+xl/9le3n3jaj5y16YFB/ThqTj/699fIpkx+NIHbmdN3UX3Zd2aKgrKwssa4pxhcuCFo9z8yFYKSkNLHltWlGd883t0jJxFdVmYkck4qXSOxqpCTMtG12QqioMEvC58M/XJdRWR2b4JIWgKFqHJMkHNjeU4mLbFSCpOW6gEj6LhllVCmpuhVIxSd4DexBSPdR1BkSRSpkFLcOmkH7fPReuWRt58/J0lDZ1jOxx74xR3fugmApdkWgshkBD4FDe3FK+hSA/MsiWpkoLpWBi2SdbOMZaNEdEDCAQ13mJcksqbYyco1AMU6Yu7f8cHJjl7cH6i0OVweXUaN9TNo+6UheDRhjXsGuxi/8gAuwa7+f19L/OBxnXUBsLossJ0Ns2+0X4ebz9Ob3waXZJ5pGE1W0p+MjkxlyOsu/nMqi2cnRpjKBXnxb7zTGRSvKuujbpAGK+qYdkOiVyW0XSC05Nj7BvpY0dpNb++YefPjSHuiU3zV4d3cWpylDsrG3h/01pKPX5iRpYXes/x2Pnj/PXhtwjpbnaUViOEwHEcTk2O8peH3mQsneDB2lYeqmulyO1jOBnn+Z5zPNV1ir84+CZ/tOMeWkKFS/4mjuPQE5/irw7v4s2BTh6qa+NX19+4ohryhXBdDHHGytGbnKQnMUE8l1k0hX9HUQPlntCcbRG/B5eqkrPyCVuj0QSxdJaS0PV11TgO9E1MMzI9V2S+tiiMJPIsWv+4ex+O4zAcTxDPZPnC4z9GvazsxAEM02QgGqcuEmZdxcJ1pEIoSFIQyx4Hx8Dv+8TMHumSYwSKtvxPYFs25nXk3l4IjuMwMpXg/MAEY9NJBieixFJZfrT7BOlsjoxh0jMyie3Am8c7yVkWf/rpB2ZXhznT4vn9Z/nac3sZnUpQWRjE69YwTIuXDp7nzWOdvP+WdfziXZtmFa8cx2E8muT8wDjfe+0I+8/2kTMtCoNe3JpCz/AUR9sHOdE9zO988HaqikLL9sOybY60D/LXj79B/1iUzzywjTs3NqFeYoT7xqL81WOvs+9MH5GAh0jAgwMc7xri7VPd7DnVw+988HaKQ748RaYis7aulKf2nOTlg+d5YGsbhcG5uQO243DwXD9HO4dYXVNCdfHctgYLA6y5sYWu48vzZp965zyHXz3BHR+6acmPenXD/Jrqd926Zt62tU3lmKbFme5R/F6duoq5DE7qbFjpkvZqLmJGBsuxydkWCdMgqLnxKCrl3iCfadlO0UzegCrL6NLi77GsyKzd2UphRQEjPUuXB53Z38H5w91sumtuslbCzDBpxHmi720USabaU8QjlTuo9RZjOTbf7HoZSUgMpCdoC+TlK32Km00FjXyr61W+0Pwg+iK1nrZts//Fo8vWOgOU15fQvLFu3u9ygS3rv2++nT878Dr7R/t5pb+DPcO9hHU3qiSTMg0mMmksx8YlK3ygaR2fatuMT/3JZkxf2sbtpdX8f1vv5CtH3uL89AR7R/o4MNqPT9XRZTm/ErZM0mZuNgS0NlJ6DSSz1xeO4/BY+zGOjw9za0Udv7/tLoo9vtl9GwrLEMC/nz3MN04dYH1hGV5VI2OZ/MfZw3THp/ho60Z+Y8POWUKVllAhW0oqMWyTH3We4rHzx/jSxlvm1YNLIu9ZuOCO/v29L3NwdICH61fxpU23UqC7r3pCdc2GOGqk+WbHbp7sPcxENjlvFXwp/mbzL8wzxNVFIfwenfhM5vRUIs2JnmEaSwuvuXbuUpiWxTtnexmPX1wRq7JMW2UxsiRoLSnm0XWr2N87wHA8ge04pHM5DGu+m0GVJW5rrOPjW26gOhyatx/AcQziye+QzryKEAqR0F+QNfYhhAe361ZgxrXoXpwK7wKMTI7E9OJSgKZls7e9l6bSQoqD16aPPDAeZVNTBV/+xTs51z/G//zmC7x48Bw72mr4h197lIxh8uVvPMe5/jF6R6dprc6vho50DPKPT71NOmvwhYdv5N7NLQS9bjK5HIfODfB3P9zFv79yiKDPzftvXT9nRRlLZXhm72nu2tjEx+/ZTEVhENOyOdUzwp/85yscONvHywfP8/F7Ny+ZiWrZNntO9fC3T+xiPJrkV95zEw/fuBrtEo3faDLDV5/ewzunenj4pjX8wm3rqSgMAQ7n+sf52rN72XW8k/JIgF975Ga0GRfp5uYqmiuLON0zwpGOQe7aOFfuM5HKsvtkFxkjx50bm/Be9ru6vDrbH7yBV77z1rIsU4npJD/+6sus3dlKcfX1SSaxnTy73C0bGwh4l9cGv7uihW+d38+3z+8naRrYjsO2ohoKXV7Whsv5Xudh2kIlJMwsmwqrWBUqXTKgVNVSzrqb23ipZ9eS950ejfL699+mbVsjHn/e/ZtzLJ4Z2s8jlTto9ldg2hb/3P4cnYlhVgWr+eXGB+hMjhBQPdxdumGWXEEAxa4QNd4i2gJViw6S4/2TvPXEPrLp5cuOtty3YVFPhRCC9ZEy/nLng/yg4wQ/7jrN8AyFpeU4aJJMSHdR6w/z/sa1vKuubQ7n9aVQhESNP0TOtgjr7mVd15okUxcI45IVqnzBRV2riiRxb3UzjcEIT3Sc5KW+84ymE6RMg6hhIwmBJskENBch3cUNReU8XL9qjhLWzxLT2TRvDfbgVlQeqG2ZNcJwgcpW4ZGGNTzbfZYDowN0x6ZYVVDMUDLGOyN9FOgeHqhpmTXCF87zKCrva1zLM91neHOwi4+2bqQ2EJ5zb0XkaUR74tP8z70vc2h0kI+2buSX1mxdkgd8Jbjmp7tnrIMneg4R1j08Ur2RAt27IBUkQIN/vgurLBygpjDE4AzJhmnZvHDkHHeua8Tv1q+Ly8ZxHLpGJ3nu8Nk5Lt7KSIC6kvzqoCzg4wM3rOXda9r46tv7eLOjmz996B4KvfOTO2RJwqUquFV1UcNgmr1kjQP4vR8hmX4SsHEck5x5/KIhliX84eUNZzqZZWJoalGu13z/phiYiFHg97C9qYpMzuRI9xAuVaGuOMyZgTFM26a5rJDKSJCO4Qm6x6aoKy6gsfRinadbU9jaWk3Q66KhvJDasgJGTvdy89o6CoNeMoZJY3khPcNTTCfyBsWybJ7bd4bJWJL7trbyyM61s6teTZW5eV0do9MJ/u7Jt2YNbiTgvaT90FAe4RP3bqG2JJ+Bq6uwqamS29Y38O0XD9AxOE7WMHHrl89SBYosYds2h84P8JUf7CKeyvCZB7bxrh2rZlfCF3Csc4i9p3upKQnziXu3UFZwMTFoTV0pH7h1PSd7hnnrRBfvu2UdtaX59yMS8HDT6lrO9I7wyqHz3Lqufs61e0anON41THHIx6amynnvhRCC5s0N1LRVcHpv+7K/+flDnbzwrTf44O88jLoCr8ly0FSZtvq53huXonB/ZRulnrzLttDl48GqVXgUjbZQKZ9q3sbRyUF8qs67q9dQ5sknsnyyeSt7x3oZS8fxqy4KXd5lszpUTeGm92xh1w/3kUkuziJl2w4HXjrGmX3t3HDHmothDNsmaiQZz8YYz8ZwcAhq+STDEneYEvfcQTNhpjkfH2TP+Bm2FDThlRdeddq2zZ6nD9K5Ak+FL+xl6/0bltSMFkJQ4Q3wuTXbeLCmlRMTw4ymExi2hV/VqQ2EaQkVUej2zAkPXY4Cl4c/u/E+LNuZVURaCqUeP39387vzZVOSwL/E8ZIQNAYjfHH9Tby/cS2np0YZScVJmTkUIeUlIj0+6gMRSjw+XPQhOVPAwvXgjpPGzu5G0ncihGtGKtOeQyp0vTCeSTGRSeFWVOqDC7cn4nJT5vVzeGyQ4VScVQXFDCRjxI0sId1NpW8BLgchKPH4iLg8jKaSjGeS8wyxLElMZFL8zZG32D3YzQeb1/PZ1VsILZIdfyW45id1aLIHRZL4Yttd3FzchHyFxdEeXeWmtlr2nu+boVGDw10DPH/4LI9sX4N6hdlnC2E8nuLfXj/E+cGLbjFJ5KURS0MXB2JFCHy6RkNhAYf7h4h4PRT7r26FaTsJZKkQTVtLKv3c7HbHuUh+L6sy4eLlyxZMw6Tn1ADZtLGoIIBhWpQEfcTTGU4PjDEWSxDyuIimsrxxspPRWJLbV9fz9tkebm6r49nDZyn0e+gYnqAs7J/NetcUedYlqynyzGQIqorzBCuSJPC5NUzbnuUGn06kOd07gq4pbG+rmTXCs/2UJLa2VlEU9NI5OEH/WJQC/9wJzg2NFZRH5mYsSpKgtiQMAuLpLIY53xDLsoSmyJztG+NvHn+TaDLNp+7byntuWoPrslI123Y42jFILJVh55raOUYYZgaoikKCXjdj0wn6xqZnDbEsS9y4upan9pzkaOcgvaPTNJRHZn5Th72ne5mKp9ixqmb2WV0Of9jLjQ9v4cy+jmVj/mbO4pmvv0rz5no237Me+Rq1iheCS1a5t/IiW1ehy8t9VRezYVeFS1kVnh96Cese7qu8MpYvIQlW72imZXMDR988taTC0dRIlKf+6UWaN9bjC3tRhcwjVTt4e+w0falxNFnhvVU3Uu5enCgklktxYLKdYj3ELcVrFp3ADnaM8OzXX1tWlEJIgrU7W6lfW73s+JandFRoDEWoDxTQOThBMpVlXdPyhCzj0wkGx2K01hYvWv60EGRJIqiv/HghBC5FoT5YsKTqE4BjF4NYgsLRMXGMfaDfmP+3PYpjDSG0G1bcnpUiY5oYlokmK4tOThRJxqtqOEDMyE/6UrkcOdtCkyQ86vy+CECTFVyKSszIEjfmTxZN2+ax88foiU9jOjZj6QQZy7wui8Xr4pouc4doC5YtOcNbtAGSxG1rGnjinRN0juTVQNKGyT8+/w5Z0+KhTW2EvK6r6qxl23QMT/JPz+/hzVOds1yrAEUBLw9vXY2ywAC3vryMlJFb8AdbKWSpBNueIp1+CcueIJN9m3TmVTzuiyn+qqpQWleCJOfJFpbC0TdOMT4wSWXT/LgggFdXaSyNMDAZI57Oks7maCsvRlNSdI5O4nNpVBeFOdA5QDydxbJtNtZV4NZU3JpKbiZzWJIkPDPUfULkjaEsSXMM4IU4yYUM1elkmulEGl1V5sVGL8Dn1ikt8NMzMsXIVBy42A9ZEpRHAgvSjKozbmXbdhYUmZclie6RKZ7cfYKzfaN8/N4tvOemNfMMNkA2ZzI0GcO0bN453ctn/uqxeceYlsXwzDGx5FwmrNrSMDvX1PH914+y+2QX1cUhVEVmOpFmz6luBII7Nzahq4t/Vre+bzuvfXc3nceWX4FNDU/zL7/zH9imPYfk4/9VBCJ+HvjMHbQf6SYZXTzU4tgO+188xlNffYn3/tr96B6dZn8Fzf6FOcQXQrk7wmcblqZtnR6N8R9/8kN6TvUve71gxM8Dn75j1l1+OWzH4VTHMAVBD+VFF1dctm3zwp4zdPSP81e//vCy99l/spcnXjvGH33+AUojP9na4oVgGwexjb2Ajux5BMeewE4/heS6D6G0YqX+HbBx7DiS+2GEXA3Cg+z9OODCsaewUt/HMTtwzA4k97u4nopzqjRTceE4ZBdJ2LQdG2Nm3wWXep4zIZ9Zfbky1QVYto1p2YhLzrsUGcska5l8fu129o/082p/BwUuD791w81XpdV8Ka55ml3iDpC1c2SvkmRBCEFVJMgv3LQe1yUD2GQixd8/s5v/9h/P8fzhswxOxkiks0tmVDuOQzZnMhFPcax7iK++uJff/MaPeeV4+5wyI11VeHjrKlZXLcxNXFsQ4kMb1y3ImLVSyHIpft8nyJntOE6WVPp53K47cc24pfOdh7L6Yvzh5X/EgfNDvPn4O5i5Bfov8vXXqizj1hSCHp3WimLeOd/L+aFx1lSVMDgV49lDZ2goiVBdGKKlvIgTfSNMJFJzVidCMEtLeXHbwspTF2Ba+RdYmllFLwRJurgvY5hzFkSSlF/VXs1kK2OYPLn7BH1jUTRV4c1jHRzvGlqQbcuybbIzzy+bM5mIJef9F01mKA75qCwM4rrMmLs1lTs2NOL36LxyqJ2JWN6YnOsf50zfGHVlBdzQsLixEEJQXBXhvk/ejiewsphS/7kh/um3/41nv/YKqXj6J0LHuhjMnEkymprVCb4e2Hz3OrY/uHFZ7m3TMPnB3z7LC99+c8XShCuF4zhMDk3xnT9/kl1P7Fv2mcqKxM5Ht7LmpsWpNi3L5vsvH6Z3eOqa2raprYpfft9OCgLXn/hnOeRLwFIIEcIxz+BYAwi5ESGVg5MCHByzF6HdiFBX4+TyVLdCyAi5AiEkECEkbSuSfjOS+1Hg6sfQhRBxeylweUibOXrjCz/rqJFlKBXHq6iUevNJv+VeP35NJ2ZkF1S6chyHiUyK8UySkO5e0LDKQvDR1o18Yd0Ofm/rHTSHiniy8xRfPbGPlGlc07d5zSviHUUN7Bo5z5sj53ifa9NsLeGVDKpCCO69oZmj3UO8dPT87IwlkzPZc6aHY91DVBWGaCorpDTsZyQ6N/P5zMAoT+47STJjMBpN0D48QcfwBFOJ9Bxpxfy94MaWat6zbc2iRuN6lRKoSjMB/+dnyDXkmbriiz+WEILyhhIiKyhryaYNXv6Pt1h3Sxurd7TMiVMpksTtqxtQZZnimWxeWZKojOTrA0ejCWoKwzy4sRWPrqLKMvesbyadNdBUZZYa8WLDrqyfuqqgqwoZwySRWTjhxbLsWdUrn1ubcwtx5be8eF3bpqE8wofvuIH9Z/t54q1jfO3ZvUQCHurLInN+S0WWcGsKQgge2NrGx+/ZtPiFhZjHSy6EoLW6mNaqYk71jnC0c5DicDNvnegiZ1psaq6cl009/7KCne/ZwvE3T/PWj/bjrICec6RnjG//4eMMdo7y0GfvpKS2CEW9uonLUnAcB8u0SCeydJ/o5eSec2RSWT74pXfjWkGC10rgDXp46LN30n6ke9mVaGIqyXf+7ElS8TQPfPoO/GHvNffZsR3G+if4zz97kte/v4dcdmmXNEDNqiru+8RtuH3zn4Fp5bPRT3eNcKx9ELdLo2swn31955bmWYPqOA6nu0Y40zOC40BrTTGtdSWzpBOTsRSvHzhPxjDxe3Waa4q5EFkxLZs3D3dQVRxiOpGme3ASt66yobmC8qIgkpT3UKUyOY53DNE3MoWRs7BtG0WW2bamhrryghU8uxx29u386tfqZqZGBAcDnAwOJggdIRWCPYHjzOdOF0LgCBWcDJAFrs97cwEFupt1kVLOT0+we6iH2yrqZxPenJnQ5jtDvYynkzSFIrMEHRXeAG3hYl7r72DvSB+tBUWzCXAXvHu7BrtImznWRkopWnCFK3ArKook0RQq5IsbbuKP97/K988foykU4b0Na5bgy1gaV2SIo0aas7HhOdssx2Z1qJxvdbxNX2qSLZE6/KprwSSmJn8JYX3hmV7Y6+Fz927HME1eO9GBNTNAOeQVmk73j3K6f3TBc1851s5rxzvIWfayRA9rq0v55ftvpLxgbjzywmzmeg1utj1JNP4PWNbIHCvj0m/G7/3g7L+DET8tmxtWlCwy0DHM17/8XT7/Vx+jcUPt7KpCiEs5tC+uNIKe/EeQzBrUFIUJeS+uwlyqMscDcS0oCHgoDHppHxyne3iSGxrnrwqnEmmGJ+P4PTrF4etXmiZLglvXNXDbhkbW1JUxOBFl7+levvr0O/z3D99J8JKwhqYqVBQGkSXB6HSCgoB3wdDEUvC6NO7a1MSBc328c6qH1TUlHDzXR8jn5sZVNfOSwxZCQWmIR371frpO9i1LcnEB8akkT/3TCxx/6zS3vnc7W+5bT1VLOfJVehIuwHEcrJzF2MAkgx0jtB/u4tArx+k9M0h0PM6q7U3Yv3n9VuFCCJo21vHw5+/hX373P5ZM3AKYHJ7mu3/+I/rODvLeX7uf6rbKq3bRZ1NZzuzv4Lt/8RTH3jy1sHfpMri8Ou/5wj3UrVk469qyHIbHY/SPTJPOmsSTGSZmKhwuTG4F0D00yb89dwCvS2N8OsGTrx/ndz9xF6vqSmavm7NsjpwbYHgixtZVNbOZ96Zl8YNXjiIEBLwuPDPG/vWD7fzWR27n/0fdf4dHcmbn3fCvYufcjZwzMIPJmZNIDnPmkpu02qTklSxZ+1rya9mW7M9JspU+BVteaSV5d6XNWi53mdMMOeTknAAMcs5Ao9G5K7x/dE/PYBAGGJKSffPiNUCjq7qquuo5z3POfe67OOgmo+m8+O5l3jvfzcb6Ekan5zlxqY/9W2rZs6FqlVdIRlCaMTPnQCzIrozTF0CfwDSjmFIxglwLggqiD4GlS3eCVIWRuYiRfAPR+ggf5apYEkU+UdfKeyO9vNrXQb0nyGPVTXhUK0k9w+nxIf5321lEQeDJ6pb8ytauqHyqvpUTYwN8u+MCQZudg6U1uFQLc6kkx8cG+H7nJYI2B0/UNN+xPi8KAgdLa5hOxvn9c+/xZxePUeH0sr2obFFGcTVY00jcPjfKPz/17QWvCbmDSmgZvtN7iu/2nkYRpSUD8R9u+yT7CxuW3LcgQGXIy79+9l5Cbicvnr5KfBWzVWBZdatbocoS22rL+JdP7aeuKLDoofpgogdFFNkZqs6/dni0g6DVSatv9bWpG9CNSQxzHrfzy4jSTVJJ1tz6JgRRYP9zO3nne8dIxVcelDCzPaa/94X/wUNfPMjux7dQVBVCsSgrDsZFXhdFub5sQzdIpzKkE2mSsRSJWAq704o9ePdtTy6bhXvWV9M+MMFb5zrZu76akPfm/tIZjddOdzAdibO5rpTKguW1ie8GsiRmJTq9Tv7Fs/v47987wrsXuynwOvnKk3vy5DFRENjdUsnLJ9s43zXMqfYBdjRVLAjGppldZSfTGRzWpc3YdzVXUh7ycrZziLrSIAMTYXY2V9BYvjo3G0EQaNpRy+d/+xP8+a9/Y1WyigC6ZtB1vo/ui/385H+9ScPWajbdu46a1kr8RV7sbhsWm4qiyoiymBcyMHQTLa0t+N7npucZ6Rqjv22YnssDjPVNMDU8Qyp+5xaeDwvFonD/z+xluGuMH/+P19G1lQNiIprkrb87yuX32tj56GZ2P7GVypYyPEE3krw8OdQ0TTIpjfDEHB1nujn6o1NcOHL1jtmnG5BkiUd//n4OfnIP8jKTVosqc2hnI631JZxtH+TJ/evZ1VqV/7um6ZiAphl89qGtrK8tIhxN8m//50ucuNxHY0UIWZbwu+186oHNuB0W/uGdS4s+J53RsNtUfuX5fZSEPFztGeW//s2bXOkepTjoZnY+wQcXe7h/ewPP3b+RmUiceDJNRZGPyuKVyVg3IAgikm2h5acgVyBabpGnlLPSlYK4vMezIAWQHV9e8bPSus5bg520z04SzaSZSca5OjOOYZp89/pFLkyN4pRVHIrK/eW1rPPfnLBsDpXwr7Yc4E8vHeO/nT3C9zov4VYtJHWNvsgskiDwpeatPF/fmo9DoiCwt6SaX990D39x+QS/c+JNqlw+nKpKJJ1iYD6MQ1b59U33cG9pzYptkjegShJP17SQ0DL8/rn3+C9nDvMfdx5iU2jtLmlrCsRFNg+frb57zdDS23qIb4cgCITcDn71sT00lob4wbFLdI9NL6lutVqIgkCJ381jW5t4dtf6BSxpyK0ITIOxxBwWSSZj6PnXe6PTaKZxV4FYEoOYZpL52DcRRR83lsUWdSsO++ML3lu/pYbWvY2cffPyquoMw11jfPM//pDXv3GE5p311LRWECrz4/Q5US0yppll3aaTaZLRFPH5BLFInPmZKJGZKLFwnPnZKHNT88xNzbPvmR189t9/Ys3neAPZVG8TZ68Pcq5zmD/64Xs8tWcdhT4XsWSady9188L7l/G5bHzy4Eacq+idvltUFfn55Sf38HvffYcXj12lyO/mE/ta8+StpooCPrGvlb957TS///0jPLy9kXVVRbjsFhKpDGMz81wfmsTrtPHlh3cgS4vbkIr8Lnavq+LFD67w8olrZHSD/RtqcS3DaF8KoiSy56ntTAxN8+3/+uM11UFvpFcnh6c58cp5VItCsNSPv8iLy+/E5rAgqzKSLKHrBnpGI5G7D6K57z08GUFLa1mHplVMZD9qWGwqz331Mcb6Jjj56gW09J2f8fGBKV76y7d469vvU9VSRnVrBcXVBQRL/bh8DlSrmuWJJNLMTc0zOTTNcNcYvVcGGOoYJZ3MrLqOJysS2x/exPNffWxVvf53QkWRj/qKrFqTw6pSGvIwF03cMYN3KzY1lFIYcCIIEPQ68DiteUKhLIlYLQqz83EisSSzkQTJVGZJ0uL/CdAMnfeG+zg21g+5lLIkiJQ43EwkYkwO92Z5KQKUOT2s89/k88iiyGNVTVS5fbzU286ZiSEmElFsssL95bU8UtnInuJK7LcJcqiSxGcbN1HrCfDGwHUuTY0xFovisVjzSlu7CiuW7MH2W+2UOt04bmNqWyWZT9VvYDQW4fX+63yn8yLlLu+ayVtrCsTlDh+/3HhwwWu330bCCn9bjUSaIAg4rRae3N7M5uoS3r3Ww7tXe2gfniSZzmTZs3fYx43e0gKPk10NFTyxrZnG0oJ8ffBWJPQMh0c7+GCiG1EQGYvn+plNgyuzI2wP3ll8fynoxiSmmcZuewRR9HLjykjSQtazIAg4vXYe+sIBOs/3MTe5tInE7dDSGsOdYwx3jWGxqigWJVs3zNWOTcPMD7K6rqNr2QF5KYnB1DJ13bWg2O/mK0/s4euvZgUxTl8fRJUkdNMglkhT5HfxM/dvYVdz5ccq5ycKAi2VhfzSY7v4L3//Nt9+5xwhj4NDW+qRJBGLIvPsvlaSGY0Xjl7mm2+exarKSDnt64yuk9F0ntqzWKHqBiRR5ODGWt48e53rQ1OUBj1sqi3Jm2OsBoIgoKgyD3/xXiLTUV75+tsrirYsCRP0jE4iozPYMcJgx8jatr9LmKbJ0OQcXUOT1JYGqSj0MTI1h82i4HOtTDLqGJigOOjGbbfiK/Twhf/wPFpG58wbl+64MoYsez4eSXDtRCdtJ7tQLPIt974IZO97La2RSWXu6Pi0FERJZMv9rXzh3z+Pr/Cj8Q+3qDKqnB1ub3QjrJXb47Cq+ZqygICQqw0DeJw2Du1o5NuvnWFgbJZMRqfQ72LPxpsZvkxG4/1T3cytICjjcdvYu6MO5S7S/5PT85w405MvKy6F2qoQ6xpLsMoKv7FlH0l994K/33pNbgwTniXSxIoksTFYTIM3xHwmhWboiIKIQ1FwKhYEsmXT292lLJLM3pIqthSUEs1ku0dkUcQhq9gVdcmVsCpK/OrGPfz8uu24c85kt0rEOhSVX9t4D19o3ookiEse752wpkAsCiKWj6GfcSnIkkR1oZ/KAh9PbGumd3yWKwNjXB+ZYmQ2QjSZIq3p6IaR9VuVsiIbHoeV2sIAG6qKaSwJUeJ3r9hOoogSNa4QgZlB4lo6X8C3CyJfrN9Fk2dpCcs7QRRcCIJKRutDEoPcCMSCsJgtKwgC2x7cyKHP7uXFv3hjVauDPMwskWs1qkArHq8osq6ykOKAO19vlkSRupIgsUQ6v4oVBYGKAi/bG8vx3SJ8L4oCrTXF/PuffZDjbf2c6RhkNprApiq0VBSyt7WaykLvAkMFAbClTBoL/AtS2bci6Lazs6mCxvLQghSyiEBtSZAdTQkK/QvT/bIkcs/6Kv7Zk7t562wn57qG2VJfSijXH+22W/nywzvYs66K0+2DdI9MM59IYlMVigNu1lUVsam2BGkF4YbakgBN5SHev9LHlvpSSoOeu1KCc/kcfPo3n8RX4Oa7v//TVU/E/imh6QbvXuimqsiXzwI4bZZV1cdPXO1n/6Za3PZs7b6iqZRf/L2fQbEoHP/p2VUF4xswTZN0MnPHHuC1QJREdj66mZ/7L5+mrL541ZNGgezCwzCzbXZLbfZh558rHYskCjhsKoUBN8/euwGP00bI51yQpUmmNL71/RN09S7NtQGoqy5g28bKuwrEA0Mz/Mlfvp03UVkKzz+5leaGYmRR/FAtP4ZpEsuksckyhcrisWM6GeOV/g5+tnHLor+JOYGUO4mk3IAgCASs9myL2ugElX4vrts8BlyqBZd6921a/yi6ZWld44PJLpo8RRTbvGvaVhQEAi4HAZeDbXVl+RalaDLB9PxhZKkeRS5BkURsqoLTalmSgGOaGon0WZLpa/icX8hS7ckG4mZvEU+bmzAx7yoNvRQEwYLVsoubeYHb/10Iu8vGJ/7Fo8xNRXjne8cwVuEC81HCosj85qfuJZ7O8PKVds6/P8p9jTV86eHtC+zEFFni2X0beHbfhkX7EAWBoMfBE7taeGJXCwApLTupUKXFpCLBhJKpDM8e2sL29dWL9gewo6mCHU0LPWRN02S4Z4JHmmv40kPbF7zedraPstoC3D4Hz+5t5dm9rbfvMqfcJbOxpoSNNSWrvEILkUhlmJlPYFEkHtjasGLQXgldlwcBeOKfPUhxTSHf+k//QO+VwX+SdPFqYBgm71/q4Wz7IPFkmpqSAJHYDO+c7WRPazV1ZUFeOd5GOqMRTaS5f1s9QY+D9y/1MhmOMjq9cKIhCAKl9UX82p9+iVCpn9f+9xES0cVs3H8M2F1WDv3MPj77W0/jLfCsKXPjsKk4bSrn2ocoCrgQBZGigGtVZMAs4zlNPJlhLpokndGZCkeRZRGnbXWDuwn0j86QzuioioxhmMxE4tmgkwvGoihQVOAmGkuiaQYZTSeT0UmmMku2+60VVotCabGPeCKd33cmo5FKa2ta/ce1dJanoetYJZm0oSELWVUrWZQotrsYjUd4c6iLTcFimrwF2GWFhJZhLDGfc/sTGYyG6YvMYpFkCuwOpubjvNvZg5bLFt7XVMNwOML18SmCTgfrigs40z+MZug0FRWgSiIf9AwgiSKby0pQZZFTfYMUu12kNZ0XL2XLUqok8ci6Bjonpmgbm2RkLsJnt2+iyO1c9T30jxKI57UkX+t4l680HVxTIDbNNPHUOTL6EFZ1Axa5hlSmi2TmKja1iKBrDEGYRZYCOKz7MMwI8dRpBMGKTd1CWusko41gVVtR5WosSiPR5AcsFQybvUW5JvEMt96Tqigt6Wt5J4hiEKf900v8Zfkvxl/s5fO/8xypRIYTL50ls5aV8UcEqyxzb0MNw7MRBmfm1pw+uxWGaXKmfxiLLLO1YvmAp2V05qajIIDTbUOSpWztXjeIRRKYhonNac3Wvw2TudkYR1++QHFVENWqYHNYUFSZmYkIb/zgJIc+sZ2SqhAurz3PsE3EUqQSGRRVxu60IEoium6QjKdRFIl4LIUoCjhcNiR55e/bNM2sutb4LPWlIRrLQ8yMR5gaC1PVWMz1SwPUt1Zw/WI/kyNh6jeUY7Vb6Lw0gCRLbNxTT2Q2Rvu5PiaGZqhuLqV2vcTORzZTUB7khT9/jVOvnc+Siv5PUdvPQRBgc30Z1wcnObStgUKfC5NsajQSS4IJ3cNTHNxcRziaoL1/grqyIL2j0zy9r5VvvXZmUZ1WEATcQRef+3fPUlgZ5JW/OczQ9dF/tMmIKImUNRTz6Jfv5dDn9uH0rr1NymZR+dQDW/j+W+e53JltY/r1zx6grMCLw6os0ve+kUEQBAETeOvUdU5e6WdyNko0nuKvXjyRndTuX0dTZSEepy1vqwnZoOpxWPPqcYlkBtOEyZl5/vz7RxEQMEyDuvIQv/D0brwuW/aYfukQkfkE8USaeDzNfDTJ9188Q0f3+ILjM81sCUC/5TuQZAkEgdnZGGUVi1XN6msK+C//5mliiRTxeJpoLMXo+Bx//8OTzK4g4HI7+iJhuiNTDEcjlDo9TCaibAmVcmFqhPF4lCeqmplLJ7kyPYZVkil1ZNs0X+5vJ2XoBK12Gr0hxhNRzkwOMTAf5tP1G0lndHTDJJ5OY1NV+qfDXBub4KHmeo73DtI5McVYZJ5PbF6Px2bhdP8wVllmQ2kRl4bHeHpTC+939ZPUMjhMlb7pME9tbOb84Ajj81EujYzTWBBkPpXCrq6tNv+PEoiTukZMT62JmABgmEkS6XOocjWyGMAwo0STb+G0HUIS3CTSF1GkQgxznmT6Kpo+iST5MYw5IvGXMEnjsOwmmnwXr6MIAQVhGQ0TzTA4NtHNpdlh0reIkzxevoFm79rT09kHeW3pHUEQKKgI8gu/+1k8QRfv/vAE8zPRO2/4EUIUBXx2G167bcGAaZomY5F5uiZmiKXTlPu9NBUGkUQR3TDompymfzqMLInUFwQJOR1cHBrlhQvX8DtsjEXmqQ36aSoKLRjkBEHg1DvXOPteB/Fokvue2crW/U1oms7Jt65y5t12DN2gsr6Qhz+zG8MweeeFMxx/8wr+Ag9tZ/vY9cB6ymsLeeXvj3HpRDepRAanx8ZTX9xPaU2I8cEZXvnOceamo6gWmfue3krTlirCU/P89BvvEyjyMNA5hmJReO4X78W/hOzorddiLp7k1ZPtaIbBvg01+Fx2egaG6b02TElViOsXBiitLqD9fD9lNQU4PXaOvXqR2HyS6Fwct8/BcM8EgSIPMxMRIFtzEiSBmg0V/OLvfZYdD2/ipb98i6vHr6+tVPERQlZlgqV+xFsmJoIgoCoSqixhs9zwOjaRc+8xybWJhTwYpsnEzHx+MHdY1fz7bkeWK+Hg8V88ROO2Wn78P17n5Kvn79je9GGRNePYwtO/8hC1m6pQ75LcJAiwf0sN62qLSKc1JEkk5HMiiQJPH2wlfUuGS5ZEPvvwVoQclwVg76YaNjUszMaJooDPbUdRJH7jZ+9dIB3rc9v59c8exJ473uOXe7nUNcJvfv5+SkJuMGFkao7//s13uH9HA5sbShFFgYKgi4LgzVKOpum8e+z6okCs6wYnXr9E79UhlBzxzxN0sen+9Vw43YvPfzOtLAgCVquCqsqUlSzUZx4dC/PCK+fXFIi9FiuD0TkkQaR7bpoCm5Ph6ByiIBDJpJhOxWnxFdLgC/FgeT0hm5PJRIyBaJhfaNmBQ1GZTEQJWR08UdXMtzrOMZ2M48KC05KtAyuSlFdabnnOsQABAABJREFUtKlKzgrXxO+w47JaUGUZSRQIuRx47VYyuVqylK/tm7gsKkGHHasso+kGAYedS8NjNBaGcFqW7rhYDmsKxLppMJ2MokoyHiVr+TSfSZIxVh4oJhKRu1LeEgUHbtujxFLHiKdPY1M3Y5opVLkGMBFFJxaljow2jG5EMMwEVqkYDZVE+iqqXIYqVzGffAfQYJm+N4ALM4P8Q/957itqxCbfFJzwqh/OVWOtEASBwsogv/C7n2HHw5v46dfe5MoHHf9k6bpbcW5ghMHZOWRJ4scXr/HLB3bRWlJIx/gUf/X+aTaWFZPMZMCEoMNOUtOIJJP47Na8jvjtMA0Th8vGE1/YS1/HKK9++wSNGysZ6Zvk/Vcv8qlfPoQki/zwa4c5+14Hex/ZwMEntzDUPcGmvQ1sO9CEalEQRYFDz22n7/ooT//cfspqCrDaVJLxNK9+9zihYg9PfXEf595r5+VvH6e8rhBdM7h+aZDtASef/pUHMEwTt3/putXF7hFiqQzxZJq3znVyqmOQTbUlPLqjCVHIanDrukEqmSad0rA7rdzzyEYuHevkyslu5sNxKhqKKK4M4gu56bk6RLDYSyySXFA8FAQBd8DFvmd3sGF/Mxffvca7PzxBx6kupsfCqxIA+TCQZIlQeYCm7bXsfmIr6/c0LmINi6JIod+VF8Q5d32I7qEphibm8LntFAfcKLKE02Yh49IpDrgpCXr4h3cv4XXaVmTyKhaF5l31VK0r5+J713jtb4/QdrKTuemPLjsgCAK+Qg/r9jTy4M/uY/3eJmzOu5PRvXWfsiQt4isAeG8jsAmCQOA24ZeAx7HotVtxu9ylLIkLPqtzYBKLIlNTGsDrsmEYJpF4MqeKt3ZIksg9j29mfibKjoc2YLWpvP/SOQzd4OyJLkaHb6paqarEE89vJxD6aCQ5g1YH0UyaSqeXmWQcv9VG2+wE6/yFjMQiWU6QKCKYcHVmnK0hBask41BUzkwMEbQ58ChWrJKMRcoSMU1MLLJMwGHHrmrZ6+dyIosiL11ux2u3UlcQoHdqNk/YclktyKKEKskUOB2c7h9iNBLlWM8A9zfWUOzJlh78DjuKJBFLpUlqGl0T09QXBCjxrP56rCkQ98xP8jsXXqTM7uP/Xf8IQauTv+48yqmpXiD7nCz1pSf0DFOpta/sTDNFInMRw4iiyGVIgguL0sxs9FuocjWi4EAQLIiiAwErqlxBLHkUEPDYnySZucps7DvYlHUIKESTR8noI8RTx7BZdiDeooE6lYyxI1jFs1UfvVD53cDqsLLjkU1s2N/MpaNtnHzlPFePdTA9GiYWjt1VTUcQwGKzYHVYsLlslNQUULepiu0PbbxjOlYQBO5vqmM2niCZ0eiZnKFnaobWkkKSmQyaYbC+pJD6ggBua9Y1a0dVGce6+9lSUcqDzXVLC+8DLdurKSj14XBZefXbx5ken6O3fZThnkne+H5WgnB2cp6pkVlEUcy25ygSVquK4xbtX5vDgiyL2OyW/Ovx6Sgd5/uZLPQw2j9NNJIgMhMlnltpWawyW/Y1EChamR37rbfO8e7FbkxMbKrC5rpSfuWpPZTkBkhfyE0ykeb465ex2BQy6QzXLw6QiKUoqgyyYXcdnZcGScRSbL/PQ3VLKWeOtGEaJo2bFzPzBUHAG3Jz4Lld7H58K0PXR7h2opNzb1+m79oQ8zMx4pH4qkQploOkSFjtFhxuG6HyIA1bq2ncVkvD1hqKqguWNZqwqjKP7m7J/761sZytjeX53+tKs9aN3hyZb3x8jkLFxmMPtbAaCIKA3W1j9+Nb2XTvOnovD3L2rUucevUCk8PTRGfjq1LEWnDMDgsun5OiqhA7H93MpoPrqGgu/Uhak/5PwPZ1lVzsPM4ff/sIRQE3sUSKvtEZNtaXUFceWvMkQxAErHYLwRIf7794NtsyVepHkiXuubeZBx7f9PGcCFk+yVPVLXhVG5tDJQSsDpp9BQzMh3movIFKlw+XYuHhykb6IrN5q8jna1u5OjNOUtOodNp4oip7vx0sqcFnseG12Cj2LJ4o7a65yUGpCtxc0a8rvtky9fC6rP7Fnpqbz+pTG7P731dXxVwiSUrTeKCpjraxCcLx5McXiE1M4lo6q6uZm54OxGboiU5RaHUt276RNrRl+/dWUrQSBCtO632AjijYAQWn7RCmGc+puogIgoIiFeUmARKKXA6IiIIdVa7GJJXbVsZh3YvdshNRUBFQmJmPkzI1bFaZgNXBmel+OubGCFld+VmRXVJRP0YvzqwsWxrD1JAEG4IgYphpDDODJNiwOa3seGgTG/Y1MzsxR8+lAXovDzDWP87UyCTz0ymi4ezApGV0BDFrlCCrMhabitPnwOVz4vI7CBT7KawIEir3U1gZwlfoQbWqKBYZ8Q518EQ6w/fPXmZsfh6P1cpweA5dz9Z9m4sKuL+xlh9fvIYqSTyzqYXW0tWn828EkxutVaIkIskiwSIP9zy8AVESsquIW1pJsrW1pe4p4bYWCAHVqrBhVy0V9dljUi0K3oCT8FQUSZayta874Ol71tFcUYBhmBT6nGxrLKfoFvcmT8DJI5/dg2GY2TYpq8KO+1swdBOrXc06STWVYJKdMDRurqSyoQhREu9oc6haFWo2VFLZUsbBT+5mdnyOoc5RBjtGGOubZG4yQngyQmQ6SjqZJpPW0HIEGUkWkeRswLU6LTjcEu6AD3+hn2CZn1BZgNL6AgrKfVgdTlSrcsd7YSkMD8/S2ztJIplhx/ZqTBPa20cRBHA4LJy/0E88nqa2toBg0EV39zhzkQRejx2P10531zgWi8KmTRWot1wPm8NK88466jZV8ciX7mXw+gh9V4YYvD7C5OA0YwNTzM/GEIVsS58oiahWBYvNgjvoxFfoJVTqp7K5lMqWMoqrC3B4HR+LROg/JTbWl/Brn9rPle5RYok0HqeVHesq2VBf8qH69rfdv57R2kl03aCkpgBBFKlvLmFiLIzP78QwTEaHZwkVunEsIQF6t2j0hgAozPkNB6x2Kl0L095VLh9Vt7wWsDrYX1KT//2GG1W1e3WCJh8GTotKS3EBfdOzBJ0OqoO+O290C9YUYaqdIf5s52exiBJ+y800yrZAJb/adD8OeWmG30Bsmn9/4cUl/6YZBgOTYaoL/Ut4uIpItytRoWYl1m7DjS0l4eYsJNsqdHPFJAnZL9U0TUZm5/mrN0/Sax/DHpQxTIOpZJTe+SmsspI3Ofi5+j1su6WXOJXM0HZpkNgtqWJBEGndWolrlUL+t2M+3cFU/D0qPV9AFlxE09eZjB+h3P0zqJIPQRSwOa3YnFZKagrZ8+RWwpFuxmfO4JcOkUlrGLqBYZhZ3WZRyAUzCcUio1oUFIuCxabeUWx/OYxG5nmvq49/9eA+yn1eBmbn8hfdqig8uaGZe2oreeVqBz84d4XW0qxR/I0a8nIQBLjwwXUq6grpbRtBscgECt3UNJdw4q0rpFMZiisDROcS2BzZ712SRRxuGwOd49Q0l2B32XC6bfkU9UDnGFa7ijfowu6y0rChgvHBWVp31qFrOqbJkjKJpqljmvMIggPhNtu3fa017GutWbTNDYiigN1pxTQzmGYUQfAuWK0DOG67P5yetQn7S7KE0+vA6XVQ3ljCrse25Np30qQT2X81LYahpzFNZ/76imL2XpAUAUN/BbtrM3ZXC3Kur17XxzGNaSTZl+8mWCs8Hhtut42+/ikkSeTY8S4mJyPE42l83uxY4fPZOXWqhwMHmjhzppeNmyooLHQTj6dJpTXa20cpKvJQcRsR6MZkKljqJ1jqZ9PBdaSTGebDMY6/18HFs3186rO7UdRscJVyEznVqmKxq1jtWYGT/9uQSmuMT0aYmo6SyLUn2mwKQb+L4kIPsizlqxqKLNFSU0RLzd21Wy6H/vYRLn3QgaEbJGP1VLaUcfLodcKzMSqrQyQSaZKJNI88vYJu+8cA0zRJpjKMjkeYmY2STGnZSZ/dQlGBh2DAuWb52g8DSRTZWnH3HTdrujsVUaLCsXh2EbK6qHD6sUlLz7wEgbwZxO1IpDL8yUvv86l7NrK7seKuZuNrgW4YXOgd5S9eP87Z7iF++3P3saW+lHA6jiLKOOSb55DWNXTTYDIZJWCxIwoi0fkk3//GB3S3j5JOaSQSaSRJ5A//5ss0rS9b8jMzeoSJ+BvoZhK/dQeqFGIi/ia6kSBkP4BTaWBGOIFpZleGDqWeGeEkpqmT1qeZjB9BNxP4rTtRRC/jsdfQiGPzKxTmZo4fFWbjCa6OjNMxPolpmnzQ3c+6kgIcqorDovJeZx+KJDEcjrC1ogTThHODw5zsHcRjt9I3PUtJLv2jSBLNRSHeautiPpmiubiADbeslAVRoKqxmHRK49XvHCedyvDszx3A4bJR1VjM0186wPuvXiSdzOAJOHn0s7txeR2oFoX9j2/ilW8f5/t/8Q77H9vEht11ONw27n16K6cOt3H5ZDfP/PwBisoDPPa5e3jnhTP88GtvIysyrTtrKa8tQFElSqtDqBYF0zTQtW7SyTeR1a3Ici1Zsp0GggymhiA40I0xMHUkuRJQMc05DH0EQfQiigEy6QtomfOoloNIcg3CEpPG1SJjxAmns8pDVtmHXQRRcGMYswiiC9CRlTkkOY7DU4SAi1TqOKYRRbXsRZIrMU0dQx/FNGcQxSJSCQNRnkQQuzDNckDBNCI59TcwjFlMYw7TTCBKxQiCE0MfwshNUCSpfNEkBbLknqHhGQ7dvw6LRSYyl6Cw0EN5mZ9oNInRbVBeHuDKlSEMw8DlslJeHsDtsnLyZA8+nx1VlUmtkHLWdYOJ8TlisRTBoItAkZd7H9vEzHyK0oZikok0drvK7EwMj89OJq2jWBWGh2cxTSgodJNKadjsWdLYXDiO02VlanKeZDJDIODEe4sTmmma9A5M8T//9l3SOcLckw9v5L59TauSQLxxzK8fvsrrh69imuB2WfnCp/ZQX7O0HKppmsQTaU6c6eG1w1cZGJohHEmQSmZAyAqDeD126msKePDgOrZuqMDh+OhsBm9H+9ke7n1+Jxarypvf/gBPsQ/VIvP85+/hb//8Le5/dCPV9YV3vQhZK0zTZHomypFj13n/ZBdDI7PMzSdIp3UEAWxWhYDfSXN9EQ8cbGHTunKU27Ifpmly/EwP3//xGQzTZNP6Mj719HYcSyjjvX20jVfeupK3iX3wYAsP37cO+bYsmmmafOeF05w824NpwpMPbcjeJ6uMZx96mniwqBGXYkUVl9+VVVJwKdYlxbBNYHgmwu+9cITf+sS97Kgr/1hmMqZpktENDl/u5s9e+YDBqTAmWRvHKmeAnw4O0z0/RcjqZHugijp3kBf6L3Jk7Do2WeFna3fS6ivF47Xzld98hEg4ztjwLH/3tSNMjM2t+LmR9FVk0UWx/SkERFL6FKJgIWmME0m1EbIvN4s1mE1eIJbuRhZdRFJtqJIXm1KBLNiJpK995NcprenMp9LsqMrW/GLpNClNp8Tj4lcP7qZ7chqnxcKemgosuRl5ZcDLbDyRrZE01+eDrZirK/vsduaSSRy3UfolSeSxn9kDAnkS0o0VuyiJrN9RQ8vWqmzZIUeIIvdzVWMx/+x3nsHEzL8uigK7Dq1nx30tWck8KatD7A06eebnDyzIGGRfd/H533g0t72BYUyiad2IUiE6IprWnVsh2zDNJKLoRtfHwEwhK5tQLDtIxr9LVs1pFqvtWQx9GF3rw5BHkaSKJbM3q0U41cdrw1/FMDM0eB5no92NJJWTSZ9CVloRRQ+GMYNhjGGaGjbH59G1HkwzhaFPIMmVaJkLZFKnEOVyZNmKiYaWuYKu9SOKflTrfWTSJxEEGYvtE6STR9C1HkQpCIgoyibS6WOYZhyQsDt/adFxmqbJ5ctDDA3OYLOpbN5Uwfr1pVy9NoJpTBMKuYnF07xz+BrV1SEsFgWH04okZr8fh0NldGwOSRbz/tNLIZ3WuN4+ysR4hHg8xee/vH/B30+f7MHjsXHmVA9btlWTyeisay3jyqVBJifmqawKYrUpKIpEcYmPk8e72Ly1isNvXaWkzI/YXLwgEAP4PA7i8RRX2rOqZZIksHtrzaqD3+xcnDffbeN8rl9826ZK/L6lMyGmaTIwPMN3fnSKd452kLx9UmJm25QSyTlGx+c4d2mAA3sa+NJn9lAQ/Hi8i4MlPk68cgFBFAmW+pBlkaG+KV76wWmSiQwXz/TSdnmQh57cjD/40Zm5LAVdN2jvGuOvvnWUS9eG0G7TWjBNiMXTxOIzDAzNcPxMD08/sonnn9qG+zYynigKXO8ZJxpLkUpleOyBDYsCsaYbnL3Qz5kLfflyl9djZ//uety3ZbsSyQznLvZz/vIgggDPPbHl42NNL4WHS9cjICCuwM1zyVa+VLeXOtfyovgDk7P86cvv8+uP72NHXdlHujI2TZN4KsNr5zv42hsnGQsvFn1P6RqXZ4fZ4CvlxcGL/Fz9Hi7ODvHFut30Rqc4NtFDq68UWZEor8qSUbJ1kTs/kAJidmViZhCQmE+3I6JilYswyb5umlruXxOTDCZa7v0iTrUer3UbsuggkrqKaWqYwnLUuA+HAqeDe2uqMA0T1SIjSiKZtE7v9TEGO8dJzycIiyJCwEl1QxGaSyfosPNAc93i8xYE7KrCPbUV6LrB3EyMs8c6mRybI53MYLWrlFQEqG4owma35APqDWQNKrRcanKxPKmuG1klJiFXF89JfEo5KVVN08mkNARRQLXIi2axkB1Ycz8hy/XISh2q5SAAmcxZwMTQRxGlQrRMO4JgRxD9CKId0wijZS6hqDsQJQuCYEVWmjDNeRTLPgThwz1eJmbuvtEwTQNJKkbLXEQUvRj6MILoxDAmEQQPunYeUfQgy42AiGLZkb1GWjey0oJi2Q8YCCkZRd2DIHpIp95HECzISgu61pX71AyKuh1JriCVeBWTFKYZQxT9SFIlt5u8m6aJgcamzWWsW5dtkXE4LNTX2ygp8WEYJjabQm1tCF03sdtVZFli394GLBYZQRDZubOWRCKDKJlYrBKmaSyZIo/MxZmcmMftttHTNb6ox72g0M2Fs30UFXvp651kXWsZY6Nh0mkdWRaZmprnvgfWceTta0SjSUrKfAQL3JSW+7PiE+nbLVMFPG4b2zdX0dE9Tiaj0903SWfvBBvXla1qoO0dmKKnbxLIql/t2Fy9aBC/cR1Hxub4q28d5djpbjTNQJJEgn4H1RVBfB4HhmkwPROjq2+SuUicaCzF64evIooCX/niARx2y0de967bWMmRH54kk9bYcrCZUJGHz/3iwQVkUUEQcHs/3hWxYZq0d43xZ19/h7bro1n+gyQSCjipqQrhdlrRDYPJqSjdvZNE40ki80l+8JOzaLrBZ57dgdtpQxByevEFHlxOK9FYismZKPPRJIW3sb6j0SSDI7ML7rOBoWli8fSi73A+mmRyOktIdjmti/Z1J3zoQLzSSjj/HknmgZKVGZMm0DY0wR/95D3+9bP3srl67Q4Wy2EmmuDbR8/zg2OXCMeWbgNSRImnyjfyQEkTX+88xmwqjmYYFNs9WCWZl4eu3NVnC4KAS21mIv4Wo9Gf4LNuxS6XM5V4H0lQscgFhFPn0MwY4dR5Ara9hJPnyRjzzKUu4LZsYCZ5gpnEMbzWbbjUJibib5LWFazyR1sPApibjfEX/+1lhnon+cKvPkBlXQEvf/8UR1+/wszUfDYwimC1qRQUeznwyAYee34Hbu/y9c7YfJK3fnKeI69eYnRwmlg0ha4ZyIqEy2OjZVMFT3xmF+s2VS6o3V49P8DX/+hVXB47v/AvH6aq/ub56rrBt/7n25w71omiyjz6/HYevK1OdeJwG9/76/cIFXr4yr9+jFCxd+WTFxQwDTLp0yiWnWDqCIIdU4gjiD5kxYFpxpGkKiSpGkF0IMmNiFIJguBEEENgTGHok2iZC8hK66LA9WEgSiUYqfdQLfeQSZ9DZh2mGUeUSrjxKAuiCy19GS1zDVlpQZRK0TJXQBCRpBzXQbSTtcsUMIxZ9EwHut6Prg+AaSCItuzfBRAEF4Y+hSgWIUpFi4JkQp/m2uwP8VvqqPQeQLolbe2+JV1pua1lyXYLgchiUbBYFHoibzM710Wj5ymcyuJ7OxJJZgNoqQ9JkkinNXq7J5gYj9DbPYE/4GBmJkrL+lKOf9DJvYfW0XZ1CFkWsVoVREnEH3Dictu4cmmIT39uN7qm4/M7GRyYouv6GA1NC7XgRVFgz446XnvnKqPjc8zNJTh1rpfm+qJF53Q7DMPg5Jke5nN8koDfyZYNFQtkXm8gldb4zgun8kHYalF49FArD93XQkmhF6tVwTRNEokMPf2TfPN7x7mYWxW+cfgajbWFPHKodVUyo2vBpfc7qFlfjiRLnH+3jUe/eABf4O6d2u4WE5PzfON7x/NB2Omw8MCBFh5/sJXCAg8WVcY0TWLxFB2d4/zwp2c5f2WQRDLDi69exOex8+zjW/LXpyDowu+1Mzo+RzKZYXg0TF31woXi7Fyc4dEwggAet53wXJyZcJzR8TDFt2mQR+YTTOZc1EIBF/41emf/H8VgME1oH57kv/zwHX7nk4dorSxadS1m6f2Z9E+G+ZOX3udoWy/p23RsfQ5b3vy92O7h1aGrxPU0HXNjTCejjCciDERniGqpvAb13UCR3JS6ns0SDBIZZqej6IkHMQSBjNOCP+giZD+Qf3/Qvg8HOxkdmiEliZSUP7OAWVvu/mz+5+nJeWam5vF47QQLPQtWlaZpEo+lCM/ESCUzWdEEtw2v37Gslqym6Qz1TtLdPsp7r18m+sMkZ45ex+mxUVoZQFVlEvE046Nh+jrHGe4/zHw4zhd/7UFUy8JrZJomkXCcr//hqxx++RK6buDxO6ioCaGoMolYiqmJCO+/eZWOK0N85hcO8uDTW/OMVptdZXJ0jpGBGfq6JhYE4th8knPHOunOMXNLKwPc/8TmBS03V87103VtGLfHjmq9s1CDIHiw2J5E10cBGYvtSRAsYKZyK2FHNl1tRBFEG4LgwWb/HJrWhSDYEAQZQSrDYnsU0/zo7QQluR6b8xezq1O5CUmuQMg5e8nOFkBAUbYhCG5uZEsUdSeiGMIwZhAEK6r1QQTRg4CIxfogAiqSUocoVyEgZ1fyohNBUFGtD6Nn2lDUjQiCm3TyHayOEgQhOwiZpsl0spPLs9+h0fMkFc692cnMXUAzUnTMvchcZogK5/4lA3FlLhNlGibPf3YXoiBgs6k88HArVqtCMOTmuU/vIhhyUVDkIVTgwuWuo793CqtNyU8MvD4HZeV+PF4HmYyGw6HS3FJKafnS7NqKUh87tlTxk9cuYppw7HQ3D9+3noqyldm407Mxzl4aQMsJmrQ2l1JVHuD2Ic00Tc5dHODNI9fQNANRFHjuiS18/pO7sd5231otClu9lQT8Tv77n73GlfYRUmmNH718ntaWMqorgqu63qtFOpHGG3KhWBSGusbuvMHHAF03ePXty5y72I9pZuvkP/OJnTz7+GZs1tvckCwKu7c7qK4M8ud/fZijJzqJxVP86KXztDaX0tKY7fRQFYmayhBXO0ZJpzX6Bqc5cNvnDgzNMDsXR1Vk7tvbyIuvXSSRTHO9e4ItGxa2HI6MZbkLAIUhN741EjH/yQOxJGatD7tGp/LNKJ2jU/z+j9/lXz19gPUVhXeVptZ0nWuDE/zJy+9ztnt4gaqXIEBl0MfPP7CDptLsLKjVW8pEYp6+6DSfqd6OLIpEMyl+OniJlKHxbOWH6y/WNJ0r5/p555VLXLs0SHg6hiiJBAtdbNtdz6Of2EpBsTcfSKcnI/zxf3yR8EyM3/79T1HfsjhDoOsG3/ifb3PsnXY+9eV9PPu53dwYgDNpjasXBnjlR2fpahslEo4jSiLFZT627KrlwSc3UVS6si/w+29eAQS27a3nqc/tobaxGEWViM0nOX64ne/+5WGmJ+c5/MpFDj6ygfp1pQv2l0pk+Mm3T3DklUsIosA997bw2Cd3UNtUgqJKRCMJLp/p43t//R4D3eN8+2uHKakIsGlnLQChYg/egJPBnklGBqYXuJ6MDEwzOx3F6bYRjyYZGZhmfi6O15+dreuazmBPNiVYUuHH4bpza4UgiEhyBZKc6ysUF6eXFGWhK5MgBVClhSxfWVldv+xaIYpORNGZ+zlLrlLUjQuPR7SjqJtu/i4oyErjkvuTxGw9VJQWyxUCSFJFtuadGUQQkrmV/63X0WQieRmTu+9lvoFoZpT5zAgrqXaoqkx9w8IAXXfb7zdqt9U5MpTTKbGuNUui1HWD9msjdF0f4+D9LciyiKJYWNdazkqwWhR2b63l3Q+uE44kGB2f48zFPsrv8Pxc7x5nYGgGAFkW2be7fskJcCaj89rhKyRy5hXVFUGeeGgjFsvyw3NFqZ9DB5rp6pskmcwwNBrmzIV+KssCi0o8HwYb9zdx9UQXpmmy+cDyHsQfJ6amo7x77HreTGJdUwmPHFqPdZmMhCAIFBa4+eRTW7nSNszsXJyJqQhvvttGU30RoigiimJ+BZzRdIZGZjAMY0Gsae8cwzAM3F4HrS2lvHe8k+nZKL0DU2iavqDU1TswmeelVFUElu3BXw5rDsTRTJKLs0MrtqRANtg5ZAvlDj9+iwNREFhK48WmKvzcoe2MzEbom7ip1nJlYIw/feUDvvr4XlrKC9e0zE9rOh+09fGXb57k2tDEgh5mAVhfXsQvPriTPY2V+VSFVZJ5pGwdmmGgiBKiIKAZBi3eYkxMQta7JyKYpsnZ4918/Y/fYHJ8jtrGIppby8hkdAZ6Jvnxd04wPDDNl3/tECXl/mzPbMhF47pSXvrBGS6e7aO2sRhJXrjanRib4+r5AWwOlXWbKvJfvq4ZnD3RzV/98RtE5xLUt5SwfnMF6bRGV/soL/z9cfq7J/jnv/UYvsDywuTJRIaNO2r48lcfprw6mH+fzW7hoWe2Mjo4zU++c4LZ6Sid10aoay5ByNVcTdOku2OUt186Tyajs2VPPV/8tQcprQws2M+BR7KqPX/+n3/C1HiEn3znBE0byrHaVNxeO6EiD73XxxgfCZNJ6zm/ZTMbeMNxtt5TT1fbCGPDs8zNxPKBOBKOMz0ZQbUolFYF1/xgfFTI3nsmJgYmZta+LpcWvpvSS5ZDYOT2aeaeqRxLYw37u7Gf7L5Ycj+CIObqxdmJkSh48ql2ExPdTDORvLrmc1jqWOYyA8T1aayS90Pv69brDeSvuSgKlFcEKCr24FmDnrQgCDQ1FFFTFeLcpQESyQxnLvRzaH/zkvXeG8dx4mwPmVwWrrTIS3N98ZLvHR2fo6MrKzEpSSIb15dTGHKteHyiKLC+uRSPy0YymSGd1ujoGiORTC/J/l0rDN1gtHcSm8PKwU/sQBCFRf3upmnmJ8cfZ09278AUA8Mz+d/v2VGH121b+foIAk11RdRWhzhzoR/dMLl0bYiZcJygP+vpXFHmR5ElMprOxNQ88UQaZ04TXNN0unonME0oKnBRWRYg4HcwNRNleCxMNJbCm1v1mqZJ38A0kJ1w1VSsXUBlzYF4JDHH71z4MTFt5dSbQLZ+XGr38kzFFp4o37hkC5MkimytLePfPHsvv/ujw/RNzObtxM50DfHffvwu/+65+2gouXObjmmaWZ/ZE1f423fOMD63UM1LFATuaark15/YR23hwpmjIAhICAsG7OH4LGlDp969PMlsNZgaj/B3XzvM1ESE5z6/h8ee247HZ8fQTaYmInzzLw7z7uuX8fod/Ny/eAC7w4LVprL9nnqOvH6FE0faefDJzXhuqcMahsmVc/2MDc+y/8H1VNbcvD7DA9P83deOEJtP8qv/9nE276jB7rCg6wYDvZP89Z+8yYn3OmhqLeP5L9yz7HHb7CqHntxMWVVw0Y2lWmS27qnnrZ+cJxKOM9Q3iW4YedazphmcfLedidE5LFaFR5/bRkmFf9F+JElky546tu9r4I0fn+XymV6620dp2ZRtZatpLObU0Q7Gh2eIRZOoFifplEbv9TEyms6G7dVk0hrnT3QzOjRDZV1WDWdqIsLcTAybw0JlbcEdH4zhsTDTs1H8XgfFBR7CkQRjk3PYrSrBgJOhkex9WV7sw2pVGBieIZXSKCpw4/cuLU1omBqzqR4GY8eZSXWS1MNIgoVC2waC1ibE28hcqujEb6lDFBavmgREdDPDdLKDodhJplMdpPR5FNGGSyml1LGdYttWFNG+4rmapknKiDAWP89I/AyRzBC6mcYieQhY6im2bSVkbUYSVbKTBUveQ9s0TXQzQ0qfI6mHmU31EE71ARDXJhlLXEC8LTUtCQo+tQZVci46jowRI6HPktCm6Y++i2FmMMwMU8kOMsZibWKHHMKtlC3b62yYOvOZYUbiZxlPXCKhTW" id="353" name="Google Shape;353;p1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data:image/png;base64,iVBORw0KGgoAAAANSUhEUgAAAeIAAAERCAYAAACn76QUAAAAOXRFWHRTb2Z0d2FyZQBNYXRwbG90bGliIHZlcnNpb24zLjcuMSwgaHR0cHM6Ly9tYXRwbG90bGliLm9yZy/bCgiHAAAACXBIWXMAAA9hAAAPYQGoP6dpAAEAAElEQVR4nOy9d3xdV5mo/ex29unnSDrqXbJlW+6Oe0uPU0mFJJAQCIFL5jIMwwzfMB0uM5dhZmCGgYEhtOQGCIE00ruduMW9F9mWLKtYXTq97r3X98eRji1LcotJuHf0/H6GaO911l67vmu9VRJCCCaZZJJJJplkkg8F+cMewCSTTDLJJJP8d2ZSEE8yySSTTDLJh8ikIJ5kkkkmmWSSD5FJQTzJJJNMMskkHyKTgniSSSaZZJJJPkQmBfEkk0wyySSTfIhMCuJJJplkkkkm+RCZFMSTTDLJJJNM8iEyKYgnmWSSSSaZ5ENkUhBP8qEgSRJf+9rXzqttTU0Nn/rUp36v45nkD59PfepT1NTUXNI+161bhyRJrFu37pL2ez60trYiSRKPPvroB37sSf6wmBTEk/Doo48iSVLun91up6GhgS984Qv09PR8IGPYtGkTX/va1wgGgx/I8c7G1772tVHXY6J/V1xxxYc9VA4ePMjXvvY1WltbL0l/N954I3l5eZyZ+XbXrl1IkkR1dfWY37z99ttIksQjjzxyScZwqXj22We54YYbCAQC2Gw2ysrK+NjHPsbbb7/9YQ9tkklGoX7YA5jkD4f/9b/+F7W1tSSTSTZs2MAPf/hDXn75Zfbv34/T6bykx0okEqjqqcdv06ZNfP3rX+dTn/oUfr9/VNumpiZk+YObM95xxx1MmTIl93c0GuXhhx/m9ttv54477shtLy4u/sDGNBEHDx7k61//OldcccUlWS2uXLmSV155hf379zN79uzc9o0bN6KqKm1tbXR0dFBRUTFq38hv/xAQQvDggw/y6KOPMn/+fL785S9TUlJCV1cXzz77LFdffTUbN25k+fLlH/ZQJ5kEmBTEk5zGDTfcwMKFCwF46KGHKCgo4Dvf+Q6/+93vuPfeey/psex2+3m31XX9kh77XMyZM4c5c+bk/u7v7+fhhx9mzpw53HfffR/oWD5oRoTphg0bxgjiG2+8kbfffpsNGzZwzz335PZt2LCBgoICZsyY8b6OnUwmsdls73vS9e1vf5tHH32UL33pS3znO99BkqTcvr/+67/m8ccfHzUJnGSSD5tJ1fQkE3LVVVcBcPz4cQAMw+Ab3/gG9fX16LpOTU0Nf/VXf0UqlRr1u+3bt7NmzRoCgQAOh4Pa2loefPDBUW1OtxF/7Wtf4ytf+QoAtbW1OdXviLr1dBvx9u3bkSSJxx57bMx4X3vtNSRJ4sUXX8xt6+zs5MEHH6S4uBhd15k5cyY/+9nP3td12bt3L5Ik8fzzz+e27dixA0mSWLBgwai2N9xwA0uWLBm17ZVXXmHVqlW4XC48Hg833XQTBw4cGHOcw4cPc9ddd5Gfn4/dbmfhwoWjjvnoo4/y0Y9+FIArr7wyd91G7J3ncx/OZPHixdhsttwqd4SNGzeyevVqFi9ePGqfZVm89957LF++PCfwWlpa+OhHP0p+fj5Op5OlS5fy0ksvjepvxDb761//mr/5m7+hvLwcp9NJOBwG4LnnnmPWrFnY7XZmzZrFs88+e9Zxj5BIJPjmN7/J9OnT+dd//ddRQniE+++/n8WLF5+1n9/+9rdcdtllOBwOAoEA9913H52dnaPaXHHFFeOaJ8azZQeDQT71qU/h8/nw+/088MADfxBmmEn+MJicFk4yIc3NzQAUFBQA2VXyY489xl133cWf/dmfsWXLFr75zW9y6NCh3Ieyt7eX6667jsLCQr761a/i9/tpbW3lmWeemfA4d9xxB0eOHOGJJ57g3/7t3wgEAgAUFhaOabtw4ULq6ur4zW9+wwMPPDBq35NPPkleXh5r1qwBoKenh6VLlyJJEl/4whcoLCzklVde4TOf+QzhcJgvfelLF3VdZs2ahd/v59133+UjH/kIAOvXr0eWZfbs2UM4HMbr9WJZFps2beJzn/tc7rePP/44DzzwAGvWrOFb3/oW8XicH/7wh6xcuZJdu3blPuAHDhxgxYoVlJeX89WvfhWXy8VvfvMbbrvtNp5++mluv/12Vq9ezRe/+EX+4z/+g7/6q7/KrUhnzJhxUfcBspqKyy67jA0bNuS2tbe3097ezvLlywkGg6OE6r59+wiHw7mVdE9PD8uXLycej/PFL36RgoICHnvsMT7ykY/w1FNPcfvtt4863je+8Q1sNht//ud/TiqVwmaz8frrr3PnnXfS2NjIN7/5TQYGBvj0pz89Sh0+ERs2bGBwcJAvfelLKIpyzvbj8eijj/LpT3+aRYsW8c1vfpOenh6++93vsnHjRnbt2jXGdHIuhBDceuutbNiwgc9//vPMmDGDZ599dszzO8l/Y8Qk/+35+c9/LgDx5ptvir6+PtHe3i5+/etfi4KCAuFwOERHR4fYvXu3AMRDDz006rd//ud/LgDx9ttvCyGEePbZZwUgtm3bdtZjAuLv//7vc3//y7/8iwDE8ePHx7Strq4WDzzwQO7vv/zLvxSaponBwcHctlQqJfx+v3jwwQdz2z7zmc+I0tJS0d/fP6q/e+65R/h8PhGPx891aYQQQvT19Y0Z70033SQWL16c+/uOO+4Qd9xxh1AURbzyyitCCCF27twpAPG73/1OCCFEJBIRfr9ffPaznx3Vf3d3t/D5fKO2X3311WL27NkimUzmtlmWJZYvXy6mTp2a2/bb3/5WAGLt2rWj+jzf+zAeX/nKVwQgOjo6hBBCPPHEE8Jut4tUKiVefvlloSiKCIfDQgghvv/97wtAbNy4UQghxJe+9CUBiPXr1+f6i0Qiora2VtTU1AjTNIUQQqxdu1YAoq6ubsx9mDdvnigtLRXBYDC37fXXXxeAqK6uPuvYv/vd7wpAPPvss+d1riPjGLl+6XRaFBUViVmzZolEIpFr9+KLLwpA/N3f/V1u2+WXXy4uv/zyMX0+8MADo8b53HPPCUD88z//c26bYRhi1apVAhA///nPz2usk/y/y6RqepIc11xzDYWFhVRWVnLPPffgdrt59tlnKS8v5+WXXwbgy1/+8qjf/Nmf/RlAbpU0slp48cUXyWQyv5dx3n333WQymVGru9dff51gMMjdd98NZFchTz/9NLfccgtCCPr7+3P/1qxZQygUYufOnRc9hlWrVrFz505isRiQXYndeOONzJs3j/Xr1wPZVbIkSbnV4htvvEEwGOTee+8dNR5FUViyZAlr164FYHBwkLfffpuPfexjRCKRXLuBgQHWrFnD0aNHx6hJz+T93IeR8Y6cx8aNG7nsssuw2WwsW7Ysp44e2TeiNgd4+eWXWbx48SjHLbfbzec+9zlaW1s5ePDgqGM98MADOByO3N9dXV3s3r2bBx54AJ/Pl9t+7bXX0tjYeM6xj6i2PR7PBZ3zCNu3b6e3t5c/+qM/GuXHcNNNNzF9+vQxKvbz4eWXX0ZVVR5++OHcNkVR+OM//uOLGuMk/+8xKYgnyfGf//mfvPHGG6xdu5aDBw/S0tKSU/OeOHECWZZHeRMDlJSU4Pf7OXHiBACXX345d955J1//+tcJBALceuut/PznPx9jR34/zJ07l+nTp/Pkk0/mtj355JMEAoGcXbuvr49gMMgjjzxCYWHhqH+f/vSngawa/WJZtWoVhmGwefNmmpqa6O3tZdWqVaxevXqUIG5sbCQ/Px+Ao0ePAlnb+5ljev3113PjOXbsGEII/vZv/3ZMu7//+78/r7G/n/uwYsUKJEnK2YI3btzIihUrgKyAb2xsHLVv0aJF2Gw2IPucTJs2bUyfI2rzkedkhNra2lF/j+yfOnXqmD7G6/dMvF4vAJFI5Jxtx2Pk+OMda/r06WPGf759lpaW4na7R20/n/OZ5L8HkzbiSXIsXrw4t7KZiPGcX87c/9RTT/Hee+/xwgsv8Nprr/Hggw/y7W9/m/fee2/Mx+hiufvuu/nHf/xH+vv78Xg8PP/889x77705b1jLsgC47777JrTFne4ZfaEsXLgQu93Ou+++S1VVFUVFRTQ0NLBq1Sp+8IMfkEqlWL9+/Sib6MiYHn/8cUpKSsb0eebY//zP/zw3ETqTMydEZ/J+7kNBQQHTp09nw4YNRKNR9u7dm5sAACxfvpwNGzbQ0dFBW1sbn/jEJ846lrNx+mr4UjB9+nQga7u+7bbbLmnfZyJJ0ph4awDTNH+vx53k/z0mBfEk50V1dTWWZXH06NFRYSo9PT0Eg8ExiR6WLl3K0qVL+cd//Ed+9atf8YlPfIJf//rXPPTQQ+P2fy4BfyZ33303X//613n66acpLi4mHA6PCqkpLCzE4/FgmibXXHPNBfV9PthsNhYvXsz69eupqqpi1apVQHalnEql+OUvf0lPTw+rV6/O/aa+vh6AoqKis46prq4OAE3Tzjn2c123C70PI6xcuZKf/exnvP7665imOSrmdvny5TzxxBM57+zT1dDV1dU0NTWN6e/w4cO5/WdjZP+I9uB0xut3vHHn5eXxxBNP8Fd/9VcX7LA1cvympqacduX0458+/ry8PFpaWsb0ceaqubq6mrfeeotoNDpqAnQ+5zPJfw8mVdOTnBc33ngjAP/+7/8+avt3vvMdIGtDAxgaGhqzSpg3bx7AWdWiLpcL4LxDOmbMmMHs2bN58sknefLJJyktLR0l9BRF4c477+Tpp59m//79Y37f19d3Xsc5G6tWrWLLli2sXbs2J4gDgQAzZszgW9/6Vq7NCGvWrMHr9fK///f/HtduOzKmoqIirrjiCn70ox/R1dV11rFPdN0u9j6MsHLlSkzT5F//9V+ZOnXqKA/25cuXE41G+cEPfoAsy6OE9I033sjWrVvZvHlzblssFuORRx6hpqbmnHbe0tJS5s2bx2OPPUYoFMptf+ONN8bYl8fD6XTyF3/xFxw6dIi/+Iu/GHfF+otf/IKtW7eO+/uFCxdSVFTEf/3Xf426Tq+88gqHDh3KPeeQnVgdPnx41P3Ys2fPmNCvG2+8EcMw+OEPf5jbZpom3/ve9855PpP892ByRTzJeTF37lweeOABHnnkEYLBIJdffjlbt27lscce47bbbuPKK68E4LHHHuMHP/gBt99+O/X19UQiEX784x/j9Xpzwnw8LrvsMiCbcOGee+5B0zRuueWWnKAZj7vvvpu/+7u/w26385nPfGZMIoh/+qd/Yu3atSxZsoTPfvazNDY2Mjg4yM6dO3nzzTcZHBx8X9dk1apV/OM//iPt7e2jBO7q1av50Y9+RE1NzaiQG6/Xyw9/+EPuv/9+FixYwD333ENhYSFtbW289NJLrFixgu9///tA1l6/cuVKZs+ezWc/+1nq6uro6elh8+bNdHR0sGfPHiArXBVF4Vvf+hahUAhd17nqqqv41a9+dVH3YYSRVe7mzZvH5PluaGggEAiwefNmZs+ePSqc56tf/SpPPPEEN9xwA1/84hfJz8/nscce4/jx4zz99NPnlazjm9/8JjfddBMrV67kwQcfZHBwkO9973vMnDmTaDR6zt9/5Stf4cCBA3z7299m7dq13HXXXZSUlNDd3c1zzz3H1q1b2bRp07i/1TSNb33rW3z605/m8ssv5957782FL9XU1PCnf/qnubYPPvgg3/nOd1izZg2f+cxn6O3t5b/+67+YOXNmzmkM4JZbbmHFihV89atfpbW1lcbGRp555plRE41J/pvzIXpsT/IHwkj40rlCXTKZjPj6178uamtrhaZporKyUvzlX/7lqBCbnTt3invvvVdUVVUJXddFUVGRuPnmm8X27dtH9cUZ4UBCCPGNb3xDlJeXC1mWR4UynRm+NMLRo0cFIACxYcOGccfc09Mj/uf//J+isrJSaJomSkpKxNVXXy0eeeSRc1+YYcYLXxJCiHA4LBRFER6PRxiGkdv+i1/8QgDi/vvvH7e/tWvXijVr1gifzyfsdruor68Xn/rUp8Zco+bmZvHJT35SlJSUCE3TRHl5ubj55pvFU089Nardj3/8Y1FXVycURcmF4pzvfTgbZWVlAhj3Wn3kIx8RgHj44YfH7GtubhZ33XWX8Pv9wm63i8WLF4sXX3xxzDUAxG9/+9txj/3000+LGTNmCF3XRWNjo3jmmWfGhAWdi6eeekpcd911Ij8/X6iqKkpLS8Xdd98t1q1bN2YcZ4Z/Pfnkk2L+/PlC13WRn58vPvGJT+TCuU7nF7/4hairqxM2m03MmzdPvPbaa+OOc2BgQNx///3C6/UKn88n7r//frFr167J8KVJhBBCSEKMo7uZZJJJJplkkkk+ECZtxJNMMskkk0zyITIpiCeZZJJJJpnkQ2RSEE8yySSTTDLJh8ikIJ5kkkkmmWSSD5FJQTzJJJNMMskkHyKTgniSSSaZZJJJPkQmBfEkk0wyySSTfIhMZtYaJmqEOBrZRdpK5rbVu+dSYCu54DzIHxZCCCwMZNQPdMxCCEwhMISFDKiyggQYwkJCQh3OpmRaFhYCVVZguL1pCRRZQpWybbJ9SJhCYAmBpshISBiWhSbLuUT7GctClWXkP7B7k7EMDoZOUO8uw62NLmgghOBkYoBgJsp0byWKdOGF64UQNA30U+xykzdcMEEIgQAkThUiOP3vi+Fi+xBC0N85hCffhd2pX9Sx/9BJmQZN4ZN0JoaodOYjIVHtCuDW7Of+MWAJQXt8gOPRXhYV1ONSs9epNdpHod2b+/tsCCHoTYY5GO5ECMFl+bX4bM5RbUxh0Rrto8oVQJPHPmvZeyyQkN7X90IIgbAEknzx/SSiSQ5saWbGojpc3ktbCOT/BiZXxMMkjAj7Q5vZOvA6b3X/muc7H6EzcexDHVPGimOcNjEYIWWGsYQxZrshEuwffIK40f9BDA/IprWKZtL8/NB2vrblDb6x7W2293ZgCcGzzQd4pnl/doIgBK+1HeUXTbsAOBYa4Lu7N/J3W97ge3s2cTIWRgC/bNrNMy0H+Pc9G/jbLa9zaLCXzmiIb+96l554Nr1hbyLGv+56l5Ox8MQD+5AwhcXRaCdxc/x8zkeiHazv24dhXVyFHksINne20xU7VeZPAPt7exhIJHLbDvT10hePX9QxAJKGwe7uLmIXWMvYSBu8+tg79HUMXPSx/5ARQrC5/whbB5optntRJIVNfUcIZs7/WkuAV3Owa7CVcObUPfNqDrTznJwNpWM827GNjGWSr7sZLyuThITf5ppwshrMxDkYOntd6/MhnTLY/tYBjPTFV52KDMV4+bF3CQ+eO4Xp/4tMroiHCehlfKzyT8lYSdb3PcfG/hc/1PFYwqQ1sg6PVk6Jc25uuykyHAo+yxTv9bi14lG/USQble4V2JSLK4p+MZiWxe+OHySYSvC5mUs4FhrgZwe3U7+sgDKXl6eb93N99TQsYbGhq5VrK6cQSSd59NAO5gZK+djUOTzdvJ8nju7h4VlLORrMTiLumzYfXVUpsrtAyq6Qt/a085G6Rnb2dZI0MuTrv7+ZsxCCcCbGUCb7YfBrbnxaNu91xIgzlI5iCYHf5sKvuZEkiZiRpCc5xML8hlxbgJSZoTcVxBIWaXO0YOuID5AwU9hklTJHPpp87lfSFBZvtbbwTlsrKyqqkJB4ZPd2anx5XFtbj0NTeWTXNiq9fq6urWNOUTG/OrAXVZIRwA31UzkRCrL1ZAcem85NU6bht59azZmWxdq24zx/5DAzC4u4c1ojpW7POVc7/SeHePXRdax76j1OtvTgzXdz80NXUdFQSnQoxjtPb6H9SBf+Qi+rbl9M+ZRiYqE47zy9hY6j3SAEy26+jPIpxbz95CYsU2Cza2i6xmB3kFs/fy2+wIU/28lkhoxh4nbpo87BEoKBVJiYkaTQ7sOp6Oc8x4xlsi/Yzk3l86lzF2EKi7U9B3irez+WEFxZ3IgsyWzuP0rGMriqeCaFdi+b+4/SmwwhBFxbOps8mwvX8ApaCMHRSDfreg5xS8UCSuw+DoQ62BtsQ5c1riieQYE++ryPx/pwqTpXFTeiygoxI8lrJ/cQNpLYZJVrS2azP9jGgVAnd1cvRZUV3us/Skuklxp3IXPzqnmxcxeHQp0sC0zl6pKZOM9jJX4m4aEYR3a28tovN+L2O3H5HJTVFKHpKkbGpL9riGQshTffTV5Rtla0kTEZ6AqSiKXQHRqFZfm5/iJDMVKJDC6fg4JiH7IiY2RMBruDxKNJVE2hsCIfm65l7208RV/nEJm0AQKcXgel1QGMjMFAd4hYOIGwBIqmUFZTiKarxEIJBntDSJJEUUU+NrtGMp4mHkmiKBKhgSgOl06gPO+8cqOfzkiiygvVDEwK4mEkSUZX7OiKHbsycaGBC0UIgSGSdMS2EM10kbaiKJKNKd41uNQiQpl2Tsa3YwmDIvtMAvbpGFaKE9F3OBp+BY9WSk9yL2XORTjVAloj62iNriNtRdEVL/We63CpRUQynbTHNmEJgyne69Hk7EveFd9JxoqTNEOkzQjFjrkU2BuQkAmmT9Cd2EnKjGCIJPm2emo8VyIPz8pTpsGrLUfZ39cz7rkFHE7umDaTrT3taLLCyyeaSBgZBlMJ+hMxZuQXYR0THA8PIhAkjAwz8ovoT8TZP9iDU9XoTcTojkdIGQYJI4OFYFlJFdPyCnMzeSEES0uqWNvRzBUVdezu62JBUTkONfsynoyEefrIAcLjVBWSJIklpRVcXVN/QfdtMB3hlyfeQkJCYNHgqeSa4gXIksTbPbtpj/eRtjIIIXiw/gbybR7CmRjvDRxk5+BRvtBwGzWuEkxh8XLXFg6EWvFrbvpTIUocpz483216gd1DLdS5S/j67HspceSd1/im5OUTcLrY09PNRxqmM72gkGtq66jzZ/ueESjk8qpapuYXIAQ0DfTzRwsWs6GjjQN9vUTTKWyKwoxAIXZ19GdAliRmFxbTPDTI7Q0zKHadXw1pT56LBVfP4uB7R7n8zsWUTymhsDwfI23w9pOb6O8aYvUdi9m7/jC/++HrPPiNjyHJEoUVBdQ0VtB+pIuXfvI2d/7JDex59zCrb1/MO09vYf6VjQycHKJlfxvzLm8kkzFBgnTaRLepWEIgAfFEGpumYrerxONpLCFwOmyc6BigtzfMogW1AOi6hiRBV2KQf2t6nmORk9xZuZyPVq3ArtjOeo5ieO1pl7XcNgmJad7SrGYi1MFUTzE2WeFkfIhD4U4KdDct0V5meMto9FXgVMceo9ZdxPrewyTMNBlh8lzHdkodeXTEByl35o0RxKaw0GUNedikk7EsmqO9XFHcSJWzALuiMd1Xzo7B4xjCAgu6EyHydTc1rkI8qp2ZvgpsssI1pbNGnc+F0HW8l21v7aezpZf3Xt2LL+Dmunt9KKrMhhd2smdDEzZdJRlPc8fD11A1rZSu43288vh6hBAE+yIsu3EeMy6rJRFN8dqvNqFqCuHBKDd/+nIaF9cz2BPiuR+vRZgWwb4wc1ZNZ83Hl5PJGLzwk3VEgnGiwRjN+zq4/fNXU1xZwM51h9j6xn7cPge71h1i1rKp3P2nNxAZivHcI2+TjKfIpAwqG0q46VOraT3YySv/Zz0lNQEiQ3EKy/P4yENXcjY5HIskGOoNU1ZbiCzLufM5caSLeSunXdB1fN+CODsDGFGMjMwCTtmXOIv9YWT2MPJwSyO/OO/24/d/uu2DUb849zEuhFNpus/Wv6A7sZuT8a1UuVbSGn0HTXagK15iRi8Hhp7Eb6tBllQOBp9idt4n8NkqcapFqLIdr1ZBQJ+GQ/GjSjoutQhVspNnq8OpFqDJWbuQrvjw22rYP/RrKl3LcajZD3JPYg9d8V1Uey5HYLE/+GuWFH4Bm+zlYPC3BPRpuLUSmkK/o9y56LRrBoZpsfZEC88dPTTu+df781lTNxVTCOrcPhr8AQAWFVdQ6vLgUDXmBErY1tORbe/LJ2B3ciITRJVk6nwFFNidNPgDFNgduDQbiiTjVG2j1GmSJDE3UMoLxw+xrbeD/mSM+YVzc9e4Nx7jVwf30hWNjBmjlL1RFyyIB9JhehJDfLL2WorteciSjDL80VtdNAcZibiZ4pFjL9KdGCRPc1Niz+f6kkU0hbOqeYD+VIhtg03cU3Ul1c5iHm99Y9RxkmaauJkiYaZOe4rOjiLJVHn9aIqMJQSyJGFTFDRZQZOzq16boqLKMposk7EsAHRVRZNlDMtiUWkFLaEh3jnRSr7DSY3PP+p664qCKsnYFAVZOj/bn+6wUVxViMPjoLi6kMqGMgCC/WF2rTtI7cxKetr6EUJw/EA74YEogbI8yuqK6GzuIZVIM9gTJJ3M4MlzMXPZVA6+d5TGJVNJJzMkIlkzTdOxbjJpk70HO5gzsxIQJJMZevsiKIrMjGmlHGw6STptMn1qCYoiE4un2bK9hYICNzOnlwNZbcShUDvBTIxdQy3cXL7onIJYk1XybW4OhDrI191YwkKTFcod+USMBF2JINsGWqh1F5IwM2SGTRAORaPI7sWj2XOmGoTIfUOU4edLDG9TJYWlBVNwqDYKbGMnQkW6l639zXQnghTobkxh4tHsBHQ37uFjqNIpnwpd0VhVNI1jkR7e7N7Px2uWo8sqMhL6eWhhJqJ+dhXJeJqhnjB3/NE1ONx2bDaVgZ4Qm17eza2fvZKKKSW8+vgG3v3dDu7+k+sprirgri9ch2ZT2fL6Pna/c4jpl9UiyTB7+VQuu6KR1365kfde3Uv97EryCj3c8fA12HSVI7tO8MYTm7jmY0sI9UU4treNB/76NoQl+Nk3nqFhfg2ZVIb9m48ybX41K29ZQCKaonp6GR6/k1cf34AsS9z9J9cTDcX5P998ntnLpmKZFp0tvXzks1dSXFWAhISinn01HBmK88LP3uG6e5ZRN6uCrtZ+XnrsXfKKvB+8IM6INBv7nmco3cuVxR/lWHQPxyK7iRsRAvZy5vhWUumchnrGzbaEycnEcQ6Gt9CVaMEUBkV6JdO9i6hxNaKeMUMzhUFnooXDoa10JloQWBTqFTT6llDtnD6qfXN0L5v7X2J54BZUWWPX0FoG0t3osoPp3oXM9C3DLjvftzBOmBGaIjs5FtlDKNOPQ3FT657FDO8i/Fph9iVAEMv04FQLKXLMJpI5ScoKo8lOTkTfJWEOUatfjRAWPYm9dCd2UmCfSqF9Oi61kAJ7A+WuxbljFtpn4FDzKHbMxms7VWJPVzwU6A05wTyCEBaFjpk0eG/GFCn6e5uIZnrw2WykzBCF9kZsipu26Hocaj6SdOrh0xSZVZU1aIrCUDJBKJVkMJHgRDiIMfxx12SFhUXldMUiTM8rRJNlkqaJS9ORgeUl1fzb7g24NI2PN8xDlRUK7E7qfPmAYE5BCWnLRFdUbOM4lIyQpzuYV1jKE0f2MC9QSonz1Aqh0OnijoZG2sMhhpIJopk0HZEwffHYRd/bckcB072V/Kb9HWpdJVxbchke1UFGmOwLttAU7iBlZWiL95K2supmSZJQhh3VRghlYgghqHOX4lLsTPNW0hw9edHjkiSJYpcbl01DkWSKXC40WaExUMgLRw9zdU09swqLmFVYxMvNR4hmaphdWEzaNHnh6GGEgNVVNezr6+FgXy9eXcdjGyt8vLqdUreH3xzazx3TZ1Lmvnhzh2VYJOMphBAkoyn8AS83P3Q1br+Tba/v5Z2ntzBn1XTsDltOcCiKjKIpKKqMalNzKw4Ap8PGziNtWKbgwKFO5syqYMPmo1SU55NKZdi5J83J7hD5fid9/RFKin3s2tPGzBllLFtcz8hrX6B7KNS9JMw0de4S9PNYFcqSxNUlM3mjez8/ObaWeXnVFNm92BUNU1gEdA+y7uVw6CSarFJk9yJLEoW6NyfkLSFY33eYvlSEd3oPcVXxTI5GuulKBtnYd4SrS2ZybelstvQfw6aorCmdM2YcFc585uZV8WzHNryqg8uLZ1Bs9+VMGwkzzbqeQwykoqzrOciywgZ2DrbSlQhS5sxDlRUqnPlsG2jhhc6dXFcyB8c4K/VzoWoKmk1FVmR0u4Zuz17DoZ4Qxw908NKj76JpKpFgjLK6IgzDZKg3zPrf7SAWjtN9YgDTtECAzW5jyuwqPHkupi2o5aVH3yEZS5FJG6x7ZjvhwSjBvjDB/gjWsBra6XGw5bW9KKpMfrEPT74TVVMoqizg0PYWNF0jGU9RXl+EJEkc3dNG+5Eugn0RLMsilciqpDWbSn6Rl7pZlcjy+cmFQKmfBZdP53c/Xcf8VdPY9tYBZiyq4+q7Fp/7x2dexwv+xRkIYTGY7uZYdC9xM0Iw3Uu+rQSb4uBQaCtN4e1cXXwv8/OuyKlRhLDYF9rEa12PIyNTYq9Gk+0ciexiX2gjqwpvY1ngJhQpOzxTGGwfeJN3+54FoNRRi4xMc3QP+0IbubzwDhYXrEGTsw9S3IxwIn4Y0Q8RYxCX6sOleOlPn+Slkz/lZKKFq4vvwaV6L/KcBRFjiJdO/oyW6D4KbCXk2YqJGEOs7fkN+4ObuL3iYQJ6ORIypc4FbO37PrsGfoYq6dR7rwcgZUZIGUF64tnasvm2Ogr0hvdzO8bFoeSjSDYEJjIKljCwyV4K7TPZPfgobrWEMudCPGrZqN/ZFJU7p83kzmkzgaztcFNnG19++5WckFNkiTvqZvHLI7v5/t7NyJJEgz/AJ6fPR5IVpvgLKHK60WSZaXnZ4vI+3cFnGhfxbMsBvrN7A5oss6aqgYLSaoocLtza2A+CIsssK6niheOHWFZSja6cenTLPV6+siRbD1gIQTyT4d+3b+LHe7Zf9DVzqnY+XnM1Pckh1vbs4rHjr/PFhttpiXbx8smtPDz1FpyKTl8qeNZ+VElBAGnTwKVAzBjrfHchyJLEjVNOPSOVXh8AKyurWVlZndu+tLySpeWVAKRNE59u55Oz5+c82K+qruOq6roJj2NXVW6bNuOCx6faFGRFZrA7SGF5PnaXjsNtp25WFf5CLytuW4iwsl62TreDIztaKK0tYtVtizi45RipRDrb0VkmycVFPvoHIsxoKGPnnhPk+V2UlvpZOL8Gj8dOe8cgHred2TMr8LrtdHYFqa7KJ2OYnOgYZEptdpJc6y7mb2bdzUAqwjRvGY5zrIZHKHH4ub925ZjthUCNO/uMrywavSK6qmRm7r8VWeaK4kauKG48dU4O36jflDvzuSy/dsIxqLLCqqLprCqaDmSFu0vVSVtGViWv6txYPo8by+cBWc3LLH8FM7zZdzySSZBvc/Op+tWj+rWERW8yTNzImnk0WaXU4c9GOkyAJEuA4PQ6fpquUliex+2fv5q8wux3VnfYkCR46vuvUzezgjX3rWDvhiY2vbQ7e2zTIhHNvh+xcAKbXUNWFV744ZvoDhu3fvZKTh7v47ffew0E2F06pbWFxCNJZiyqY9Utl+HNy2oPKqYU07TjODZd464vXEdZXREALq+Deaunc+29y5BlGUmWcPucHNvThqIp5yWE06kMiWj2+jTMr8E0BU9+91WuuXspK26cd556rdFcMhtxJDNIwlbMnZV/TJ6tCAEci+zm5a5H2TLwCnXuWdntQjCY7uGd3mdwq37WlNxHmbMeCYmeZBuvdT3O5v6XqXPPptSefRB7ku2s738Ot+rnutJPUO6oByQG09281f1rNvQ/T4m9mjr37Nwq17AytMebWFN6P43epciSTNQI8tLJn7EvuIlq53Tm+Fdd1KrYwmTX0DqORfawJHA9i/Ovw6G4SVtJdgy9zfre53hv4BVuLHsQRVIwRQZd9jLFez264sWu+BFC4NFKcGlFTPXdiE12Y2GiSSMOSBKypJG2YphWGklSkCUFSVIAiYwVx7TSyJJKVgErEFiIkf8XFqcp77PnedoTIknZPkqdCyhzLsQmu5EkBSHEhNdEkWV0ReXMvV6bzoONC0kY2ZWhXVFzalxNVviLBZcjSeRsYxLQ4A/wJ3OWkzJNZEnCoWooksRnGheNCbWwhCBjmQylkjT4C3Mq8PGQJAlVkccN17gQuhKDNEdP4lWdOFX7KLWxIsmEM3GORU7SnRjMbQ9nYpyMDxAzk3QnB/FqTgp0L17NyRs9O6h3l7In2Eyx/fzswJcKRZJYXVX9gYR6ubxOGpdM4a0nNrHr7QPc+JkrKa0t4tr7VvLyT9fy+D88gyzL1MysYM0nVzNn9Qze+OUGnviX55EVhdLaIlRVweHSkWUZu0tHUWV0h4Zqy36uXE4b8+dUU1tdgNNpI5DvZvXyBpqP9+L1OGiYUsyhIxbHWnppmFJMoMDN0kX1OOw2gqFT3s2KJDPFU8oUT+nv/bpcDJYQhDNxNFk9Z0hTwkzxaMs79CZD/PWsO/CeETrXER/kh0depzMxSDAd566qJXyq7grUM7y0U5bBU23vsWXgGKF0nGK7j3+a//ExNurT8ea7SScz7F5/mEBZHjXTyyiqKKC8vpidaw8yY1Ed8UiSsroiCsvzUVQFI2PQcbSbA1uaszZ/IJM22PDiLqKhOJtf3c2U2VU43XZkRcYyLXraBtizoYl0MvudMQ2TUH8E0zBpazrJYHeQy66aSV6hl/BglHg0SdeJPob6QiTjKepnVXLZlY28/sQmmna24itwE4+mmLvywhY/R3ad4LVfbTy1QZLQdJX3XtvLkV2t1M2q5PbPXXVBfV4yQSwQzPWvosRek/uQT/cupCm8g/2hTXQnWsmzFWFh0RzdR3/qJDeVfZoa98xcPGWlcyqz/Mt4tev/0BLdR7G9GhmJpvAOokaIFYGPUOualVtZl9prWRK4gV+f+DYHw1uocDagK/bciErs1cz0LsWhZmdJdsXJ4vzraInuozm6l0bfEjTpwj0FY0aY/aHN+G2FLM6/Dr8tOwvWFQfz/Ks5ENpMc3Qv4cwAfi1AygyRMIc4GHwKCRmPVkpj3kcpcsyhL3mIPYOPZ4UzJg3em/HaKlBlnQJ9Kq2RtYTT7VS4lhKwT8cmu3GrJRwMPoNHK2Wq9wYcagH9yUP0JPYSyXRyPPI2hY6ZlDoWTHgOhpXEsBKcjB2jP9mEhES99zpKHPNgjKg9O5IkYVdU7Mr4j5PHNvYay5KEU7PhPEMb6BpnNdyXiPFcywEODfVye93McdtcaixhcTTSQcJM41Yd3FmxGpusUecuZXnhTDb1H6DYnsdNZUvxaW5MYbE/1MqeoWbybB52Dh6lPxnimpIF3FmxivV9+9gbbGFFYCYCcs/wCNIFXvMLQZFlLq+aeHV1KVE1hes/dTmLr5+HZZoUlOYhSRI1jRXc99e3E+rP2nG9BW5kRWbW8mmU1RWTjKfwFrgxMxYun4O7K27GX+jljj++HrffRaAsD9WWfVgkSWLpouxqvrgoqxGodhZQXVmQG8eyRaN9AgqHva1LS3wfxGW4JCTMFL9q3cgsXyWri8+unVAlhXp3MQHdg20cm2+ls4A/m3EzHYlBvrn/ORLm+GFpuqxxT80Kbiibz5MnNrFn6ETO32EiiiryueqjSzjw3jEKSv2U1Rbi8jq44+Fr2PzKHra8tg+H205ZXRG6XeOG+1ey/vkd7Nl4hMbF9cTCCXSnjeU3zsPu0tmx9iA108tZddtlqJrCNXcv4+3fbmH72gNUNZTizXMhKxLH9rSTjKdpXFyHoioc2dVKeDDGVR9bQtOOVhoX1RMo9dPXOcQLP13Hp/7mNmYunUImbXBwazNGxqByaimSJOHJdzFtQc153ZeKKcXccP+qCfd7/M4J903EJRPEqqRRbK8atU2TdUoc1RwIv0dPqo0ZLMaw0nQkjqFKKhISJxPNo35jWBkUSaEn2Y4lTCRJoT3ehFNxU+GYMuoDJkkSRXoFXi2fjvgxUlY8J4glSaZALx3jAR3Qy3CpXgbS3STNOJp84YJ4INVFODNAsb2aoXQvEWMoty9tJrHJdoLpfkKZAVyKk2PhV5mT/wn8tloyVpwd/f9FON1Bgb2BufmfJJRuwxBJdNmDS82qUGRJpc5zDQX6NAyRxKVmQ5VUWWduwSeJpDsRWLlQJV3xEbDPIGDPvrDZFa7MFN+Nw6tmUCSdufmfxKkW0J3YjYXJ0qIvI0sKJ+M7aI2spcgxG+UPLLzcrdlYWlLFVRX11HrzL2plJ0Qaw2hGkYtAUjCNDiTZi6KUAxkMoxUQKEoFsuyhwlnIg3U3ZO2SIoFp9WBm9iFjsabQj6JMQ5J8o2zqywrqWeQVyEohslyAZfVjmceos5vUV89AUUqRpPGTPihSNnFJZ3yA9waa2B88wVA6ikdzMs1TzpJAA3XukpymYTxC6RidiUF0WaXKVYgqKfSnwuwYbGbH4DH6UmEUSabQ7mOOv5plgenkjeMIBGBYJu3xfnYNtXAg1MZQOooiyVQ4AywtmEajrxK3ah+lPRFC0BrrJW6myC9zU2Yvyu2XJAnVpxFVTQQGhhrHySl7HmTVp62xXnoyESqLAqiaSsYPx9LdeBwOKp0eQpk4+0In2NLfxMnEIALIt7mZ469hSUEDRXbfmEnOCGnL4ESsl7Q1NgY/3+am2O6f8LdnIoQglImze6iFnUPNnEwMYgpBQPcy01fJ/Lw6KpyBs96vczGYirF14Bi17qJzttUVjdsqF511f5kzH0mSxhXUI8iSRED34Nec+G3nFz2i2VRW3rKAlbeMnviX1hRyx8PXjGlfP7uS+tmVY7bf8pkrxu2/Ykoxn/zLj4zaJoTgRFMXbr+TxdfOxsiYDPWEiIYShPojDHQHufbeZeSX+Dm2+wTH9rRhGhaaTWXRNbNYdM2sUf1VNZRS1XB+mhF/wIM/4EFYAsuykBU595ybhgUXoZy+ZIJYkVQUSRuj1tRlJzIKSTOrErIwiRth0laS17oeH/UhG0FGyakCBYK4GUGRVHRl7EzDJtvRZJ2EGcUSpwLKJSRssn3MeBRZQ5PtpK0k5jhJMc6HpBnDsNKciB3klye+NWZ/1kvRMTyRkJEljcFUM4aVJGJ0IUlq1jEKCVW2U2AfXzWS3Td1zHa74sPuGD2z99kq8dnGPtwe7dTDJUsKfr0m6wwj6aTMMAOpJixh0JPYS55eh/QBCmFLCGKZNNF0mrSZvXc2RcFjs+HUTnlOuzQbcwPvT31omb2Ehr6Ibr8Gy+wjlXwDWSnC7fkyptFKPPYoQiSxO+/E7flTZNmDEBaZ9FZi0Z9iZA4iRASBhYSGqk3H6foUuv0qJCm7UjONDoJDn0e3X4+qVJBIPINpdCBIIkt56ParcXm+iKKMVa0rksye4HF+fWI9zdHunGOShWBdzz6e6djMp2uv5vqyBRPGGm8fPMY/HXyaQt3LP8//NAOpMD9teYO9Q61kxOhkC5v6DlHmyB9XEEcyCZ5p38RLJ7fTlRhCIJAleXhldJgXOreyonAGH6++nKmeslETo580v8G7fQdYUzKfP5t+K45hlaoQgm0Dx/j7fb/CEhaz/NX877n3jzp+S7SbL+34CYqs8M/zHmC2v4an2zfxm7aNzPXX8IWGm3js+Fre6z9MyjKQJQlrOELije7dTPdW8GDd1SwuaBhXoA6kIvz9vidoj/WN2XdH5TI+P+X63HjPhiksDoTaeKzlbXYONZOxjJz5xxQWr3XtpMyRz/01V3Bt6fxRgs+wTFqiPWzuP0pHfBBZkijSvSwsqGO2vxoJOJkY4s3ufewPtnE82suz7VvY0n8UgDJnHvdUL8erZb+FKTPDL1rX0xkfxBKCalch99YsP6f39/8LzF3RQGdzD7/45xexLIHdaeOGT64ir8jLjEX1vPTou2SjauDKjy4mv+jifIImIjgQYfMre1h5ywK8edlJy5E9J+jrHGT1Ry67oL4umSA2hYklzDE2RkNkEFiowx8rCQlV0tBlBysKP0KeNv5sz28rRBl2dNFkHUtYmGKsOsUUBpYwUGXbKCEiENljnzGebD8GiuQadxJwPiiSiiTJVDmmMzdvNQpj7ZGKrFCol6FKdmbmfYyu+A6G0sfRZCdz8j+BUykYp+cPBkmSKLQ3kraihNLtAJQ6F1DuXPiBCGIhBP2JOJs729jQcYLDA/0MJRMIBPl2J42BQlZUVLOivIo8u+OSpesUIk0q8Ro2++U4XPcRjz1KNPJdFLkYp+szJJMvkUw8j8NxK7JtLiBhWWEsaxDdfhWKWosk2cik95FM/I6oNYSq1qNqU0aOAMIklXiZtOxE0y7D4fwolhUmlXiJePyXKGoVTtdnxpzTQDrCz1veIpSJszwwPbeiPR7tYXfwOD3JID9reZMih5+F+VPGXWkJskIimIlzLNLFr9vepSXaQ4O3jGpnEbqiEckkOBHvw6nYqHIWjukjY5k807GZX7S+Q9LKUObIZ35+PQU2DykrQ3Oki32hE6zr2cdgKsJfNN5JhTM7sZAkiRpXEet699GVHCJmpnKCzRQWRyOdGMMTgpOJAYLp2ChB3BkfJGGmqbQX5rZbQmAKi7Z4P/9x5EUOhzsodeQzN6+WPJuLmJHiUKidg+F2DobaeOz4WqpdRZSeFqs9glOxsaqwkQ5XPzEjRTATozXaQ0aY51S/nnqGBE3hDn5w5GUOhNrwak7mBaZT4QygSgonE4PsGTpOR7yfR469hlPVWVU4M+fsdCDUwfeaXkFCotyZT2ZYMPelwsz0VaJIMgkzTSSTyD0jdsWGZzj5h1PRR5kxslpBH9FMkk19TXQlhvho1VLG+ST93hiZNI7IAOu08FJJkpGRUSTlot7jbB4GA1OY2ZAiScn1VVId4J4/vYFYLI6Jid1pw+12ocoq19+3gngkiWVZ2HQNp8eOoo5/UbLhrhaGMLGENTz20ccaj8hQnOOHOll58/zcNtMwadrZ+uEJYkOkiRiDo7ZZwiKY6cMUBnm2rMBVJI2AXkZTZAfljnoaPAvOeoMsYVGkV9CVOM5QuocSR03uQRRCEDWCxIwwFc6pOa/pkX3hzCCGyKBJp7YnzAhxI0ypvQabfH65Yc/EZwtgV1yossYs3zLs46zUT8dvq8Zvqz5rm98H0VSKvT09CCGYUVhIvvPUOFVZp9o9sZ3j94UQgv39PXx322a2dLUTSadH7e+IhNnb183LzUdYUVHNny1eQb0//5IJY0ly4HR9GlkOkElvJ5Pehcv/EHbHnSDZiUX+FcNoQbNl45R1fSWabQ6yXMDI62J3xBEiTCq5lkxm/2mCOItpdeNx/X84XPcjyy6EsNC0WYSGvkQq8RpO1wPAaON4TzKIR3XwhYabWF00E4+adbaJGAne6t7LT1veoDcV4jcnNlDvLiGgTzy7jxoJHm9dSzST4OEpN7AsMI08mxtFkklbBqFMjKiRxHeG6tESgj3B4/y2bSNJM81l+VP47JTrmOopQxueFIcyMV7o3MYvW9exeyi7gv9iw83YlOz5TPWUIiHRnRgiZiRz4zSExeFwJw7Fhku1M5SO0pUcotZ9KjtcS7QbgaDckZ9b8Y3QlwoxlI5yZfFs7q+5gipXEaokYyHoSQb5j6YX2NB3kMPhDrYOHOXWiiVjrotXc/KZ+mtJWwYZy+B4tId/OPAbepLBCa/l2Gub5Fet73Ig1EaB7uGLDbewqGAqbjX7LUmaaXYHj/PDo6/QHO3mF63vUOMqzp3nloGjBDNx/nbWnUzzlmIKi0gm6yk8Iqzr3cX8UcMatg4c5WCokxvK5rGmdB4w1nvDJqvcUnEZ0UySwXSM7sQQHyQZK0N/qo/ORAcn4sfpSXYTNaIYVgabrOPRPBTbS5ninkqtqx6nMnHYaNpKczzaTNpKU+6swK/l0Zfq5Z2+tzkebcYm6zR4prEisBqf5gcJ4nqEjeF3aI4eRYSgylnNssBKKhyV5DlGvyNRI0Jr7DgCQYEtQJmjHEtY9KV6ORw5xJHwIQbSAwgs3KqHWlc9s3yzKXdUoo0T2ibLEpmUSWY4tacQgmQ8hWVaF3wdL2lmrb3BjdS5Zufssn2pDpoje3GpPsod2Y+VKmlM9cxj2+Ab7Bh8iwK9lHxbCfJwMLspDOJmBIfiQpOzs78Z3iXsDr7L3uBGyp1T8GoFICBpxdkb3EjKijPNc9kZAlHQGT9GZ/wY1a6s3dQQGfYGN2IJiyrnNOzyxaVIzLMVU+eaxaHwVg6GtjDTtyxnm7aERcqKY1gZ3Kr/ggRIJpVh0ws7OL6vbdR2l8/JVfesoKDswrxtLaAnGuXZgwd5aOFCVtfUXNDvLzVCCA4O9PEXa1/j4EAfElDscjO3qIQqrx8JOBEKsqe3m954lFdajtAXj/HNy69jSt6lEcaKWo0s+5BlJ7JcjCS5ULWZ2RhgpQiQEVYo116SnSiMFgqS5ELT5pFKvYNljc3rrSgV2B03I8uu4fYyqtaIrBRjWYMIK4KkjF6xyUisLprJmtL5o1TPXs3J9aXzaY/38WTbBg6E2tg91MLVxXMnvB6msGiP9fEXjXdyRdEslNM8yFVZmTCVYdRI8FzHewylo1Q4C/jslOto9FaesvMCeTY3H61aQU9yiBc6t/F2z16uKZnHXH/WSbPcWYBHcxDOxOlJBql2ZSfgA6kwnYkByhz5NHjKeK1rF4dD7SwPnAq/aY52AxJVzkJc6thJ8hRPCQ/VX5tbgQMoSJQ58rm7ehU7h1qIG0l2Dx3nI+WLx1wfSZKwSWpOVRy0xS7YhrtrqIVN/YdRJJmPVq3kiuJZo9TgDlVncUEDg+ko/3LwGZojXbzbe4AqV2HWPq97SZkZtg80E9A9FNm9lDj8Y8YpcboDn/QHV9xECMHhyEHe7VvHidhxBtMDWEwsgGyyjanuaVxXcgMNnunjFjwJZ0I81vpT+tN93Fp2J7N8c/hN+684Gm3KtTkcOUh7vI2PV3+SuBnnlyceoylyKuHQ0WgThyIHuLfyfho800c9A+3xNv7z2HcxhcGS/GV8vPoBdgxu442eV+lOnhyTUGdfaA/v9L3NkvxlXFtyfVb4n0ZekReXz8Gvvv0Sc1Y0EA0n2P3u4QteDcMlFMQ22U5Pso3nTz5ChWMqAsHh8DaCmV6WFFxPgZ618UmSRLljCksLrmdT/8s81f49qp3Tcale0laSYKafSGaQ60sfoNRRA0CVq4GFeVezO/gOz3X8F/XuOcjIdCaOcTSymxnexczwLRqlVpUlBUVSeb37F0z1zMehuOhJtrMvtJFq1wwafUtyqmlTmATTvcSMMCkrQV+qExCcjLfgUnzYZB2X6iXPVowsyWiSjeWFN9OTauONnl9xNLqbIr0CCZmYGWIg1UWxvYrrSj7BhXggR4ZiPPu9V2naPtqBraiygPlXzhxXEBuWRSSVQpFl4uk0Dk3Dq2dz5npsNq6sq2NLR8eo3wghiGUyRNNpJMCj6zhUlaFkEpemoQ+nPAwlk6iyjNNmuyQ+vQOJOP+58z0ODvShSBLLy6v448uWMbuo+FT1JctiX183P9q9jXVtrezo7uR7Ozfzt8uvpND5/lOPSpKLEb2dJKlIkh0p5zk/HOd+2gdFiAyW2UMmsxfTaMMSIYRIkknvBWHAOB8fWS5APsP0ICEjSTaESCEYmxxflRWWBaaPa/+1KzaWBabzYuc2okaC/cE2Li+ahSZN/PpO85azLDD9vJ2PANpifRwMZU0Vi/MbqHUVjyvs7bLGFUWzebf3AIPpKFsHjtDoq8Qmqfg1FyV2P62xXk7E+lhc0IAQgrZ4H8F0jEUFU5jmreCd3gM0RTqxhIU8HA7WmwphVzSqXIXI4zxxKwIzKLb7xx17sd1Poe6l1UgymI5gCmtMaM77RQjBu70HSFkZSu15LAtMG/f6ykg0eivJ1z30JIMcCrcTM5J4NSdXFDXSn4rwWtce3u09xNy8alYVzWCOvwpdubg0kx8WB0P72Tm0LZdHUZft6LKOTdbQZBspK0XCTJA0E6StNAfC+whmgtxX/QD17rG+L6fTEjtGb6qHjkQbAb0QwzIIZ0JYWOwL7WXLwGZ6Ut00R4/i1/LQZI1IJkLSSnAy0cn6/nVUOqtwquN/M3pTPazvW8er3S8RN2I4FCd2xY4m20ibKRJmnKSVJJQJ8nbvGyTMOHdW3INDOWUqc3rs3PrQFWx5bR/7Nh9Dd2hcecciFlxxEfH3F/yLiTqSbCwP3MSRyC7eG3iFlJnAqbpZUnADSwquH6U2VmWNpYGb0BUnB0Nb2BtcT0akkSUFl+Kl0tmAc9gbODuLtbOy8DacqpcDoffY0Pc7AByKhzn+VSwP3IxL8Y36aEjITPXMx6l62BvcQNyMIiFR65rJ5UV3kGc7pRJLmjHe6P4V7fGjCExSVhJZUtg59Db7QhuRkKl0TuX2iofRh1UrRXolt5Q9xNaB12mLN3EssifrxSzb8dsKKbJXcqFhQJ3Huult6x+j2jANi4lMWD3RKN/bvJkit5u+WAybovDQwoVUeL1IUnZqcuYoEobBb/fvp3lwkGQmw9RAgHtnz+anO3awtKKCldXVmELw4+3bWVhezuW17z/0xRKCjZ1tbGg/AcDUvAK+vHgFc4tKR832NUVhYWkFTs1GdyzKgf5e3mlrZXVlK3c2NL7/VbF05hWZuD8hUqQSbxCLPYJl9iIrRciSDyTb8Kp5/JsiSY4J+p34WHbFRvk4ds1sfxKljjz8NhexRIqu5CBxM43vLN6vDd5yHKrtgsKiWmO9WdskMN1bjn0CwSBJElWuQvJtHgbTUQ6HO0ibGWyyildzUmz30xztpi3WN1yaU9Ae7ydmJHNqWqeq05UYIpSJk2dzM5CKEErHcCo6Vc7CsU6WwzG/EwlXTVJyDkoZy8QQJuolNpTGzCStsWze9RJHHi7VPq4HNoBLteNUshO83lSIuJHCO+yJfF/NKpYHGljbc4Dtgy1s7Gvi4zUrub1y8R/cynciJElirn8+7w1uQpd16lz1TPE0UOaowKtmq1KlrBRt8VbeG9jE4fBBLCy6Ep1s7F9PtbN2TLbF0zkaOYJbc3NN8fUsyl9CNBPhxa7fcTC8n4xIs75/HVEjykzfbG4ouQWX6mLX0A5e6vodKStFc/QYQ5mhCQXxyUQnfakXSVsZFuQtYkHeQiqclWiSRsJM0Bw9yjt9b9ORaMcQBlsHtzDNO4OFeUtGpTEuLMvj+k+sIJlIoWoqul0bTnByYVwyQWwJg3LHFGb5lhMxhjCsDHbFhU8rGJOuEsChuFhacCNz/CuJGWEyVhpFUtBlJ27Nj+2MsCKP5mdl4a3My1tNzIgAArvsxKvlo8pjPQQFApti58qijzI/70rSVgIZBZ+tALvsGvWi2xUnVxXfTdpKjOlnBJvsGBXqJEsyFc6pFNmriGaGSFpxhBBosg2n4sGpei+sjqslOLbrOOGBsfmSz4ZhWTQPDrKqpoZPzJ3Lozt38sqRI3xqwQJsyvgfIl1RuKa+nhsbGuiNRvn+li1cXVfHtECADSdOsKCsjIF4nLZgkHvnzLkkq+FwKsnrx48RTqdQJInbGhqZFSge98MjSxLTCgJ8dPosDm1cSyiV5LWWI1xTXYff/n4rLl2AqSC9j0j4myApeP3/iKpOR5JdgEY89lNikR++z7Gcwqs6cCgTe+z6tGxiEciWwEuZadDG902QyK4QLzQ2uS8ZImmm0WWNAt171tW0XdYotvs4Fu2iJxkkaaVx48Amq1S7itjc30RHYoCMMMlYBsciXQig1lVMpTOAX3MxkI7QnRjCr7noS4UIZmJUOgOUOcdOSOyKhlc7e1ra0zPLX0x2o3MRTMdyZQuPRk7y1d2PTajaNoXFyeFkL3EjlfNalyQJh2pjpr+S6b5yOuOD/Kx5LU+3bWFV0XSK7GPjnMV5OpJ90FQ6q3mw9nP4tTwCemDUYmuEUnsZU93T+dnxH3E02oSFxdFoE8HMEAF9rLPgCEkrwTz3fK4uuhan6kLoJVxZdA1t8VaiRpTuZBdFejEfKbuDSmc2bHZV4eVsH9pKW7yVmBGlJ9lNuaNi3P5TVoqMleGa4jVcX3ozLmW0TCh3VFDlrObR1p/SlewkZSV5u+dNprqnkWfLPp9CCHrbB3nvtb1EQ3E+8pkrCA9GsUyL0pqJz208LnH1JYFT9eBUzy8vrSzJuFU/btV/Xu0VScGnBfBpE2dWGj0cgSprBPSzh74okkqR/dQNG6nmci5BalgWlqWQr5ec33jOQjySoGlHS7ac1wXi0XUWlJVR7HazpLKSl48cIZnJTCiIU4bBkf5+DvX1EUom6Ypkqx8tLi9nbUsLx4eGODowwNRAgELXpalE1RuPsae3C4ACh5MlZRVoE4wPshm5FpdWUOhw0ROPsqe3m5PRyCUQxOdPJrMPy+rH4fo4uv0qRj71QhiYRjtwceFv46HJKspZnjdNVnPq+5SZyVbUOQvnkzf5dCwhiJtpLASqrJxTTSpLcs4jOmOZxI006Nl3Zoq7FF1R6U+FCaajCLKCy6c5KR1eSda7S2jp7qY93s8UTynt8X7SlpFdLY8zIVEl5ayq+A+CpJnJ5RWPGymOx3rP+RtNVnOTTUtYdMaHUGUZr+ZElWScqk6+7h722B0tcL2aA0WSaI72EDNSuaIQuqJNuHLOluA5Tw/w99lCV3RmeGeetY0kSeTb8rm88CqORY8gEAylBwlnQmcVxJqUtSk7hv1+JEmi2lmDV/URNbKlSevdUyixn/q2OxQnJfZS2uKtmMJkMH32mtgljlKuKr4Wl+oaM2nNRgDUcVXxtTzd/muSVpLORDtHIk0szl+KJEmEB2P89j9fx+V10HroJIlYihNNXTTtbOX+/+/msx77TCbLII7DvpPdFLiclPvGX9UKIciYJq8dPoZbt3Hl1Ilz9p4vof4ILXvbzt1wHKzh8UBWyGqyfNZJxNbOTp45eJBPL1iAJss0D2Zn7gGXi6kFBWw4cYKTkQgfmT4d7QLrcU7EiVAwV6bQb7dT7jl3hqMSl4d8h4OeeJRIOkVbOEhj4NzJDS4VsuwFFEyjHdPsR5KcQIZ0ahPp1IZRtuT3y7lWcafvzzrzXFoVpgS5iYDg/FZhI4JDkhglGKpchTgUnaF0lFAmTtxIMZCKUKh7KbL70WWNek8pr3XvoiXaw9LANNqGY3trXcUTTwL+gLS207zlrCldcF6pVF2qnTzNhSksnmp7j0PhTkod2eswmI5yPNrLmtK5BM5II1nqyGN+Xi1vdu+jLxnGrmiUOvL4aNVS3JodS1g0hbvYNtBMOBOnKXySmJHk0ZZ1eDUnUz2lLC6oxxKCzf1HOB7tpT8VYTAdZdfgcX567G1cqs6ywgbq3Vl/gOZID5v7jxAzUuwYPM5gOsrjx98lz+am3JnHVcWzzpp3eiKK7SXYFTuJYXtxykqfNZ2uXdHJs4120NQVO67hLImqpFKoF6OeMTnzDC8CBYKkOXFedwmJetdU8rT8Cd8lSZKY4WmkQC+kM9FOykrREjvGPP98dMVOeDA7Ibj1oSt57J+eB8DtcxKPXHg++UlBPA7rW07QPhTkq9dcjt8xNilI0jB4ft9hvr/hPR5auvCSHLPjyEkGTl5c6EEomeSd1laWVlbybmsr0wIB7KqadeRKp0mZJtF0mkQmg11Vc05YxW43+7q76YtlCziossySykp+uHUrbk1jWiBwycKG+hNxzOFVnFO14R0n7eWZeHUdlzacLEMIumPRSzKW80WzXYamNZJOrSMc/DKyXIZl9WGa7dj05SSTr1+yY6WsTO76jLvfzIbcQFZNq15kDPxESJKEU9VRJJmMZZC0MmeUEh2NKaxcAQtNUkcVTMizuSjSfTRFOgmmY3Qnh0iaaUqG7dwyElXOALqscTzWTdxI0RHvR5MUKp0BtEvsZHWpsCtazuM6oHu5vnQBHu38NTRCCK4rnYNXc3AyMUTCTFPmyGNN6VyWBqaOEXBezclnp1zNW937aIn2IhDk2Zwo8ohTIQylo7REezCESf1wBq6eZIj+VASPasdCDKvJhzge68UUFosLsuk/OxODKJJMo68iV7Y2lInTEu0hY5mU2P2U2H0MpqIE03EsYV2Uyl+SJDRZwybrJMysav9cyZRUScN5RlZECQl9WFuiSCpebfRCSULKqccFAsMaP43nSNtKZ/U5v29u1U2Fo5LORNaJsTvZRcpKoSt2VJuKaVhEgtlkVZm0Qevhk7h9F661e9+CWJJkCmylVDinXnRc7qUm6/A1Fb/t4lZPxR43v9y+B1lez19cvQqf/ZQw7glHeWzbLn6zex+zS4tZXlt1jt7OjRCCfRuaSMYurjKPy2YjnErx8507KfV4uHn6dBRZZkt7Oy8fOUIkleLN5mZaBge5f948lldV0R4K8ci2bVT7/Vw3dSrOYYFXn5+PV9eZU1yMR7/w9J8TEc2kMYdXUA5NPS+nFHW4yAScqqp00Ug2NG0WqlKd85ZX1Fo0Ec+lnZRlP5pt3nAYEyhKFd68fyYRf4pMeiemeQJFrcHl/hyyUoIQKWTllFlCkuzZmGOlFM5MjCKpqOp0hIjnMnGdTjidIGpM7KMwlI4SHRZ8AZv3vCsFXQjljgKcik7ESNCdGMISYkJ1edxM5eJvy535ozI5uVQ7Ne4iDobb6YwPcCLeS1qYzPBW5myqFc4AeTYX7fF+upNBelMhvJqTMkfBJZv8XWrybG78NjediUG6k0GiRvKCBLEkScz0VzLTPzYD3njIUjbpxyfrLh93vyLJLC+cxvLCc9S+leHemhXndcwF+bUsOEvVp7NhWAZxM07KSpKxMsMJPiwssrG65mnZ3c6lPlckJSd0T0cefq8UScY+jrw5feJ4tmmDJEkUnkU1PoJN1ke160/1kbKymr1AqZ+ZS+r5xb+8yInDJ/nhX/8Gf6GHj33hunP2eybvWxDbZJ0riu/iCu56v12dlaw62CJtGBimNcqe4rRp6Jqae4HrPXOo94yt4Xm+3DxzGmnD4D83bEGRJL6wailFHjdHevv5ztqN7Og4ybXT6vnS5csp9oyfq/dCiEcSHNnRgpEZG9ZyPjhUlY/NmjXGnrusqoplVeNPFL6wdOmov4UQxNJpTobDKJJ0STylT0c+7RXJ1jI+DwuVEDlbqISEXb34x1VRivDn/+eobW7PH4/626YvxqafqiUqSTKqWofH+/+NGVdoKI7H9x8oyimBq6iV+PN/NO7xZdmHL29sOtQRUlaGg6EOZpwWtzuCJQTHYz0MDud7rnYVTRgL/H6Y6imj0O4lEk2wc7CZq0vm4hvHIUwIwcFQOwOpCBISc/y12E6zSTsUG9XOImQkjkW76E4GUZCY4TslgEodeQR0by4TVdxIkWdzU+b4YCtTXQgu1c5MXxUHQ210xPs5HO6gxH5huQJOx7RSpKwQppVEIFAkDVV2oclu5HG0AkKYpK0IaSsCwkKRHeiKH0Uaf1ImhEXGipK2wljCRJF07EoeykXk15+IlJmkO9nN4chBjseaGUoPEjNiJK0khmVgDmfFMoV5QS50kiSNG2uc24+UK5N7MUjIOM+RiAmyE4IRdThkk46krWwSIs2mctWdi5m1dArdbQPoukb5lOIPt+jD6QghyBgmGcPCoWvIsoRpWpiWQFPPbr881Ue2/m0sleZ4zyBNnX10DoYZjMaJpdIY5qmQnlsXN3L17Clcqom0XVW5Y+5MoukMj2/bhSrLXDG1lh9t2saJwSAfmz+LTy+5jELXWC9OMSI4JBkhzGwN4AlelGx7wcDJITqPdV3UWGVJwmmzve+wB8OyePbgQQ709nJZWRkV3kubl9Wn6zkv3ETGIG1a2M6hgUyaBikjq8KSJM5Lnf1BYFmCV57Zzk0fXYTXd+Ev3XiYwmRj/yGuLZk7yjs4W1wgxru9B8hYBgU2D3P81b+Xak2Fdh9LC6ZxPNrL3mAre4aOs6JwxijPYCEEQ+kob/fsJWokCegeLsuvH6UqH0nf6FR1jkd7CBsJ8nUPJafFANtkjVp3Mc3Rbg6G20laGaYNO3L9IbOqsJHXunYRzsR5vnMLM31VFOoT+5KkLQNVVsZcw6TZT3PoWXoT20mY/Qhhosku3FolFe6rqHJfOyoFb8aKczL2Lh3RtwmnW7EwcCgBSpxLqfPeil0dHbduWil6EztojbxMMH0US6SxyT6KnYup996BUx0/Rvx8EULQn+5jbe+b7A3uZig9SGY4BbEiKcjIyMOFTFRJQ5FUUtaFafzO+Yy/j1dAlqTzirGXJClXoEgghu9pVhALIUglM6QSGWy6hkDQcawbt99F1dQLc+C9aEGcMUwSqQxe19gXRwg41t7PG+81cd9NCynwuWjvCdJ6coCV8+tRlXNfwYFIjPUHj/PmvmM0dfYRjCVIG+OvGBfUleWCysfDtCx6glEiiVRum1PXKM3zoipjb4YkSTg0jfsXziVlGDy5ax+vHj6KKsv8z5VLuGXWdLz28T8YSaMFRXJjU0tIGi0kM83kOa8/67l2Hu1moCt41jYTUex285WVK/FNMJ7zRZFlrqitZWVNDcUu11k9mi+GCq8PXVGIZSCaSdGfiOG2nV29OphIEE6PFChXzsvB6wNBQDSc4NjBk9h0lSkzyjAyJq3HetFsCpU1hfR2B0nE08iyhC/PRVGpj6GBGO3H+ygo8lJWmT9qNS2A3UMt/LptPR8pX5wLP+pPRXi+cwub+w8DsCC/nuneit+L+tYua9xQdhkb+g7RHu/j0Za3kIDL8qfgUGxYCLoTQ/y2fSNbBo4gAVcVz6XeXTLaVidJlDsKcKsOWmI9mJbJTH81Pu2UxkYCGjzlvNi5nYOhNhJGiime0gtKQHIhWMIiYaZJWwYpM0PaMmiP95Oxst+UUCZOa6wPj+ZAl1U0WcWuaOjy6EI2M3yVXFMyl+c7trBzsIXvH3mJ2yuXUuMqwq3ah73PUwTTMU7E+miKdHBdyfxRqTwtkeHw0C84HnmBgH0ulY65SMhEM51EMx3EjS5O/5ZZwqQ1/CIHh36OXS2gxLkMRbYxmDzE4eAvSBh9zA18EXU4U6AQFh2xtewf/BESKiXOJWiyi1D6OM2hp4hnupkb+CIO9TyjT85ACEEwM8STbb/kQHhfTuWcbyug0lFFsb2EAj2AW3VjHy7KE8oEeaLtceJm7KKOeanJ5pc+j3aIURnDJIlcdbpELMWzP3qL5v0d6A6NkXs2ZXblByOI0xmT3Uc6aOkYYNmcGsoKfQQjCYbCcfweBwG/m8a6EjbuOY5pZk83lTEIx5IkUhniiTSFeS7kcTxy04bJlqNt/Pj1rRxo78l5A78fhIDXdh/hifW7Ma3sRS0v8PGNe6+junBiVZjTZuOhpQvJc9j50aZtXFZZzu1zGnFOIEDSZg990V8iSXbyHGuQJJlwciMpox2nbQaS5CCe3ociechzXo8iu0DAnncOXlR+UshWK6rwvX8BJUvSJelnIqo8Pqq8fgaTCfricZoG+qn2TqzWE0LQHBykZ9hBq8LjpcJzaVfp74dkIkNwKEZwMEYinuZk+yB5BW5i0SRtLX30dAWxDAtNV3G6dJZfOYNXnt6Ox+/kvXWHuflji6moOfUhXJSfLfH5ROt63undT4k9D1VS6EoODQsMgynuUu6ruWJMHuZLhSRJ1LqK+fzU6/m3w89zJNLJPxz4DTWuIvJsblKWQVdikM74AKqscGXxbD5es3rcbGDFjjwKdA/doSFkJGpdRbnCBSNM8ZRik1UG09GcYP59WYe7EkP886FnCKZjZIRBxjJJmmmC6axg2Nh3kH3BVjQ5mwJTlRVm+qr4o6k3jFqlOxQb99dcgSFMXj25k7d69rB98CiFug+nqmMJQdLKFm0YSEXIs7lYNpzGc4S0FaIn8R5+Wz2Li/8Ou5L9BglhkjKDyJJttEYk3czh4OP4bPUsKPxzPFrWyShpDLJv8Ae0Rl6mxLWMMudKJEkmZpzk0NCjKJKDRUV/Q74+A0mSMKw4BwZ/ytHQb8i3z2SK765xVeAjGJZBVzJb1lJGptJZgl3RyYg0b/a8zr7Qnmy+BtnGkvxlXF18XdaTWVbHrGY7Ex3vqyTkpUYgSFupc7cT2XYjYltGyaUzHuwO0dM2wCf/4haKyvMYEcSKeuHneVGC2DBNOntDdPQE6RuKUpjnpqVzgOb2foYicT5xw0L8nrFODNF4ind3HCPf56LA7xpT5yeaTPH81oP85K1t9Icv3cxJkSUaK4owLYu+4X5D8STvHWnDYdd4Zu/BYbvlWGyKgiJLzCwpZltbB/+2bhM+x6kXc2VdNfPKs7FsmlyE0zYLu1qNyzabeHo/NrWMPOcNDMSeQZJ08pw3EE/vJ545hEdfSCKW5PC2Y5fsXP9QKXA6WVVZzb6+HmKZNK8fP8risgryJogLjqTTvNpyhFgmgyJJLC2vougSpLi8VDjdOvMW13GiuZferiDhYJzlV81gsC/Czs3N+HxONF3Fn++iu3OISChBT1eQqvoiCkt8ON1ZNXtA91LrKua60vnMy6vj0Za3eK+/iV2JFgzLRJZkXKrOtLw6PlN3zZjV5+k4FBtljnzSlnHRNmRJklhZ2IhDsfF0+yYOhNo4HO7EFBayJKHL2RSU15cu4IayyyiwjZ8zwC5rzPHXMJSO4lBsNPqqxqkl7mOmr4ru5BAu1U6Fc2xFMp/NSZkjH49qP2sd3WweZx8hRzyrKj5DEGSLKySIm6c+vnbFRolj9KRaIEhZGVJWhpiRHDejXUD38vkp19PgLuP5zq2cTAxyItab82dQJRldySY8WRKYRpHuP2OsOjbZT8zopCe+lWLHQnTFjyQpY1TMApPexA6S5iCNeZ/Bo1Xl7r+u5FHmXMWJyKv0JrZT7FiMKtnpT+4lmumgwXcvefq0XHtFclDuupxjoafoS+yk2nM9ujLx5Lsj0c1bvZswLANZkrm59CpKHUX0p/rZG9qVE04zvbO5rfyjuFX3xPnPLRPjIsvO/j4QCEKZ4DnbZawMwfSpdm7VnSsAodoUXD4nNl3D7sqmFb5YTdVFCWKn3UZ9RQBFlljYWEU0nuJE1yAel07TiV5SEySlaDrRS0WRnxXz6saohNOGyQvbDvHjN7cyEIlfzLAmRJIkppYFqC3OzwnijGGyqekE02uK+T/bdpHMjD9mScomXBcIUobBb/fsH5UHN8/hyAnibHynhiUMQIAko8p5KJIbRkJBhAnCytochKCrpZe+jsFxj/2HxEhc6ZkKHSE4azzgCDZZ4dqaKbzcfITm4CBr244zv6SMO6fNxK6oo1YAKdPgjdZjvHE8O0Ep93i5rnbKhAlKzhznmR/P0+NiL5VKV9NUVFVBUWQcTp3Siny2vnuEVCpDVV0h0XASRZVzbXz5Tuqnl5JOG+i6isOZFQBfnHYzGcvEozmwyxpfaLiJa0rmciRykmA6hlOxUesuYaavisAEtsgRLsuv5zsLHkRArnrTxaBIMgvzp1DvLuVwuIMjkU4imURWcNn9zPJXU+4owCarE47HJqt8svZKPlq1AgkJ7zjexYV2H1+bfQ+GsJCRyLON/ZDfXrGMNaULkJHOWqjeZ3PxlRm3kxEmmqSgnyG0yxz5/NO8By7IYUiTVZzqKUEdS6bZ39bNQDjO1LIAVwXmYQ7oNKU78RbJtIWGON49yLTiIpbXTEFPOoiFLPr7kgTKrdw3T5NdTPHdxd6B/2R3/7+Tp0+nzLWSYsdiXFoJEqe/DyaR9HEkJIZShzgaGr2Ki2baAYl4phcxLOjC6RYEgqjRwbHQU6PaJ81+kCQSZj+mOPuKMGEmKXcU41QcwyvIrA24P9VLzMh+R3U5m9TjbEI4WyUvQso89wr0g8ISgu5k1zm/XSkrRU+qO/d3oV6Uy/pod+pEhmL84l9fpGFuNZqefeaKKgpYdPXZE52cyUXbiF0OG72DUQ639uB3O+juD3NZYyWqks3+crxzgJ6BCM0d/biGZ50N1UXkeZ1s3nuca5ZMQzutPuT2Yx385K3xhbCqyAQ8LnwuO7qm0tw9QCyZHtPurOPVbcyrKWPr0Ww8mABaugdRBHz16tW50JoLZXZp8ai/Hdo0wsmNKJITRfZgU0qRJBW7NhWbUkwouR5FduPQpiGEoPVgB0O9oYs69u+TtGnSFg4STafJWCYp0ySRybC/v4fksANVJJ3irdZmSt0e7KqKTVGwKQoem06V148qj14BTS8o5NOzF/C/N7/DYDLBd7ZupC0cYk3tFPLtTiQpaxd+vfUYzzYdoC8RR1cUPjFzLguKS8d9YQYTCbpi2cxgadMkaRpEUimODGWrIgng2NAAr7QczRa0UFQ0RUFXFMrcnouqdywrEjfetRCXW2fKjDJM00LTFPp7wsiKTEGhh2QiDZKEqshMmVGKx+fkulsXMNAbRrOpaLbsq3d6PV7Ixo4uLmhgcUHDBY0Jsiu8S1UQXpZkCnQPKwpnsKLwwpPYS5KEV3OeVY2uSDIFZynnCODRHOcVIqRIMvn6xBn9VFkZN33khXCoo5ehaILOwRBFfhf94Rhuy8lS/3Si0RRS0M/8wEwGQ3EWe6bzRvNRvE4dr8PO6emHJUmhwn0lLq2Mtsir9CS2s6f/P3BppVS5r6fOe0tuZSwQZKwolsjQEVuHEt84Zly64kOTT13njBlFCIOe+DYGkvvGtLfJbmzyWK3BmRTbA6iSSlOkhXAmymxfNkwqZaVzdmFV0vBqvnO+Q02Rw2etzvRBI7BoiR4jIzLYzuJM25/qpTOeLZojIVHhrMqFTUkS1DaWE4skCA+d0uA63Bfur3PRgri6NI+V8+tImSlsLju3rJ5FNJHi4zdcht/jIJ7KsGbZdJx2jbgRpyjg5Jol0/C57XT3j86nPBRN8JM3t9AXGq2Oznc7WNJQxXVzp1JTlI9/WBA//KNn2dN6YV7GNlVhdnUJNlXJOX11DYWJxFLcMmv6JVspOW3TcNpOxfXZtWwYUL7zRgDcerZElmmYDPYG2fvuQcyLDFv6fdIfj/HVda9zdGiAtJkVcmdOVnrjMf5m/ZtAVh03IohnBor4/nW3jFE72xSFu6bPJJRO8pPd2xlMJnhk9zZ+fXAvfrsDCQimEoSGM3C5NI37Z83n441zsavjZ1t6o/UY/759E9F0ipRpkjHNMWuetW3HWdt2HIlsUQmbnB3nny1ewd0z5qBe4L2XJIlAUVaAOE+bTJ5u89XtY8fr9thxe96/V7BlWsQjCSKDUYZ6Q/R3DtF/cpCBk0NEhmKkE2nSyTSZlIGsyCiagt2p4/I6cOe5yCv2ESjPJ1Cej8vrxOVz4va7UM4zouHDwkgbRIZihAYi9LT20d3aS1/nIOGBCMlYilQiOznXHToOt538Yh9FVQWU1hZTVBXAF/Dg8NjH9U05H7wOna1H2inyuagK5LHreCflBT7sNpXXdx0hEk+ypKEKu6bituusaqxlR3MHu1o6KfK5sNtOrw6nUmCfSb4+g4TZR39iD8fCT3No6GckzD7mBf4ERbINJ6nwoMou5uQ/TIF9/LBMVXbmnLU0xYsi2Wnw30OF66px2yuyjq6M7x+TMtM0RVqGk8wYFOh+8m1+9OFkGQ7FkctoZYgM4UxowpWlJSza4q1sG3zv/C/0B8TxWAuHwweZ5ZszrpNgykyxsX89ISO7UPJpfqZ7Gulq6WfvxqNAdlVsd442A3nzLzyk9aIFsaooTK8ppiXayt7IXhYUzaVc8aJKCgkzQUGRRmVpKQLoiHcQsBVQ7PKStjIUFdlJijiycIKQ2HK0jX1tPaP6n1JawOevW8ry6dU49dHhORcTqiNJEqV5HvwuB72hrANQ2jA50TfE4qmVZ83ze7EIIbBMi3QyQyqeJjwYoedEH53Huuk82k3X8V6atrecs59oMMbT330Zf9Hvx1kpvySP6z99xZgHSJEkHKqK4wLjd892f+yqxqdnL6DC4+M3h/ZzoD9rM46Es8JXlWX8up0pefnc0TCTW6ZOx62dfZWnyTIuzYZDEUTDiazNxjFWEAoB0UiCZCJJSpYwMpduhm6aFtFwArvDNq4Qfj8IIUgnM4T6IxzbdZym7c20Heqk81g3/SeHyKQyWFb2WRNCgBibolKSJCQ5a8OSZQlJkbHZNfwBL0XVAcqnlFA1rYzaWVWUTSnG7Xdhs4/2GBbCwjKOYaa3IyvlKPrS00pInsIy2hFWEMU2+32fdyZlEB6I0LS9mT3rDtJ6qIOTx7oJD0QxTQthWViWyJ139lyz/yPLMrIioWoqgfJ8qmaUM2VeDZddM5uKqaUXJJSFEJhWNo8BkkQwnmRKaYBtR9uRgKXTqmnvD9LWN0RZvhdJghN9QyTTBnabOqFCXJJkHEoRle5r8Nhq2NLzd/QndpM2QzjUQiRJJU+fRmvkJQyRwGOrQj5H/GyePh0QpMwQbq0CZZxiDGc9VwSGMOhLDTCYDlLhKKEz0UOtqwKX6qRIL8ajeogYYVJWir3B3cz0zSZgK2SUiclK0RI9xstdLzCQ7s+FAP2hEDfjvHDyOWRJpt49BV3OJm4SQpAw42zq38COoa1Yw6v/mb5ZVDgr6Uz2EewLYxoWTbtb0e02qqeVkoynOX6wgxU3zYcrL2ws7zuO2BQmrbETJM0khfZCZnqnczhyhJ5kL9XOKgJ6AXuC+1hcsBCv5uVo5Bjt8Q68modZvpmols47B1pInWaj9bvs/M/rl3P5zFrUSxhGk+d24HXoOUEM0DEQzmYQOqOtEAJrOMlFImOMScg+glfXcdqyH15hCSxLEA/H6W0foLetn54T/XQc7aLtcCd97QPEo0mSsWR29n6ez2QimmTtk5su5pTPi5pZlay+c/EoQVzocvGdq2/MhXdcCDZZOWvMr1OzcVP9NJaUVrCnt5u9fd0MJhIIIOBwMrOwiNmBYopd7nOGUd1QN5WlZZUIBLFIkh9/+1UWrWpgxdWNY9qahsWbz+9i2+6jBAeizLk275JNwCLBOD/77utcfv1sLlt+9lqr58OIIE3F0zTvOcGON/ey7bXddLf2EQvFMY0Lm0QIIRDDEQwjdzSdSBMditFxtIudb+3D7tBxeh2U1BYyZ9UMpi2qZ8q8WgJlednSbiKGkXwVVb8CSc4DZCzjBJZxHFmtRZIDmJndWEY7SNpFC2IhBMISdBztYtPz29n66m7am04SGYohrPNJBJP9H9MyMQ3IpAzam07S3nSSrS/v4tVH1zF39QxW3raI2atm5FSJZ9MGGKZFW1+QFTNqMEyLg23d3LK4EZ8z+1u/y870iiLC8SS6ljV/NFYWUV9SgMtuw66d+tSmzCBxoxu3Voki2ZHIfgoskUZgoUoOpGFhKyFT6FiAUy2lNfIKHlsNRfYFw/sFppUkkmnHpZWiK34ACvRGfPoUTsbWE7DPpcy1ElkaSRWbIpppR1f8ONXRZrUR7IrOgrxZNEVayEv5WJA3k80DO3M2Yp/mp9E3i5PJTgCaIod4su2XLMpfgk/zD9unIxyNHGF/aC8D6QEqnVWkzNH21g8Tp+LEqbhoi7fyyxOPMcPbSI2rHrtiJ27EOBY9yv7QXuJm1lSabytgdeGV6LJO7YxyqqaW0ts5SCKe4ob7VlJclY9lCna9c4iTrX0XPJ5LktCjwlnOwrz5bBrYyhRXLdFMDFNYnIi30eCZQkAvwBjOk5u20vhtfpbkZ3M0n+gLcuC01bAsSVw1ewqrGy+tEAbwuxx4HKMFxMnBEJYlOF0SW0LQ3D/I49t2sedkN2lj4qww/2P5Yi4vKmPX2/tp2ddG2+FO+jsGCQ9GiQxGc+qy/9vIxu1e2hV49gPbh2V2o2iNlLg9lLg9rKm7eMHl1e149ezHMEIcT1qhSHVQ4xurdhNCcP/HVnHFoun84JsvYmdiZ6MLxTQtBvoiJOPv/34LIUjF0+zbcJgXH3mTpu3NBHvDv99yeAKS8RTJeIrB7iAHNx/F7tIprgpww2eu4taHrwMxAJIGyKTjT6A578RIvoFiW0gmtXa4DrMOpEBcnPrXsix62/p54/H1vP3kJrqP9150aN94ZNIGPa19vN7ax6bndzBzWQO3f/F6Zi6bhu0smgxFlqkI+Nh9vAtNlVlQV44iywS8pxzIVEXBqZ/qI889vn08nG5lR98/o8p23GoFmuIhY0UYTB4kY0Wpz7sDXc7asyVJwqNVMTv/f7B38Ads7flfeG012JV8DCsx7HSVZFHR3+YEsUMtYlb+59g78EN29n+LY6HfYlcLsESGhNFHxooyq+B/UOW+9qzXqsReyIHQEX7d3oJf81KgZ98pm2zjyqJrOBFr5Wj0CBmRYW9oNwfD+4cdmbJJLwxhICNT767nnsr72DSwgb7e3j8IW7FDcXJr+R282fMabfETbOh/lw397yIjjxlfvq2A28vvotpZm9UsKRKyImNZFpFgDFmRsOkapmFhGCb9F5ET4n0L4mxIg55NNyYEA+khYmaMSkc5J5NdxIwYESNKKBMmY2WyyTLkU7mbW3sHGYqdyrFrt6lcP69hlCPXpUJTFFz20WqaaDI9RsS2DwX52qtvsfdkNxV+H36nfcIYOIemsnf9Ib79uUcwJ0g48n8rWXVfFCQd6SwODRfQI0ZyHan4z3AX/Bak8yuXeaGYhkVvV5BkIoMvz4nH58yqYyUJp0vHn+8alUxjBCNjEgrGiEVS2Uxe/lO/PdW3ydBAlHg0hazIuL12vP6x3rymYdHfG0LTVPICE3uUnkkmbXDovaO88vO1vPfSTuLhifNP/75JxlK0NZ1E1ZThEEkdRHp49etHmENIqCjabMz0HiyrE02/GmFFsKxzlwg8k3gkwbtPvccLj7xJy54T2Qny75FoMMaWV3ZxaOtRrr1vNTc+dBVl9SWj7vcIsiwxs6qEmVXvr+SpZVpYoXx88dWYvmYimTbMdBpNdlDkWEi5azVFjsuGM/MJosE4dqeNCveVuG2VdITX0drzHmlvK4qs49GqKHYuxKvV5I6RjKXxMpdlxf9AR2wtvYntRDNtSKg41RKKnJcRsM8dNa60GWQguZPS02zKPs3DbeXXkbGM4XKO2Xcmm6e5iE/WPMibPa9xMLyfSCZM2koTN2MokpLN0awVMT/vMlYEVlOoFxHMBDkeayZlpsbNE61IKsX2EmyyjXy9YExlJQmJAlsBZfZyHKoThzLWic+reSmzl6NICl5t4oVEykxS7qjkwdr/wTt9b7M/tJdQJkTaSg1nA1NxqW4aPNO4vPAq6txTxtiRA6V+ymoK+dk/PIcv342RMYmF49z4wOqJH4AJeN+COM+WhyZp6LKNqZ4plNiLCGVCWFhM8zQQMWJ4VE8uR2eJvZjTs8b0R+Ik06eS+Rd53ZTl//4SN4yokUdIpDOcGe+yrb2Twz193D1vNg8sWYBX1ydMn6mrKpv3nb3u5f+1iBip+K/Q9MtRtOnnbv8HgGUJdr3XzJ5tLUSCCXz5Lu745ArqGiaOvx3hyIFOXnhyC9FwAiNjklfg5q5PraRuWjY8LZlIs/6NA2x888Cw/V8wbXYF9zw0Oim/aVrsfO8Yrz27g2tvXcDiVef2gBZCEAvFefOXG3j+h6/TdYlXghdLYXkBc1ZlE0IgFSDJJaTjvwYriqwUYxluMonfIcluFGUqRnoHIJDk88/aJIQg2Bvi6e++zCs/X0d06IPNvhQeiPL8f73Bsd2t3P+3d9K4dCrKBSwETMMkGU8jyRIOl46RMUkl0siKjN1hI502MDMmiqqgqDJdxxI0bynlY39yH6lUEs2mYpkCCQ277syltjQzJu+9tpe6mRWU1hbic0xF0Uowo0uZMaMGBBgpgTBVrJSGoZkk4ykObmtBt2vMWdHANP+91HvvQGAiISFJCoqkIyERSTcTSh/BqZahKwEGkjuxhIFDLUFCwqmVY1hxLJFBIo/B5G4SZh8F+jw8tikU6cXcWXE3q1JX0BnvIGyEMIWJTbbh1/xUOKrI1wvQhtXijd5Z1LunIGBcQezTfHy27mEsBDIS9jMErU22cXvFRzGEiQTo4/SxKnA5SwqWA+SOOx4ZYWAJk3JHBbeX38XKwOW0x08QygSxELgUF2WOCsodFdgV+7jOXHanzq0PXUnz/na62waw6Ro108uomDK+yv9svG9BnG/LI9+WVVlM9WTLa83PGz3bqnSW5/7bpY5ePcSSaTKnfXD8bgcO26V1djmdM1fapjW2RkdXKII+nG+6YoKaxP8dsKwBjOTbqLb5H/ZQzpt0MkPapnLfw1dh01V+8V9ref25nTz4J9ed04mqsMTHLR9bTH6Rl3gsxU++/Sqb1x7OCeL9O0/w0pNb+MjHlzFrQTVGxsQ0rVwmHQmQZIkDO1t58cktrLh6JguW1p/z+RFCMNQT4sl/fYHXH3uHeOTDWwWfjiRLzFgyhdL64mEnFg3NcTPC6stqSeRCNMdNCCuIJPtAciCrUwBlWE19boQQdLf28at/eo51T24inXwfFbbeB5lUhr3vHuL7f/JzPvvNjzP/qlnnJYyFEBzZdYLjhzoxMiYrb55PNBTnwNZmUvEUi6+dzY61B5EVmeppZTQurqd6WilNO44jMja2v3qQOSsa6GzuQ9NVpl92qtiKACLBGNve2o/usLHshrl0n+jn0I6TzFs6l0QsybvPbMOyBGW1RciKRMu+Dob6w8xZ3pDLa2Abp75z2gzTHXuHIudKdCUfS6SHhXApA8mdgKBYdpAyBzCtBHGjE0F25WyRvUeSJGFX7FQ5q6lyVgPZiXD7YIjW3iFslT406ZTDnyqrqPIpP5REOsPOEyeJJk/FF8uSxOK6StzOcSorSVnhHEmm2NbSQfq0rIt2TWVhbQUuXcfGuZPZjNT3liQJXbFT4aykwnl+VbFOH4/DpVNSHcCb56K8vnhcbcr58IHUI7aEIJJJ4lC1MdlxTMsaZfvShxMg/L5InpFsRNfUMdF0mqLg0DTs2qWzIf7fhLBCpOK/xki9i5HZTSL0j0iyH0lyo7sfRLVdBggso5N08gWM9HYAVNsybI6bc6UBhTAw07tIxZ9AWEMottlInFJxZx2ITpKO/wYzsx9BClkpxeb4GIptAZKkkIz+BGEFsbs/jzT8EgsrTDL6Q2S5EN394Kixq5rCvCV11E3LroCXXj6N15/bSWgoRlGp/6znXVDoQVFlQoMxMikDt8dOcDA6nCREsGdrC8Xleay6dmYuDnjUdQOOH+1h93vN3HLPEpZf1ZhV657tWgtB26FO/s83nmbzizv+oELZnG47q+5cgm3Y7pldFbuQ5NMm05IHST5lYpCUsvPuXwhBe9NJfvJXT7DttT0fugZACEHrgQ7+449/zmf+4W5W3LoIdZz7fDqZlMGWN/aiKEo2HeVAlFgkgbAE3ScG6GkfJJXIcNVdi8k7I+rBZtdw+120HOig41gPV9yxaMz3RlFkFl0zi/6TQ7Qd6aZxUR0HtjYDYJmCaCjB5bctxF/o4bVfbWLh1TNpOdAxrgZPCMHxwSESmQxlPjBJ47HVIqGQNHtxqMV4bXUMJndhCQMhLAwrBkjYlXy6YutwqmU41YlznUdTKX749nu8tu8If3bDKu5ZMmdCX59IMsVj63dwuKuPVMYgns6gKjL/53MfY7ZzYhNAfyTG99/cTG8kRiqTIZ7KUOzz8LOH7sSlX7gJzTQsdm4/TkVVPqVlZ6/+1dE2gNtjx5/nIpM2ePupLWx+dS/pVIYv/9v9nDjSRbAvwtUfXXJBY/hABHHMSPGt/S9zZ/VCLiuoHrXPpirIspzLAZ3MZMsc/j5IZQwGoqMThuS7x1ZQmlFciCUETT391OTnnTNcStM1fAHPBZcxFEKQiCTO+TtJlnB6HBekLrsQPP4z837bULUFSJKOmTmM5rgZRZ2GJGnIyvDM1+wjEf46QqSxOW4BBOnEC5iZvTh8X0OW8zEze4iH/hbVtgDNeSeWcZxM4sVRtTksqxtLBFEda5AkB0bybRLhr+HM+w8UtR5FbSAZ/l+Y+hWoetbBzzSOkEm+jsP7t2PORRlWB47cU6dLJ5M2zullbJoWa1/ew+a3D+H1O3F5HHR1DuHNcw6fryART+Hy2CcUrkbaYOu7TbmV8vnQdriT//jizzm4+cj7EkSaTcXu0tHsGppNRVYUZEUCkXWAMtImmVSGVCJNKpE+r2PVz62hcclUMpbJpt5m5udX4rWNXekmzQzv9bWQMDLcUDELgMFUjLe7DlNo97CyeMoYH4uRlfAPvvwYe945dEHnLisynjwXecV+iqsCBCry8eS5sTk0LNMiFU8x1BOmt62fvo4BwgMRYpHEeUcp9Jzo48d/9QTpVIar7llx1vdOVmQCpXmU1xVRVluEy+dg72+aqJ1ZwWBPNr7W7rKh2bKTetMwc8I6GoxTN7OCVx5fT16hF39grM+EaQr6Tw4RGohSWlNIaCBKPJIkPBhFVmR0h4amqyiKjG7X6Ds5RHgohmuc4vSGZfEv6zZwuLeP/7h9DfnuelrDT+Gx1eFSq7DJPkDGpvjRZDd9ic0IBD5bA6ZIITCwSJMwurEp45sPNUWhoSRAW3+Q2kD+WYt45Luc/M2tVxGKJ2kfDPG9NzbRHYpM2H6E8jwv/3zPDUSTaZp7B/jOKxvO+ZvxEezf205rSx9dJ4cIFHk4fOgkLUd78Oc5KSr2cfBAJ5IEjTMr8Pud/O7/5+6v4yS77jN//H0uFkNXMzMMa3ikETPYsmSI7Zgha8dJHPImu958N7DBDTjJBpzYawgYJMuyLGZpNBoNMzczdxdX3brw+6N6eqanccCwv+f1kl49F8+5de/5nPOB53niIKGQh+03NeJRZU7u7eBDv3E/T3/jDWzbweXW6DzZ//NpiFOmwcnpIe4un+9yC3hcaIpM2sh/iNPJdD5ue53hODAaTTB5GXNXeUFgnjthXXkptzfV8c19h1BlmbXlJXg1bUEeGk2RadlSzxf/4dMrKq24FKlEmif+9lnaj/QseZy/wMcHv/RuyuuvPPawEngCbgKXDAJCcqPoW0CoCOFG0dajaFvnnGMZh7HMdjyhv0BW8yQlklxFKvrfsYwjCP1WzOybCKHi8v0yQq4AJ4FtDWDljuTvIwSyug73jDszH1uMYEb/B7bZlzfE6hqEXEou+xqyth6QyGV3IUlFyOp8xqdcLp9MZds2QgjGR2O4PTqaa+lXPR5N8eozR1m/pY7737cFSQgmx2Kz+yVZIhj20nVumHQyi8fnmqXTvDBPkxWZe96zFpdb46UfHSYc8bF+S32+9Ocy5OOiMf79j394VUZYkiXcPheVzWXUtFVS2VxGWX0x4eIg/gIfujs/+F+oxU1Ek0yPxpgcmsqX1LUP03d2kLG+CTKpLOZlniJVU7jhjtWEigOYjsOJ6UFiuQxhzcOWwlrGMnHORkfwqhobI9WUe0LsGslTksZyGV4aPM3p6BAPVa6b993kJ6AZfvCVZ6/ICGtujZq2Ctbd0sb6W1ZRu7oSj9+NoilIsoQkiTzlqp3PXs1lTaZHo5w/3M3hV45zYvdZxgcnV1T6NdY3wXf+/EeUN5SyanvToitAWZHYcucazh7upuNEH+t3NrNqawMDHaM0rK2ipLIA98wECSBnWIz2TRApDTHUPUZlUymaS6W6ZT5znCRLtG2uY3RgEl/IQ1VTKe3H+yiqCDPYNUZNazmNa6txuTUkWWLdTc2cOdhFpDRIadV83m64SPcqoVLquQXTSSEJDVnoVPjuQxY65d67EUhYrjRippxkOPUmJZ6bydkJ4rlOgvrCeQ8uVeFD29fz8MZVBNyL59ZAnjGxOhKCCER8HnwrXM1qikJDcb5/Xl1DX8brtBhyhsXxo0Ns3dFAdDpFNpPjxLF+Nm+t48zpIQYHppFliebWMk6fHOC+B9dTXhGmvqGYiqoIY30T6G6N4soCpBmPSCaduyov6k/FEGesHKaz8KqvNOTHq2uzxnc0mmRgMrqkKtLVwHEczg6MMXLJjEsAzWWFyJcV9Z8dHSOeNTg7Os5/f+ZFinxegi4X6gIu8w9vWs+9rU0UlhdccZtikwle+c/5lHWXQ3dprLu5jaaNdcse+9OCZZ5BkoqQ5LrZ5BJJaUBIYazcaRRtG7bZhySXIuS8m9jBg6yumjXE+YSnUXLpH2GZp8HJ4ThxHDsJF+JQUhhVv51c5jkcaxiEjpXdh6JtRUhF89rlOA5H3umgpqEYl0fj7VdO07K2gkDIi5mzmJpMMDI4jZHNMT4cZazYP5MZnR/Ik/EsY0NRervG6G4fYfUNeQ+AJAk27mjk8J4OnnlsP+s212Fkc5imzZpNtTNtFYTCXrbc3MzEaIwnvr2bwpLgHMatC8gkszz5D8/z9o/2X5ERFpKgpLqIG+5Yzc5HtlLdWkEw4kdzqyseAGzbIZ3IEJ+MM9o3wcndZzn+1hm6T/UzOTyNYztEysNsumsdsiJjWnnpwIDqojc5Sak7gCQEKcvg2FQ/lZ4wHlmb5WDXJYUil4+MVUi9v3AelaJpmLz6vd28/B+7Vtz38oYSHvqlu9jxrk0UVUYWDA1cigtRwlBRgJpVldz08GZ6TvXzynd289p33yYxvXxC2MD5Yb79B4/xpa9/nkh5eMHnK4SgpDpCSfVFw9e0voam9Rc9fxWXHO/yaGy9O19fbeZMzh/tRVFkambyEC6FLEu0ba6nbXP97LbNt69i8+0Xa+RXbW2Y/bu0upDS6pUlyQkEsqQjXxJPvUAUoszE9y/scxwbn1rDtHEKSWgUujYtfl0hcGvqTzTP53rBsm1s2yYU8uDx6dhWPgQVDHnQNBnLsikrDxEp9HHuTL56wO1WcXs0XC6VYMSHosm89N13GB+aYv/LJzh3pIeNt83nMFgOV2SIo0aKp/uPUezyc3NJMy5ZZc9YBwOpqSXPG83EiRkLJ6DUFYcpDnoZj+c/jGzO5MUj59nSWHVdNXGnkime2n+K7CVu4MKAl+byonkz9lPDYxwdGKbYn49J5iyb8eTCQhRJ4+e3Tti0JrCdFKr8k9CvvUBDcCmcBbYtdN7M0U6cdOwPwMmhez+BJBdjWwOkY388exUhBIrrTozMc+SybyLJRdj2JIprrnA65FcQrWurKK8u4NCedsaGo6zZWMO9j25CVWVGB6f5ztfeIB5Nobs0Xn32KAf3tHPHg+tZu7GWRz92E689fZTvf/1NqhqKuO/RzXPyF1rXVvKZ37qPl586zKkjvSiqzNqNNazdVIuiylTWRPAF3Gi6ygPv34Jp2ux68QTv++RO1EsIHSzT4u2nDvDs1169onBGYUUB93zsFm59/w4qm8qWjT8vBkkSeANuvAE3pbXFrLu5jUeSGYa6Rjl3sIvdP9pPZVMpVa0X471BzUNLsJSMlSOay9AeG6XUHUCWJDKWiUu+2D9dVih0+UhZOQr0ucmZjuNwcs85Hv+bZ0gnlheK11wqW+/bwIf/+yPUr6le0LuwHITIh3batjXlmbXuXMu3/vAxuk/2L+vFOvbmaR7/yrN87Pfeiydw9UIai7QMX9DDzndtxB/+2SiLOY7DwFSMWDpLdSSIz5U3vrbt0D0+RcowKAn6KfStJuxag+M4jMQSdMVHqCsK49FUHAcGpqJE03N/z4pwvvTz5zXPRnep1DUU88arp8nlTIJhDw2NJbz28ik8Ho2W1jKEJFBVmdDM71NdW8jRwz1IkqChqYT3/NIdvPXjw/gCbjpO9LP17rVXLPgAV2iIuxMT/MPZ16j0hFkdqqDcE+IHPYd4bfg0yhK6ljYOWWthd3PA42J7czWn+vN1h7bj8MbJTu5Z38z25qqr5oW9FKmswZN7T7KvvW92mwBWV5VQXTRfE/fR9au5u6VxRdcOua+dO/hqYdlJEpk3sJ0UHn0zth1HloKAwDB7yZqdGGYPftedePSNZHNnyeTOoMoVePQtSMvVBou8u9ix8wlLs09JCGR1DUb6h1jmuRmWJbBy53CsKWR1NQgXklJDLvMitjWIJFeBk8LKnZq9vGNPYOfO4PL/Oop+M2Bjmd0zK+KLkORyVP1WzMwrIHlRtE3ISu3F6zg2lh1D1uN88HOr0NQi7nzXDTi2gyznaQ4BCkuDfP53Hphz7YFYnP2DA5w+cYJ1dSVs/9QmVEkmZ1vIkkTQ5eLJk6fJWiY3VldT1VpCm3s1N9dUc258AiEJZEUiEPLwmd+6b9a74vW5+IVP3YxtOyiXxRi7T/bxg797jthkgpVAUWVaNjfw0f/vfay9qQVZla/74ObyuqhdXUXNqkpuee82zJyF2zvDOAX4VVee8lTW0CUFt6wylI6iSjJZO8fxqX76U1McnxpgTag8r1y0QLbu9GiUJ//PCwyvgH1Ic2vc/8nb+cBvPbToivRKoeoq2x68gVBxgG/+z8c4+uapJY2xbTu8+t3dtG5t4JZHtyFd5hU7MTzCc2fO82BbMz5N4/WOLvqjMSQhaCku5Ja6Wgo8c4VFHMchaeQ42D/A0ZFhoukM4W4326orWV1ajFud791IGTmODw9zeGCIsUSSgEtnQ3kZGyrKZsor515/OpNhf+8Ax4aGMW2b5qJCtlZXLsgk9513jvLjw6f58rtv5961eZfzZDLF737/edpHxvn4zk187s5t6IpCJmfytdf38+KJ8/zzJx6hrbwIw7L45q6DvHjiPKZtkzNtLMfmjx69mwfWty7pnv5ZQiDYvqMRy3YQAiRJoqw8xNoN1TP/zjdcCMEtt+fDYK2rKmhqKZvdV1QW5j2/dAe2ZefPka+Or/2KDHGlN8xH63dQqPsIziRt2I5NjTfCHWVtuKSF3RET2QRP9R9ZcJ+myNy8qo4f7j05S+wxEU/x1RffwefSWFVVgixdnc6j4ziksjme3HeS/9x1hFT24mTAravctb5pDvXcBYTcrp+pgV0JHMchbRzBcbL4XDcjCS8J4wSqXA5I5Kx+NLkqX5uotuI4BtPJJ1GVMrK5TnSlAUlZmpxAEmGEXIKR+i62PY5ARdG2IikVyNoNKOoNZBP/hO3KE6DnMi+iaBuQtfUIIaPot5DLvEQ2/nco+lZsawjLPA8zStRCCiEpleQyLwAOjhPHzO5GiLmMRAIVRb+VXOZ5HHMaV+DLIC6uIBwny3D8m4wlHkdTSqkv+DPc2vyJlCSJ2QzgC8/QkQEBnROTmDOCEaZtkzQMArqLtaUlmLZNfzTGvv5+Hl7VRl88ynA6yYnxUdaXXYztXbrqFULk60Yva4NpmLz8H2/Rc6p/yWd/AYoqs/X+G/jo772X2lWV8wzB9ca4MUBONqjwXXR5qpLMAxWrccsaWwprkIVEvT9CysyhSjK6rFDqDnJjcQPeGR3kBl8hNd654RrHcdj/4jGOvrG08YP889vx0CY+8NsPESm7Pkb4AiRJomVzAx/7/97HP/zGN+k4unSORnQ8xrNff5VV25sorprr+u2divLY0RMYpkn7xCS9U9O4VJVYJsPjx05ysGWAX7v5Rop9+ffVcRym0mm+vu8QT508jSJJeDWNWCbLEydO8YH1a/jFjevx6/rs8alcjm/uP8wPjp/EtG0Cuk4im+UHx05xT0sjv3LTNkLui6v1WCbL37/1Ds+fOY8QeanWV9s7eK29k2hm7qpVCEFNJIRp2XSOXpRj7Z2Ynk1sPTcyTjJroCsKyaxB9/gUIY+LkDe/2lVliYc3rmJ1ZQkTiRQvn2znRP/IVSvaXU/YjoNp26iShECgSSqmLWbLqvL863mJ2rxxFSy09pNnJvOSJJCk/Fcdm0py5kAna29sxu29Ov3vC7giQxzRfXy+5bZ529uCZXyy8abZj/By9CQmeGP03IL7hBCsqS7ltjX1PLnv5Cy3xpHuQX7/ey/x/hvXccfaBoqCvisSe0hlDTpHJnl8z3GeP3x2jhEWArY2VbGztfaqP3DHcZhOZ9AVGY92faTnrhSWHUeWC1CkYvIMwiKf2ehkcQBZ8mM7SWQpgGXHcbDx6jciCR15EeWVSyHkUlz+L5FL/4hc+gUkuRxZzWfFSlIYV+C/kks/h5ndC4DqugvVdT+SFAJAVtfiDv4BRuoxcplXkNX1uHyfx8zuIl9r6sUd+DLZ5HfJZV5GyCXo3s+Qy+5Gki4ZxIVAVhqQ5GpsJBRt8xy3tIODaU9jWAOAmK1zXA6247Cnp49in5cSvw9FkrCBiVR+AJIlwcmRUYJuF+UBP+lcDkWSWFdaymsdnYCgJrRyaT3Hceg53c+bP9g7LzlqIQgB2x7YyGf+9EOU1RX/xF18Dg69qdMkzCgV7ouGWAiBT81PTN0zAgIaCp5LvnfXZatfTVa4/KuITSZ48dtvrqhOumZ1JR/58iPX3QhfgCRLtG1r5CNffpS/+qV/WTpm7MDZfR28/aMDPPyFe+e1J53L8YPjJ7mzsYHfuuUmgm4X0+kMf/3mbp4+fY715WW8b91qhBAYlsVjx07yncNHec+aVbxv7Wr8Lp3xZIq/f2sP39x/iIjHM3u87Ti8cPY8/3f/QW6tr+MjG9dT5PMync7w7YOHefzYSUr9Pj69ddNsu547c44fHDvJ5soKfvmmbRT7vIzEE/zbwSMcGxqmwD3Xxd5UWogqS3SOTc5y6neNTSIJwdqqUnrGp4imMhR4PcQzWfomo9QVhinw5ifMsiSxrrqMddVlJGb2n+ifK+Lzs8JoMsHXDh/g85u3UeOt4zebfxdnhjCkRC/FsCweP3OSloJCNpdXLH/BSzA9FmP/Kydp3VT30zXECyGseSjQvajS4q5pl6yiLuG61lWFT9y+mXOD45zqG5nJ7IP24Qn+4sk3eHzPcW6oK2d1dQmVkeC8rOrpZJqe0Slyls1INM6pvlGOdg9xZmB0QX3jxtIIn7pjC2Hf1cd8sqbF/351F9tqqnh47ZXrtV4rhBB49BuIpp4lZ/bh1Xegq43E0i8jCR1VLkOVK0hm95PM7sajbcGrbyeZ3YOmVKHKFcwLjs+7h4Kq70DVdyy4X5JL0X2fROeTi56vaJtm6o4vQnXdOfu3rK7GE/qjOfsVfX7qv+Okse1xVPcDCOnKE+MWbp+g1O/j7Hheu7ilsJCMmY93qoqMIgQBl87hwSFkSaIunJ+8tBYV8cyZs+ysrcF7BZMwx3F48d92MT4wufzBQNPGOj79xx+cY4QNO0M8N0nOyeGSPATUAgQScXMKVdJJmTEsJ0dQLUKTXOScLIncNDkniy558KsFyELGdmyS5jQpK4FAEFQjqNLcwSRrpUmY04S0IiRkcnaWqDkBjkNALUCT8i7XhBlFQiJnZ8nYSQJKBJfsnWOwbNvm8CsnOLPv/LL99gTcvP83HqKqpXxRI9xzZoBAgX9ebe6VQJIltty7nrt+cSdP/fNLSyaOZVJZXvj2m9z0ni0UVhTM7ZvjUBEI8Ks7t1MdDgFQFQryiS03sKe7l5MjozxstaEpMj1T0zxx7CT1kQJ+5abtFHjcs8f/8o3b+NUnn+apk2e4t6WJgEtnMpXmO4ePU+z18us375hz/c/t2MqxoRF+fOoMj6xZRcTrIWUY/PjUWQIunc/duJVNlfk4f2UwgEdTOTw4Xz62JOijOOhjcCpGPJ1FlSXODI0R9rq5va2Bb+46SPvIJHVFBfRPRklmDBpKIgt6E3/eYFgW3dFpTMvGLfuo8dbO2W/ZNjsqqgjoV25IvQE3/gIvsckk/rD3miaM1/wkP9l4E6qkLGloPYrGhoIqQtriIuE1xWG+cP8OvvLjtzg/ND6brGPZNueHxukYnuBH+0+hSIJMbu5q4kf7T/HS0fMkszmyOZOcZS1ai1wc9PFf7t3O6qqSa3pwWcukfXyS5qKVU/ldbyhSMQW+D4FjzcjRSRT6qgABQkagEPF9HISEQCPgvgvbySKEjFgB+8zPAxw7huMkMdJPg5NE1e+AeQ7fq4MkBLfU1bK9ugpJCFRJmk03u/BmCCFYX1aGJER+xew4TKRThFwu1pUuT5s52w/HYbx/kkMvzxdqXwi+kJcP/Ha+ZO3CPTJWkrfHf8y0MYoue/AqAW4sfDeyUNg78QwCGRuTrJVmS8G9lLhq6Eud40xsH+CQMuNsjtxLrWcVXckTHJ16fdb4bgjfRoX7ojs/bSU4NPUKhpXhxsJ3YzlpDky+yHRubCaLNsz2yIN4lQBHp18nlptAlVxkzARtwe3Ue9dw6UzPSOd464f7yGWX8QQIWHdzG5vvWTfb7/hUgoOvnMDI5FizoxkhCZ78xxcpqSli0x1rKK8v5tBrJzHSBi2b6ymrK2bv80cxDRPHcdh051p8oYXHHlVXuedjt7Dv+SMMdiy9ius53c/xt85y+wd2zJnECgGtxUWUBebWAUc8HnRFIWUYmLaFhszZ0XEmUmnWlpWSsyxGExfzBFRZIux2MxCLMZVOE3DpdE9NMRCLsaa0BEmIOcfbjkOR10PnxCRD8TgRr4fRRJLheJzKYIC6gtAlbRTUhsOU+HyMJebmJvh0nbqiAo70DDKVTOPRVc4Nj1MW8nNDTTnfeusQZ4dGuWt1A+2jEyCgpfRnN+5dKUzbZs9AL2OpFBV+P7fW1OFVNaYyaZ5tP8dUJs2dtQ0UevLhA8u2OTMxzsGhAaazGUzLZm1xCXfXzw13qbpKNmnw7T//MdUtZagzyZPldUXc/O7FM8sXwjUb4krv8qsTr6Lz621341EWXz1IQrCtuZovPrSTv3tmN2cH5yZz2I5DNmeSXeDcqUSaKZZ3dxX43Hz+3u3ctrp+lupyId3WlajcGKaV1yb9GSEv02gwmT1N2hxHlXxEXKtRJT+Wk2Yqc5KMNYFfrSGg1WM7OaaMMziOhSRUZKGRtaYpdOXjuVGjg0SuD7dcREhvQZb0eWUnPwtkk98kl3kJsNA8v5AvkbqOrkpVlpfNzlcuWfVGMxn29vaxs65mdjWzEjh2Plt4uGt5MQRJlth8zzo23rl2TpZwf+o8I5ke7iz5EH61ANuxUYWO5ZgkzCgBpYAdkXfNkO7nV6sV7gaK9SpkofD2xI/pTZ6mwt3A4alXqPeuozWwBQdmVHPy97Idi0NTr5I0o2yLPIguuzkV28uUMcItxe/FcixeG/0evanTtAW2kbGSpMw4txc/gEv2okgal1oqx8lLGp47uLz2tjfg4eZHtxKMXDRqo/2TdJ3s54bbVuENetDcKqGiIC0b6yipLuT422cx0jmKqyPse+EYd//iTg6+cpzbP7CD7pP9nDvUycY71ix6z6rWCjbfs55n/vXlJWuMrZzF2z8+wM73bJmj1CQJQdjjRrksuJjndhbYF6WSGU0mMUyT1zs6OTY0VxLQtG1GE0kCukZ2ZmyZTKXJ5EwO9PXzye89MW8lPpZMokoS6ZnFSdLIkc6ZhD2eeV5KVZYIuvR5htijqdQWhnntVAeTyRRJQ2FoOs7mukqK/F4iPg8do5MYpkXX6BSKJFFffH28Uj8NTGcznBofoyVSyNPnzyIQ3FPfiEdRaSko5BvHDlEXDNNWmC+HnEin+OaxQ+ysrMFyHF7u6uCuuob5F3YcyuuKCETy1TUXfpqryez/qfgWJCEI64uvhi9AlWVuaqulNOznqy/uZffpbpLZay8PUmSJtTWlfOqOLdzUWjOHci2RNXjy+GmEgIfXtuHXdQ73D3F8aGndzFg2y9giJU0/DVhOhnPT3yGe6yGkt5DMDRDQapGFzrnp75I0h/Cr1fQnXqPafx8RfRWnJr9OWG9lMnuagFpLyhwFBDk7zkByFyG9kcHkW4T1VhqD70MsI0D+04DmfgRFvwUh+ZHkqp95m4IuFx9Yd+U6u+lkhn3PH8HILh+/LigNcf+nbsd7WbnMcKabMnc9BVoZyqWJkTOjfKWnBZ9ysQrAdmzGsgO0xw+TtTMMpTsodzeQNGNkrDQ13jY8ykXXru3kjVBnIr9qf6D80wTVfH3sSLqbwUwnr49+P59AZMbIWBfef0GJq4awtrCXybZsju86w9gKXPK1qypZf+uqOYNZeV0x2++/gRO7z2BbNhvvWIM/5KGgNIQ36CYxlaSwooDSmiJOvdNOzsghKzKlNYXExuMko0tP0jVd5aaHN/PWk/uYXEbC7vQ75+k9M0DjhtrZbfma3JVlywryk/2mwgg3VCxMB+rVVMKXxXFrw2G2VS9chuhSFEr9F42BEICzsHDrQucrskRdYZ5BcGAqRs6yyORM1laWEvS4qCsK0zk6Sf9UlP7JKGUhPxHfz6bc6moQ0HTe17qa5kghqiTzdn8vO6tr8Gs6bUVFFHnm9iWWzZI0cmwoLSNuZDk4NEihZ779ChT4ePATV660tBCuaFSzbJuMffWsV7qkzps1Xg5JCJrKCvnDD97N22d6eObQGY52DTKZSM8mEqwUbk2ltjjMw1tWcee6RoqD8+XohuMJ/mXPfizbZmt1Jf5inVfbO/nXt/ejK4s/Hgd+piviuNHDeOYYG4u+hFe5GEuLGd1MZE6yofDX8WtVDCXfpifxAn61CkXyUu2/l6wVo9S7g2i2nWmjnYnMcco8N1LgWoUmBelLvEKV707cylzCjJw1iWlPIktBFClELLOb6dSr2KQJuHYSdt+BJHwY1jATySdJ586jSGEKPPfj0zfMM6KO4+BgkrNGSefOkTLOkDF7se0kQmgoUgFebRU+1yZ0ueyajbDjOJj2JKY9heM4yJIHTS5FLBBWsew06dw54tkDpHPt2HY+6c2t1uN3bcetNiJYOYnGxOAUZw8svyIE2HzPOpo21s/brsseEtlBbCxgbnKUhIQs5pY1Jc1p3hp7ktXB7TT4NrBv4jlyjoEi8vzqWTudL0u7rA8FWglhrZRj028SVAvxKgF02U25u4Fbih5FEjICgS7lBycB8+59KVKxNCd2n12evEPAlvs2ECqaG/edGJ7m9L52LMtBd+e9E1Ut5ex6cj+b7lzDmhtbeOtHBzh3qJv6tdV4gx6yaYM3frAPI2Nw+/sXznG4FHVrqmneWMc7zxxe8rjJ4WnO7u+gbm31VXHiVwQD6IpCY2GE375t57IJqCV+H15NpSIY4Is337hsXDbg0vFqGiOJ5Oyq+gIM02IytfCkpLYoTMDtonN0kkwuh1fXqCkM4dFUGksivNPeS8foJKPxBOurywi4/98IbQEokoRPy7c37HKRzBmzlMoLocIfoD4c5iv73qbQ7eXe+sZ5xvq6t/FKDu5KjPPNjrcX2XtpZG3hbb9Yv4224HwGmYXg0TVuX9vAlqYqTvePsr+9j7MDY/SOTTOVTGNaNvYMGT/MlItIAk2RKS8I0lxeyNrqUrY1VVES9qMsMmMtC/j44i07sB2HsuBFd1h5MMBHNq9fNBknlsnyb/uX/mh/ksjYUyiSB02aqw5l2pl8ScEMMb9LKSRnxbEdA0koyEJHFiqK8CCQsewMaXOMkfQ+prJncbAI6Y0LGr3x5A8Zjv1fwp67CbpupmfqD8iag4DNVOpVcsEJCjz30jf9l0ymnsNxDAQy0+k3qI/8OT79hjnZzpaTYCzxPSaST5Mxu7HtDA45LizxBDJC6LjVJkr9H6PA+wCSuLoBwHEcsmYPfdP/m3hmH5LkpSzwaYq8759jiB3HIWePMxL7FhPJH5Gzx7EdY6ZNEpJQUeVSin0fosj3XhSpYFlj7DgOHUd7mB6LLttOt9/FDbevweObXz5X7WnhXOwAx6ffokAvw7Jz1HjbECxmEASykDHtHMOZLoYynUS0cjxKgBJXDUemXiflj+PgUKCVEtaKASjQy9hccA+7x37EkanX2BZ5gBrvagbSHfQkTxNUC8nYSao9regs756fGo3SdaJ32eO8AQ/NG+vmCS2U1hRy9y/uzLM2+WZi2retonVLPZpLyxOofOo2bMvG5dVxnHwiza3v3Ybb55o9Z+l7u2nb3sze544sXVds2Zzed57bfmEH3sDyXr7L0VpcRHUoyIG+ATomJqkvCM/WntuOQ25GUejCIqA2HKKlqJATwyOcGBlhQ1kZyswEwHEccjPj4AUDXeT1UhsOcWxomGNDw9zpa0Cayb4+PTrGcDyOusBiqDToJ+Lz0D46ju1AZUGQ8Ez98wU6yVMDo8TSWWoi4f8nmLMuIG2adEenCLtdnJ+coMTrQ5Pz9K+27WA7+f8sx0ZC4JDPhL+9po51xaUEdNcVVexcDa7IEE8aSV4ZOjVnmyQkJCBmZrAdB1lI6DMKS2krh4ODS1ap9IRJmVfmZpYlieAM4cfmhkri6QzxtMFEIsl4LEUik8UwLYQQuFSFkMdFUdBHyOsm6NFxa8uvWHy6zvs2zI8flQX8vG/9GoKL1BOPJ5I8e2rhkqyfBnQpiGmnydkJVOniSl+RXDg45OwkLgrImOOosn+GvEPMi/vKQsWtFFLlvYNid15UASGhiPn9tp0MOXuCePYAKeMMqlyMW20haRwlZ40xGv9PDGuIaPotAvo2wCGRPUTG7GA8+QM8WiuyuHRm6RBN7yJpHEUSXlxqLbpShix82E6GjNlLOtdB0jhC3/QYqlxM0H3TFT8rx3EwrBF6p/6c6fQrCKFR7P0whd5HZ5LcLsK0pxiY/jvGEt/HwURXqnCr9UjCi2VHSefayZrdDET/HtOepDz4BRQxn6x/zv1th64TfaRiy+cxFFVEaN3asGCcqUivZEfhu+hMHGM020ehXk4NbQghUeaux6vMLaXyKAE2FtxFZ+IYcXOK1YEbkYSChMy2yP2cjO7hfOIwilDxKSEG00P0pkYo1AsQKNR4NzCcOUPSilLqqmVb5H7Oxw8znOkmpBaDZ4bUQK9CW0Ab9gJ6Tg8QnViezD9cEqSqdX6mtKIq+MNzhypVU1C1i5J6Hv/FCYFlWtStqcIf9s6uoJeDrMr51XTATWJ66ZDT+cPdJKZTV2WIywN+PrBhDX/5+m7+18uv857VbbNJXhOpFGdHx6kJh3jvujw7k1/X+fDG9fyP517iz159k/esWUVjpAABTGcynB+bIODS+djmG4C8AX9wVQv7+wf4170HsGyHiqCfoXiCJ46dxLCsBQ2xS1WoLy7gYHc/Hk1jS30l/plVb31RAX6XzpGeQWzboaYw9BM3TNcTiiTxzPmzvNnbTefUJJ/esAmXotA1PcUbvd2cmRgjY5og4LaaOtK5HBnT5IWOdt7q60WTJd7ftpb1JUvzLlxTG6/k4FXBcr524yfmbMtYOR7vOcDJ6UHeXbWBdeFK3DM1hdNGil2j59k33sXHGnawNrx4nVY0k+GJM6eYSKe4obSMCn+AgXiMO2eC5IosEfZ5CPs8VBeFrqyXyyBlGqTNHBFX3kiE3S5qC0LoS7iBNEVB/wmpIa0Efq2WAtcqTkz+K2G9BdsxqPDeilctp9C1lrPT/4ZPrWYye5oa3z1o0sLGQpODVPvupjfxMoncAA4WbqWIKt89i6ZqpYzTFHjuo7bgD5ClAOPJJ+me+D0yZidj8VHKg5+jxP9JHAz6p/+akfi3iWcPYNpTyJdI6MnCR4n/o3i11QTdt6Ir1ahyBEloOI6JYY0wGP1nRhPfwbAGGUt+n4Br2xW5qC+shHun/oSp9CuoUgFlgc9S7P8osjR3NWc7WcYS32M8+ThCSJT4P02x7wPoSjVCqNh2hozZRf/0XzGdfpXR+HfQlUqKfb+45IQvFU8z0D68IlGQhg01hEtCC+6ThEy9by31vvkx6q2R++Ztk4VMo289jb718/b51QK2Fz44+++B9ADvTOyl2ttGX6qP3lQ/valh7i39wOwx1Z5Wqj2t8661NrRz0f5ckHnMJBdKs5yLkpoiChbp+5VAVmTu/vDibVoIQggqm0oJFgaWNcTRsRhDnSOUrJDX+VKossy7V7Whywrf2H+IP3n1jXzIzcm3ocjn5VNbNl7siyRxS10tv3/Pnfzf/Qf5+7f2YNr2rLMxoOt8ZOPc3/ee5kaGYnEeP3aSLz/3Eh5Nxa2q3N5QR0UwwCvnOxZsV1t5ET8+fJqA20VbWfHsSr3A56a2MMye9l6Kgz7qiy4malm2zZHeIfZ19JHIGkRTGQ51DwDw+P4THO0dwqtr+Fwa96xpom7m3GzO5NXTHXSOTpLIGIzFEwxMxTAtm39+dS8V4QBeXSPocfGuG1pnY9IpI8fzx87SPxkjmTUYicaZTmUQwFde2E1xwIfPpVES9HHf2maKvT7+6NY7USSJkWSSyCo3VcEgAvBqGm2FRbNJWrqsIAuJV7s7iXg8fHHrjQjgqfNneLmr/efHEPtUndWhuQkGrwyd5tT0EF9su5PbS1tnMwUh/xFuKazjWx1v88Pew+wsbqLItbBBODg8iCJJfHjNOr5z4hg5y2YwEWMwHsOragRd+Rm3YVlMZlNIQlCge7Adh6RpkLVM/KqOg0PcyBLQXLgUZfbvRC4/EGSsfElDWPcgC8FENkV7dJy+RJRfaMy/0I+uW03OttGXyKZ1KQrba6uoDq+c0OF6QhFuWkMfYWImO1qT/OhyGAmVpuAHmMyeIWOOU+LZTFBrxHEsGgLvQZNDVPvvxauUoUl+ZEnDo5TiU6uIGd3IQiWg1S/h7gRwiHgeQpHyLquAvg1NKSdrdqPKhRR4HkCW3DiOC7++jdH4f2LZcQxrFF2pvOQ6gpD7DkLuO4C57GlCKGhyOWWBzxDLvkMm104610HOnkKT54s9XLwis6t+x3FI587QN/2/mU6/iSaXUhn6dSKedyFJ892V6Vw7Y4nHsJ0MBZ4HqAh8AfkS178sufGobVSGfoOUcQrDGmY8+UMKPPejygur3QAkoimGOldGcLBqe/OyGrg/CfSnBqjwVLAlvInJ7CSj2VFGMqO8Nvo6ES1Ci7+Zc4nzDKWHKXGV0OJv4lz8POPZcRRJwSN7aPDVcyJ6iqydpcXfTJWnEtMwGewYXhGBSd2aKiRl4fcuZ1lMZtIUejzzJBWvFOlcjpSZI+xyz1nZFZSGKSgNMdC+dKJmOpGh7+wgG25bzbqyEv7wvjupL5ifRVwR9POH995BWSAwZyzRFZl3rW5le00V58cnZuK2DmG3m5qCEGX+uWOkIkvc3dzApspy2icmGE0ksR2HoO6iMhSYrS2+AJei8Omtm7ijsZ6OiTxJR3UoSFNhhIFYnC1VFZQH595DlgStZcXUzcSKV1UUz+5zqyqb6yvpGp9kVXkJJcGLngjbcTjZP8KPj5yeTRp0gOpIkPF4kokZDQEErCovnjXEhmWx62w3R3oHYSarPOhxEfTodI5N0jU2CSKf0b2zuQZFh6SZZiKR4rHDh4lGzdl7FQe8gODM0Bhnh8ZAQEUowM6mWsrdLmpD+fr/ysDcsbrE66PE65uzzXEcXIrCWDLJibERkobB2YlxdlZVz/t9LxyfsjKkzAyF+ny65JXimr/4feNd+FSd1mD5PO1JIQS6pLA6VM7jPQfpSUwsaojHkklqQiGKPHmlo8l0irMT42iyTNIw+OSGTWiyTNRIs2uoi4lMkrsqmxAIXuw/R4U3SGMgwvHJYWwcvIrK9pIanu45zYcbN/Bi/zkShkHKyqFKEpsKK/GqGruGushaJj71ogsrvIKyFFWW+OyOLQsqMv00IIRAEW5KPJvn7VOEh2L3xstOUChy591XEVfe7eVSLg4eIb2JkN60ontLwoOmlF1shxREkQJkAV2pRJnhns7vCyBmVriWPbdsIv/SLv7i5unzinEpNWRy7dh2CttOLV1GLCSE0POSZGYHvVN/TizzNqpcSGXot4h4HkBawI3qOA7R9G4Mayhff+15aI4RvrRNbqUBt9qKYQ2TNs6TNfuXjBWnomkmBpcWRgFQNIWKxtJ5spzXE45jM5w5S9KcpN63HWkmPm46FrqkgwBFUsjZOVRJoy3Qxu7xtyl1l5Kzc0hC4uDUIWo81QxnRlAlhVguTtrKUJQrwsEmlotxMnqKSncFqXiGiWUykS+guKaQN/u76Y1FsWa4zRVJojVSRJHby98f2sP/vPGOWfrHq8WRsSHe6uvhCxu341EvxjplVaZ4EfnAS5FNG4z0jOHYDpWhIJWLsKuF3G7evXo+2Y8Q+aliid9Hid83/8QFIIQg4vUQ8S7vDs9/NzLNRYXzeA4aIgU0ROZPGoQQrK8u5Wuffi+SEIQuGQM1ReYXtq3jwfUtaIoyKwwB+d/n0c2ruXft8mNH0HPxu/NqGl964JZlE16FEIS9bt4YO8yusaMMpMdp2VTGZ+sfRVliQiZL0pw+rBRCCG6vqUeTFdonJ5AlifsamthWXrng8Q4Oe8ZP8troIf7nmk+iiauLnV+zIY4aaUzbYinVHdtxSJsGaWvxGLEkBJZt48wcL0kSjQUR3tu6mn86uI+EYRB2uZjIpDAsk2kjQ38iSpnXj1/Vub+6hZFUnKRp8OHGDXyn/QgTmRTJnIENJHMG8VyWrcV58oaexBQuWWFdpBQQtEfHr6jfQogV62f+NOE4JpbVg2UN4zhZLv9dFKUJWa6cTZpyHBvbnsQye7CdBJLwICtVSFIxl6sbXYAseZHERSJ7IVTEjICEIoWQLnH5CqEghIyDjeNceca9JDSkGe5pBxOHpdWKBAqScJG1+umZ/F9EM7vQ5FKqQr9NgfchpEU+FAeTpHEM28mgyiW41PpFDauQXOhKntPbcuJkzQG82rpF2xSdiJHNLJ8f4S/wEiqeb/wvh+XkSJsxvEp40d9oMdjY9CQPMZQ6Ra1386whDqh+htLDpM0McTNOpbuSWC5OWA0hEIxmRulN9bE2uJruZDcONpqk4VO8aJJO2kpzNnEOr+yl2FXMpJGfeGRTWWIriA8DFFcXkiU/DrzR101Qd7GpNO+BM22bqUwGe1l1r+WRNS1iRpbLC3wkSVBcs7i35QIcO68lncvm0FYYg/5/AZqiUByYPzEQQuDVNbwLjHdCCHwufY5xXgkkKW9gV4odhatpDdTwnd6XMewcJQEfyhJsjteCoMvFA40L6y1fDgfI2AbTucQsPfPV4JoNca0vwttj7bw0eIr312zGo2iX1DE6DKWneXHwJKokU6AvPvtrjhTyaldn3mjncrQVFjEQd9BkGUWSZggsHM5Fx4m4vCRMY/ZD8ip5LVSfqmM5NqenR5GEIKDpmLbF6akRhlJxgpoLl6zMfswB1UV/Ijo7CbgcF7ISczNiAAtBU2S06yjXeC2w7QSJxD+RTj8Fjgk42PY4jpNCCC+yXI7P/2u43Xkj4jhZ0qkfkkr9J6bZA9iAhCyX4fV+HLdnfjITMFO2s7BBE0JDzHmtLl31LvwULTtJ1hwkY3aSzrWTs8aw7AS2k8F2MiSNlbFRAUhCx7CGGYz+E9HMm6hyMTXh/0HYc/eSsWXLjmGYQ7N/d0/+HtICCWsXkM51zvbHtJeuj50cml6R7q4/7MMfXn6FNJ7p4lT0ZXYWfwp1iTZeCeq9dQylh3l66FmqPZVUuisYSA/w6ujrFOmFlLnK6En20pHoolAvRBYKfsWHW3Gj2iqqpKBLOt3JblRJI6LlV12ZtEF8cnntX1VXCRb4WVVdx00V1UxmM1T4/HygdS2SEHRMTZI2czx25gQD8Rhhl5sPr1pHxO1hMBHniXMnGUuncCsKjzatptDj4ftnjhPUXbRPTeBVNR5tXk1tMDR7T8dxODMxxgtd53l/6xpK3T4KSlcWaopOxMmkjf+/MsQ/z/AqblSh4FVcGMbVl9D+vOKaDfHtpa28MXKOfz2/i+NTA7SFygio7hkXWIxDEz2cjQ1zV9kq6n2LJze0FRaRMU1GkwkebmnDo2qUePPZwLfW1OHVVCQh2F5SzYnJYdZHyqjyhfAoGmphvoYxoLm4o7yRrvgkN5fVUerxc3dVM6PpBLeXN+BRNMo8fhwcgpqLErefg2P9qJJMa+hiTMRxHMaTKV44c57jQyOkjNyiNczvXb+aO5rm13z+tOE4FpnMSyQTX8ftfgCP54MIKUA2u4dE/G+R5GLC4b9FURoBOe+6TT9HLPanyEoN/sBvI8sV2NYI6fSPicX+FISO2/3ueQYsvwpbZLW4xL75bTZJGicZif8bscxecvYYOM7MCluZiVOLeS7tpWA5KQam/5ZY5m3yik4mlpNcsLjuUtiOge2kZv5OE88eXMHd8pMMx1navTY1El2RIV6u1Mayc2TsOH2po4xnu4jnRlEkF7JQcMtBJJH/XU3HwLCT2I6JJGQ0yYsi9EVX2rZjAVlujGxClTwokpJnHyq5naydRELgkjXuKb1rptf5sqgN4fVcqkstELQF2hAwG6Yy0gbJ6PKG2OXV57BVLYRoNl+Z8XBTG98/c5yXejp4f8saFElifXEZId3F631dfO/scT6zbhNv9vWwtqiEdze28WznOZ5qP83nb9g6e72zk+P84OxJ7qptpNjjQyBWNBECiE8lMdILezkcxyGRMzg3Pc6x8SFG0onZHJbGUCFrI6VUeANLTuAt22YikyJn23hVlZDuJmdbDCXjHB4b5Pz0OCkzhybLVHgDbCgqpz5QgEdZWW275dhMZzMcnxjm1OQIk5k0QkDE5WVVuJjWcBER97XH4x3HIWvnOBHt5GS0i7Rl4FVcrA81sjaYHzdNx+J0rIfj0x2krAxl7kK2R1YR0YJz+7JEt2zHZiQzyb6J04xkpwioXjaEGmnyVyLPeH2G0hO8PX6CnUVrORHtojMxgEdxcXPReqo9JQAkzQwnop2cjnVjOjZNvko2hJsIKJ4ZljSbvtQoeyZOkjTT1HvLSZnL62ovh2s2xA3+In6l9Q6+1bGbXaPn2DV6bvbHy9kWXkXnjtI2PtN0C+4lKC41WWZbxVw/fLHXi+M4rCkqxrIdppNpUimDUsePlcm/qBOkKAv5ZxlrGoIRGoIX4zxrChbOdCty5z+4W8rnG9HpdIb/s+sdnjpxBtO2cCnqonG7nfU1Sz6fnxocAyO7GyHceDwfRtXyaiyyXI6RfZuskTdMF1ayth0lmfw3hPAQCPwOmrY970J2bFRtHVOTv0wq+S10fTuyPJ8BaMlPfQV22HFsEsZReib/gKRxEiFUPGoLPm09LrUWRQojSR6EUBmKfpV4dt+KHkPW7Mcwh9CUMiw7iWlPMhj7KrpSiV/ftsQg5eCQN5aKVEDYczeyWFl5ikdbWvQjnUivKGNad2u4PIsb4rFsB4cnn2Q4c5a0Oc1LQ19BEhIFWhU7ij6ORwmRtqIcn36WvuRhDDuNIjTKPWvYVPBeXPJ8gQTHsRlMneTA5PdpCdxOs/8WJCQmjV5OTD/PcPoMNhZFej1rQvdR4mq5mLy2QLBeu2zgNnMWuRUkamkuFVVfejgqcLm5r76J6kCIzugkHVOTmLZNUNfxqRp98SipXI7hRBzHAbeicF9dExtKypjIpHitp5OMmQ9tjKYS/N9jB7m1uo5bqmpmvW4rLUky0gaWOT9MYtk2p6ZG+c65I7w+0MVUJkXWtrAdB0VIeFWNan+I9zWs4ZGGNfhVbcF3cjKb5r/teZ7z0Qnurmrkt2+4hWe7z/If547QHh0nlcthOXa+dFNWKHJ7ub+mhY+1bqTM41/SGGctk7eHevjPc0c4NDZI3MiSsy0E+dhyQNVZFSnmYy0buaWiDkVcncYuQNbO8fTgbl4aPkC1twSP7GI8O01I9bImWIcD7Js4zXd7X6bKU4xP9fD2+AlORrv4RN39FOvLq285jkNvcoRvdD2LjU25u4iuxCDvjJ/kE3X3sz7UiBCCSSPG88Pv0J8eJW1lcUka00aCeC4/ATdskx8PvMX+yTNUefJCK0/0v8H5RD8frr4Lj+KiLzXKv3Q8heXY1HpL2T95hqHMlYU1F8I1G2JFktlR1EBrsJTT0SHOxUaIGmkkISh1B2kLllHvK5yVUVspHAeS2Sydw5Mc6OjnUOcAw9NxUtkcOcvCvmRg++zdW3n/jesWFL2+Guzr7ee50+fYUFHGp7ZvpNDrZbH8mSLfymbQP2k42Nh2DCF0hHRxJimEC0kK4jjpOTFa02wnZ57B5boHVV03S2ohhISiNKPrt5BK/QDDODbjyr6+MO0phqJfJWkcRxJeyoP/hULvo/OYrmzHYCzx2IqvK4RCofddlPg/QTJ7gt7pPyWT66B36s9oKPwrXMrCsd9LY9GKVEBF8Fcuy/C+ehiZ3IriR6qmoCxRMhfWKtla+CGOTz3DYPoUt5V8HlXSkYWGS56hOESgSW42FrwPr1LARLabd8b/gwK9irbAXbPXEkJgYzOYOsLe8f+kJXAbDf4bkSWVtBll9+g30GQPNxV/EoHM8elneGv0/3JP+W8TUIsXa+I85LIr67usyMtqLWuyQkDLjyOqJGPaNoZl8cS5k7RPT3BjeQ0BbW4iUdjlnjlewnKc2XBWXyxKpT/IeCrFpXMkZZnJwGy/DHOel8N2HF4f7OQvDr7B+ekJbBz8qk6Jx48qyySMLGPpJMcnhjk/PU5XbIpfXX8jEdd84285NsOpBL3xaQ6PDfLN0wf56sm9RLMZQrqbmkAYCYgaGcbTKXri03z91AFGUgn+cNvd+LWFJ3SGZfGdc0f5p+PvMJJOIAlBkctLQNNxgKlsmvFMkjcGujg5McKXNt7KI/Wrrzr8di7exzODe3hv1W3cVbIZXVLJ2HlPgkAwnYvzeP9rbI2s4n1Vt+GSNAbT4/z5mf/g9dEjvLfyVpQL48Ei75HpWLwwvI+kleFLrR+iWA+TNNN8p/cVvt/3Ks3+6lnJzmkjQUj18Ym6+wkoXjK2gTLjSepNjvDK6CE+VnsvOyJrEELwxuhhvt39Ajsiq2kL1LJr7BhTuQS/0/phqj0lTBgx/s/5HzCWnb6q53MB16VOQhKCiO5jZ3ETO4tXlnm7GBzHIZMzeftMDz/ce4Kj3UNEU0sv/VPL8PfmTIs953o4MzA2+2OWhHzcta4Jr2v+Kr19bAKB4Iu37GB9xcoVdn6WEEJF1daSzb6Okd2NLBcCOqZ5jlzuGIpcjyRd8BQ4WNYYjh1FkWsXiAPLKEoDjhPHsgZ+Iu1N59pJZI8AEHBtp8T/MRRpfnzOdrL5TOkVQpUKKfF/Aq+2GrfaiGlPMRj7Z5LGUXqn/pTagt9Hkyvm/aay5EeTS0gCpj1OzppY8LirQd4QL2+NFE1ZkjBel31okge3EkSVXIT1SrTLaqFdcoC1oQdJW9Pk7AxhvYqAWsJUtp9LRzJJqHTEd3Ni+gXWhO6nJXAr0kwIYiRzntFsOzcXfxZdyhv4au8N7B79BqOZ81dsiJdK5LwAWZGQlqG/hYvE+rPXty0OjwzyQEMLm0sr6I9HydnWosdfwMaScj61bhP/evQAz3We48GGFhRJQpYlJFlaNpRgGibWJcc4jsO56TH+eP9rdMYm0SSZ+2qa+WDTeip8AXRJIWpkODg6wH+eP8rJiWH+89wRPKrKL6/dMadq43Kcmhzl9NQYHkXl06s2c19NC2UeP5IQTGTSPN19mm+fOUTKzPFM9xnurmrk/pqWee+u7Ti8MdDJ3xx5i5iRodwb4JNtm7iprJaw7sIBRlIJnu85x+MdxxnPpPjrw7sodHm4vbLhqkg8zsf7ccs6Wwpaccn5Prrli+PNYGqcaSPJDeEmXFLeO1DuLqTeW865eB8pK0PgAvfAIrdPmGm6kkM0+6tmV9Bexc3GcDPvTJxkJDNJnS9f5eGb2R5UfXPa4jgOnclBRjKTPD+0lzdGjwD5kqmkmWYoPUG9r5ye1DCV7kIq3EUIIQipPlYH63h99NpYFn/2rP6XwHEcxmJJvrPrCE/sPcF0Mn1NmWgXIEsSAxMxvvnqAbIzKiURv5fa4gLW1y5MuenTNYJu1/8TRjgPFbf7XWQzrxOP/x3Z7JsIKYiZO4vjZPD5PocsX+qmt8mzCCwy0xVKfv8yWcpXi5w1jk1+ZuxWm5DEwhmUpjVB1uy/gisLmKmBloROse+DmPYUI/FvE02/yWD0n6kM/TqqXHjZWRpefS3Tmdcx7SiJ7CG82hquh+TiQi7MhbDcinA5OI5DNDfEyekXGc92IQsVcJg2Bihxz80Cncr2c8B4DF3yUu5ePWuEAWK5EdLmNAcmvo88s912bNxyAMdZPtY9t01XcPAln5pXUXHJF9skS4KgflERTJdl3KqELsvcWdvAS13tHBzuR+BQ5s0bqYCuz4bJNFnGr+XPv/B3idfHJ9du5GvHDtBSUEhLwcoJOi7vl2Fb/NuZw3TFJlGExP01LfyPLXdQ6PLMjiGlXj8NwQgt4SL+257nOTc9zhMdJ9hYVMGdlYurimUsE6+i8rk12/hg03p8l7izSz1+qv1BRlIJnuo6hWFbvNrfwT3VzSiXXW88k+Lrpw8QNTKUuH3814238EBNK+ol9L9lHj+NwQg+TeP/HHubkXSC750/xvrCMgrdV863bDomspBm47SXI+9eZ14sWpFkTMdckb6A7dgzrv+598hf08FyLn5/siSjSQvnIhh2DpessTZYj1e5OB7tLFpPs79qhgbTQpe02UmJEKBeByGa62KIHcchYWYZy8TnzEYvR4UntKSLemQ6wT+/+A7PHDwzazCvByRJsKGunJDXTf9Enu93PJZk95lu1tWUzZs1VwQD5CyLqXSaWufqi7TztbOTOE6+YB9AEn7kJcgfrhb5eHA1bvdDJBL/iIONcEx0163o+m1o2vpLkq4EkvAhhBvbngTHumy26WBb4wihI4mfDGGJEOrsoGpf8nzmtMKxmU6/SdZcnqd4MchSkFL/J8maA0ymnmEi+RSaXExZ8JfmZEULIQi6bmYs8RhZs4fx5A8Jum/DpdQuGVeeOXvpNqyQgW2lBnsx2JicnH6BrsQ+bi7+LAV6FaZj8PrwP3L583UwWR16F+2xtzg29TTbiz46q02sCA2PUsCtJZ/Dp1w0TgJwy1f2PiwX951tu2XjWPk2KpLEB1rzSVgXnmy5L8CXtt6Md6bud3NZAdXBIVwK3FvXxA3FZUSNDgK6hluuJ+Ry8VtbdlLozrt91xWVUh+K4FVVNhSX0hSO4FZUGsMRfmPzTfhnOOVt28ZeQhDgAhRVnrOC745NsWuwGwco8/r5WOtGihYwXIoksb6wjA80ruOPD7zGaDrJM91n2FlWg0tZPFltTaSUR+pXz3M5X0hSvb+mmZf72onnsrRHJ8ha5owc5czzdRwOjvZzfDxPVnJrRR13VjbOczkLIfCpGg/VtvLDjpN0xiY5PD7I2enxqzLEES1IwkwzkY1SqM9/dwr0ABISo5lpWvw1CPKx2tHMFEV6CJe8fF2uW9YJa35GMpPkHBNNqNg4jGSnUIRCSLvIXSFm/zcfJa4wuqSxNtTA6mDdvP2mbRJUfQxnJklZWXyKG9O2Gb9GtzRcB0OctUyeHzjOYz0HGcvEMBeZMUtC4o82vIftRQtnGE8n0/zdM7t5/shZzBVkmF4pqgpDrKkqmTXEpm2z73wfH7114yyn6gXsqKtm7bkOvrH3IKFbb6IyFECVF1eXWQi2HSca/z8YuXNzWKrcrtvw+z56fTp1GSyrj2Ty27jdj+LzfxFJWjzxRFEakOVKDOMAlj2OIlXN7nOcBIbxDpJUhKIunYh0tXArdShSGNOeJpreTdJ7Cp+2FiEUHMfGtKeYTr/OYOwf59V7Xgny5AYlVIV+h5w1Tjy7j6HY11HlIop8H5gTj/ZoLZT4Pkx/9G9JGifpnvwypf5P4tXWIUt+BBI2xgxL2AiJ7GFk4aXY/8El26C5VpbJahoWtm0v46IVyEIlZ2fI2ek55UuWnWPaGCSgllDhWYMkFEYz54jmhih0zR1Ygmo5a0MPUOJq5o2Rf8Y3HWFt6AEUSafI1YAsVMYyHRSHGlGFC9PJkLWSyIusJhbtu77CLF7zogF0sMjaBxnNnCUTH6fG9y6y1iTR3FmyiQilnpuJZl9nKrubrlg31f6HiHgMxjLPMJ6GYs8OBDeRc96kPTqAX6uj0nc3nhn3r0fSZv8GKPPlB2rHcTANayWedBRNmfVg2I7D4fFBBpIxALaVVNEcWnx1LQvBLRV1fP3UfoZScfaP9jOYjFMfXFzj9+6qJsL64nW3dTMZ0/FclpSZI2kaeC/pY9rMsXuoh6Rp4FM1biqrXdQdLoSg3BugMRihMzZJzMhyZGyQm8quPDF1fbiRN8aO8LXOp3m4Yich1cd0Ll8FcWPhGkpdBdxSvJ4f9r+JLAQRPcThqXOMZad5T+Ut6JKGaVtMGjGSZpp4LkXSzNCfHsUlaUT0IG5Z57biDXy7+wWe7N/FulADg+lxnh7YzW3FGyjQluaCv9DnFn81jb4K/q37ee4v205EDzKRjTJpxLm9eCMhzcfWgja+1vk0Tw28xcZwM72pEQ5Pn7/i53I5rtkQH57s4e/PvIphm9xQUI0mKewebWdtuAKfqnM2OkLOtvjF+m00BRaOLVm2zQ/2HOfFo+fmGWGPrlJZEKSlooiKSBC/W+e7u47QN7G8ks2lcKkKGxsqeOHIudnvrHd8moPdA7zd30vukvteYPR5o72L0yPjNBdFKPB6FiRLv7e1ie21VfO2m2YPpjVEOPi7yNLFfi9Ul3u9YNvT2PYElj2MaZ5CiCB56kgZIfxIUnjW8EhyOW7P+0nE/55E/G/x+j6NJBVg2zHSqccxjMN4vR9DVVdW2H6l0JRKIt53MRj9ZzJmB53jv4lP34wqF2HZ06Ry50gZp3GptQRdO5lMPXPV9xJCoCuV1IS/TNfkl0kaJ+iP/g2qXELIfcusp0CgUeT/IKYTZTj2LWKZPSSyR3ApdahyPiZk23nhi6w5gO1kKfZ/ePm+urRFY5WXwsjmMDK5JTOnAUpdrZyNvs7LQ1/Bq0QIaqWsCz2EKrmp9K7j2NTTvDr89yiSRtqM4VMW9sAIBOXuVewo+ii7R7+JKnloC9xBgV7NDeGHORV9md7kYTTJTc7O4JL93Fj0CXzqyj06iqagaApGZuk8DiNjkMvO0BY6JlHjLBHXBqYyJ5CExkTmCC3hzzCQeJmocZYi9xYsJ0Nt4L3IM5ORQvcmdDlEsftGcnY0TzoiBxlOvUWF967lJwROnhd8JdBcKvIMHWfGzHFmagzLsZGFoCVctGTMVwhBucdPhS/IUCrOcCpOX2J6UUOsSBKt4aIlY7SKJKHPuPJN255VcbqApGlwcjJPs+pW8qWgHbHF69/NSyh+c5bFYDK2oGTmcijUgnyh8RGeGdrDY32vkbVzBBQPd5duybdbyLy38lZ8ipsfD75N2spS4irglxoeZl0on1g5mZ3g290vM56NEcslsXH4p/Yn8SpuPlX3ACW6zuaCFlRJ5bmh3bw5dhC/GuCOkk3cXbJhdgGsSSqlrsiirmm/4uFzjQ/zyshBfjz4NkkzTUj1s6mgGXVGyGhTQQuGbfL80DvsmzxNi7+ah8pv5MhU+zWFMa/ZEO8f7yZnW/xK6x3cW76GkUyMc7Fh3luziR1FDXTER/mXc7tImQZBdf6MznEc+saj/Gj/KQzzUl++xNqaUh7a1MaNrTWEvW5UOZ/Q8fLR81dsiGVJUF8SwePSSM6wHE3GU5zoH+Hpk2fJXuYWFCL/wYwnk0wkkzO0dPMfdFNRZEFDjJCQpQiyVIQkXb17e6VwHAdZLkFRWsmknyabeZ18fFMghAtFqcPr/Qi66+4ZwyzweH4By+ojk34Jw9iPJBVh25PY9iS660483k8AF42CJHQUKYAs/DCHi1ogCx+yFJgX6xVCyVNFoswhAZGEiyLfL2BYo0ymniVr9pMx+2Zrh4VQ8WprqAz9JgKZRPYwknAhFozZCiThRpYCKJJ/wWOEEHi0VVQEf42+6b/EsIYZjn8DXanAozVzgetaxk9Z4L+gSoWMJR6bUYA6Ryp3mgtM+3n2Lh2P2oxXmy/AcDk8ATdCklgu3p5NZsmmsnMM8Xh2eEamsIie5HnqvC2Uudu4teRzDKZP4mATUsuRhYIkJFoDd+BTipjIdqFKblYFV2HaGUzHmGm7RIV7NX6lKM+qJQTV3o0YkTQ5J4vpGOiSl1WheylyNTKcPkPWTuKWg5S4G3Er80ugloLmUvEGPcsqT2VTBkbGmBnsZTQpyETmMGF9DZocRCCTs+PY5GYIZWQsx8C0k8iyln+nkcnZSSwnQyLXR9acIOLeQDR7dkVtdRyHxPTyNc+Ql2xU9fz7bNg2o6n8Ks8lK3PiwovBo2qE9PwEwrYdhpKLs495FBW/tnCZ0xwssTudyzGezvdtIpPi9955cUlteIc8GyGATZ7Pf7la/AWbJAQlrgI+UnMPmco8CZMkpJkkKUHSNDBtwS2RTWwJrcHGIaC6CGoeBALbyYF1jI/X3oQk/ORzW2biswi8ikoqdx6/vpaN4UZq3Q6J3BAh1xo8so94dg+atA5FClHrLeU3m9+DR9FxZuLGtpPDwUISKpLQKNbDvK/qNh4qvxHbsZFFPqZs2g7RbAaXorCzcC0bw81Yjo0uq8hCYmfhOtTF8m1WgGs2xIPpKKXuIDcVNxLU3MRzGTQpr/XoV12sC1fyQOUavtG+m/sq1lB7GamHZdu8dbqL3rHp2W0CuHV1Hb/2wE3UFF/U67wWCCEoCnoJeVyzhth2HOyczR/cd+eVv2EzuJzL9QIkqQDT6iOW+Gc0dc1FCki5Ck1bfXU3WwK2PUYy8TUcZxqX614kqQiEBI6NbY9hGPuJxf6MAqUJRc0rWslyIYHA7+LSbyeb3YVlj6GojWjaFnT9FuTLxBUKve8h6LoZIZRZrmnIG9Xagt/HdtLIl2U+e9Q2Woq+Dgj0S84RQqDJZVSHf5eQ+zbimf0Y1jDgoMrF+LR1+F1b0eQyHHI0F38VEHPue/H+OqX+T1DofRghVHR5YZUvIWSC7ltxq00zcWkJTSm97BiBIgKU+D9KyH0bCeM4yewxctYYDjkk4UVXKmayspvmnb8QwsVBJHn5FyydyJCOZwgWXjR2hp2lP9WB6ckxmh2gztuKLKlUetdR6Z1Pq6nLXhr822nwb1/4GSCo8m6Ys00WKi3B2+ZsUyWdcs8qyj2rlm33UtDdGv6wl7G+iSWPMzIG6US+OsKys+TsBI5jMZU5gUsupMizhb7E87jkQkJ6K5JQ0eQQA8lXqfTdgy6HCOktDKV2MZreS1hfjSRUYkY7IX1l4RXHcYiNr4yO81KJRduxScwYLUWSl4z1XoAk8kYkT4fiEMstrk6lSvK8RKQrRd7g2TPtdZg2royEwp4t/brygVIIgS5r6PJcL8FEJsWf7H+NE5MXBVFkIfji+pu4t6YZx7HJ5PoYT/6YkHsHQX0TSeNMPnyFgyzcJCyJePYoPi2vy53NHcQwzmIpYDiljCSeImuOEHbvRAiFtPEmyWyWoL4RRQoxkXoZWfLg19bg01flxyWhzlk1G5bJ3x/dza7BLr6wbgcP1Lbivyzst9gqe6W4ZkNsOzaqJM9mvSmShFvRGMvmZ4iSkKjxRkiZBoOp6DxDnMgYvHaiY052XGNZIb/xrpupLry+K8mIz0PA42JgMja7bSqe4tbGOrTrLWnoWChyNbadJJPdO7vZpW+97obYcSzS6adIJr9NKPRnuC5jw3KcHMnE14nF/oR07jyHJ23ORIcpcvlYEypnKF3PLSX3LnsfiyBvj48xZUzz/tq8Mc9YOc5Eh9lQsHD8SJY8eLTmPJ1gbJi9Y8fQJIW2UCnTRprbS1so8NxLgWfx+wt03GrjZX12GBiPEk1mKC3wEwmUoFGybB8koeJSl491CaHgUutwqXUUet+97PFLoaAstKKM6NhEnOhEnNK6i6GMAq2YzuRpzsWPUeebL0H48w6X10UwsnyMznFgdMZYG/Y0DhZl3tuZyBzCtJMUubdQ5N4y55y6wKNz/u3X6vBrF2PhjaFfvKK2OrbDSO/KyBkChf45TGAX3MZXks9waRBOWsLA5RXtVnzZBZGz7Vlq34jLw8dbN1KwQP3yYqj1h2fbaNhpepKH8/4VISMLFb9SyED6FKadpdKzjpQ1yVimkwKtihrfRjrj+0hbUXTZR51vC5rkRpcVNhaX41YURtNJDo0OMJVNE52ZJAgh4dHq8WltFHsfRKCSME6RME6hSREkyUWx90ESxnHARpLcBPT1qHKIAvctCCHj01op8j6AIvkZSz5HKnceVQqTMfvwqvn+F3vfjbREyNABBpMxzkyNM529dhathXDNhrjEHeD41ACxXJpSdxCXrFKo+zg+1Y9hmaiSTMLMkrZymM5811zfeJS+8YtuZkWWeHBz63U3wgA+tz4vMWssllxRjeeVQpbLCAZ+FduenkOBKC1QK3vtMLGsQUAgyeVcWnLjOA6Ok8a2pxDCTU8yw7nYCO+v2YhLVulMjPPOWCejmRgtgVJcssrJ6QHcssZtpS10JcbpS06Ssy12FNXTGizlxcFTQD678dhkP8PpGBsKqjAsk6NT/fQlJ2kKlLAqVDY7QXOAs9FhGv1FrC+ooi85yd6xLiazSRr9xbQESzgxPUhvYoKmQDHNgRJOTQ/RlRinxhcha5mMZGIIBLeUNBFQXPzrs3t56eA5vvjozfzCbRt+As/1+iBUFMDtdZGOL/0RJ6aTTA5Nz4nF6ZKLsFpIf7qTIr38un4TKdPgqZ4T3FRST5UvdN2ueyk8ATeFlSuLKQ91juA4Dm6llGL3NlLmICF9NSGt5SfStsthWTbD3WPLHqfqKsVVhbOTK1lIs0Qipm3PunSXgu04JHN5d6+EILgIAcf1glfRZtWK3LLCnZWNtBWsvB788rcuayWZMvrxKmEUSSdpTjKR7UWXPYxkzuNRgsiSxlDmLGXuVmK5ESo8ayhy1SPNjE9eReWDzetxnDwxyZfeepY3Bjrn31soZM0RXEo5iuTP65Vj4jgWlp3GtJPk7CiScCEJFdOOk7OnUKUChFAxrBEkoaHIAfzaWgL6RhTJT86azCdhXgNz2PXCNRvi1cFynuk/xsnpQZoDpXgVndZgKd/vPsBjPQco94R4YeAk4BDS5s/ABqdiJDMX3TJeXWNzQ+VP5MFIQuDW5roQ0sZ85p++qSjRTIbm4sJFGWWSWYO+6SiVoeCCKkyOEyca/wdyufNY1iiSFMBxEvi9n8Dnff9161MeKorSBAiSyW/i2DEkqWCGbWscI7uPdPrHaNom4lYlhbpCSLvAnergkTVWBcs4ONHLDZEqQHB8eoDVoXIGUtNMZlPcWdaKT3WRtnKzH6UiZMo9IfZP9AAwnInxytAZSt0B3hptp8FfhGeG1lQA68KVvDPWRTSXoVD34ZJVVgXLODDRg0/VeXnw9Oy5PsXFC4OnKPME2TXSjiJJrA1VEM9laI+PckO4Gsu2yZlzWdZ+HuEJeCiqjDA5PL3kcbbt0HWyjy33bUBRLzCdCZr966jztuK6jLzDtC5kGudXTIoskTMtHAcURcK280IpApH/t2Ujy/ntiDzL0jtjPbSFSn5ihlhRZcrqi1F1ZTYZazH0nR3EsR1kRaHAdTH27jgOOdvkVLSPgfQEWSuHLElsLcjH6YYyk2wuaMJybM7G+nHJGgHVQ0diiPWhOlyyRiKX5li0m3WhWnzKwtnH8cnEsr8R5Hmxy+uLL06WZJlybz6ckLFMRtN5veClkqviRpbpbD5uLksSZd4ri71fKfyaToHLw0AyRsrMMZpOsIriqxpnZaGiSR6EkDAdA9lRUSUXRXotFZ41WE6Oc7FdVHtvoMc8hIODImm4ZP9sXTrMlFwi8tKbYnGfQNC1maRxGkXy4VKqkSU/ODaS5CKV60STI6RzXahSAbpSgWKcJ2W0E3DdQNC1mYRxFlnyE9A3MJXeTSx7mIC+AUUO4FUbWFp7/aeDazbE68JV3FHaSmAmEUuRJG4rbeWVoTN85dRLaLJC2spxd9kqGvzzJcYm4ykyl9QMl4b8FPqvvF5tpbjcEGeMvErRpXj61Bn2dvfzlw/fR6Fv4bb0TE3z+8+/yq/evJ2bG2rn7TfNPixrlKD/V0imHsfv/TipzIuIJUqKrhZCSLjd92Fbw6TTTzKd/W9zKIUk4cXluhmv73MEkwHOxrvJWDk0WUEWglJ3gApPmF2j7ewb62ZNqJz+5BSGbaEIiXJPkELXfCpPSQg8l8y0s1YOl6xwY3EDLlmdzeK8gCpvASXuAM8NnOBcbGTmviH2jnfNtEeePdd2bBRJYntRPYqQ2DvWRaU3zEg6Rsa6fjXmPw14g27K6oo5e6Bj2WPP7GsnZ+RmDTGAKmmo0vzJ3p6jXXT2T6AqMm6Xyt3bW9h9pJPRiThrmys41TGMNJN0ePvWJg6f7mfbulrO944R9LkoLs27jKeNNPvGetBlhQZ/IT41r+c8nk3SHZ9EFhLNwSK8M8pqWcukPTY+y85U7V2cD1gIQXVLObpHX9YQD3WOkphOzomRX8CpaB9PD+5jS0Ezh2IdyELi1uK1HJ3q4q2xk7OGeO/EWcKan62RJp4dPEChFqDBX8bpWD9vjp5gdWBhgXeAoe7RFUk2un0uyhsv5gboskJruAhNkjFsi7NTYyRy2Vk6zsvhOA5DqTgDiXyIrMTjo9z3kzXEXlVlVUExxyeGiRlZTk6OcHN57VXFniVkfEoBsmjFcgzcSogCrZL2+B66k4coc7fgUyOMZTsJaqUzruui2Tr1K0VA30BA3wBcmjp6EWH33HyIYt9Dl5y7noC+fvbfRd775hyrySsncflJ4rq4pv/rmvtnB2OBoNFfzB9ueJjnBk8wnU3SGCjh3vLVeJX5jzGTy80pWfK7dXT1OsdrL8HlDIILjR9JI8dUOo21hMtaFoLReIKBaGzB/Q42slyEqtQghA9JCqGpazFyJ+DK9aqXhSSF8xKHnkexrKEZEhGBJLxIcgmyXIoQGnU+g874ON/q2EOlN0xroJSQ7kESgmKXH1lInIuN4FE0dFnGp+qzSjrxXIY9Y50MpqMcmuilJVDC22MdjGRi7Bvvoi1YRmOgmL1jXbQESyl3B2d9WpZjc3Cih9PRYTRJpiVYylQ2mRct0L1UeEK0BEpnzi1hdaicNaFy9o11UeuLENLc6JKCV9GW/F1+HuH2uahsLkNWJCxz6Rr57pP9DHaM0LBu+Th2OpOjvChILJkha5gkUllMy8ayHU52DBFLZHjP7Ws5dLqfWDKDqsic6xmlq3+Ce27Mx5ttx+Z7nUdoDhbRk5ikKVDEf2m9ka74BF87+w4h3U3GMnHJCp9t2UFQc/Hv7Qfojk8ScXno7Jzgk83bWF9QsegKsG5NNaGiAImppTOSJ4am6Ds7RCAyV7TAAQbSExS7QuwobMXGpjMxQmCRlS1AsR6i3lfKvslz1HiLOTB5nnWhOvzqwhNh27LpPtG3IkNc2VRKpCw0+28hBBuLKqgNhDk3Pc6+kT5OToyyvax6wVWe6di82t/B6AzX85biSso9y8fRrwUeRePW8jqe7jpN0szxfM857q5qoiW8vP7y5ciXX81PgFsffmD27xLX3JyOev+2K2/0ErAdh5FUnN1DPRwY6Wcqm8ajaKwtLOX2ynqqfaEFk3wt26YnPsXbQ70cHR8iamQI627WFZZxa0UdFd7l9cAvheM49CWi/MOxPUxnM9xf08wDta1XzM19zYZYEmJWXPzSbc2BEur9RdiOM0NxtljnxKVKajOG8Sfjr3cch/hl0mUeXVuckHaJ65iOQ86259QfXwpZiiAJLyChyGVMx/8GxzFw6VsWPP56QAgZRalBURYfxF2yyn0Vq8nZFpIQKJJMjS+CjODGYCOKLOHWVdLZHJbh0OguwetS87HmHGzz17Mz3EjI60GVZO4uW8Wdpa0okowiJO4tX00im8UwLCZjefEPt67i1lU2RWpYH65EEhKKlHeRJtIGW/11+GSde8pWEctkMAyLZCLHRl8tWoGMR1dnpPckytz5GPty1He27TCdSJOzLFyait+jzzMUOdMilTUwcvncBU1V8LpUlMs+Ise5cC0bn0vDswA/+YV7TiXSWLZNwOPCpeU/L0mSaLyhFl/IS3SZrNzJoSlO7D5L7arKZRm5JEmgawqZrIxpWfQOTZE1TGorCugfieLRVXRNRZYlHAeaa4t5fvdpIiEvIb+bqJFBILi5tI731q7n0EQf3+04RNzM8uLgWco8AT7buoOsZfJnR19m/3gvrcES3hnt5r+03kSx28dTPSd4sf8MbaGSRVmQQsUBmjbW0X9uaMn+xCYTnD/cRevWxjkeAQGsDlbz5tgJ/r37NQzb5I6SdbP7IP8bMaNZDnl378ZwAz8a2EtnYpjxbIyHKrYuOllIxdOcfuf8shMlgLbtTbh9cycB5d4A76pr42+P7GY0neBfTu6l0hegwhecc0/DMtk70sf3zh/FAUrdPt5d1zbPe3S9IQnB9tJqtpRU8fpAJ2enx/jbo7v5rxtvpWqmjZcaINtxyJgmE5kkacukLhBGlX4+dNctx2bPUC//ePwdjo0PocsKisiLerzUd54nO0/yuTXbuKuqaY5BtGybF3rP8w/H3qYnPj17nunYPN19hh91nuRLG2/hhqKKJUu7LsB2HDqiE/zloV3sGuzifY1r2VpatSDfxHK4br/+QglPipDm2NSFCsJdqoIiSbMGLW3kMK1ro/pbDKlsjqnkXAGBwkBeWcm6xKhato3jOBimNcdtfgFJw+Dtrl4yuRxB18LuFlkuwe/9BJIUxON5F6RASB48rrvnHLeyOYBz3RLK8uU5MsolH5UsIJ3N8dfff4NIwMuD29r4/htHOdc/xtq6Mj5y50Zsx+Ffn91Lx+AElYVBPnX/Vtqqi+cMIKZlcb5/nJcOnuNY5xCxZAZdU2ipKuLujc1saCzHpV5kWrIci3/40W56R6b4nQ/dQTyV4Zl3TnO6d5SMYRL0udjSXMW7dqyiLBLID2gz59pLvCO2bXOqZ5SvPPEm6WyOD9y6nge2tSHNGDbHcZiIpXjp4Dn2ne1jaCKK40BVUYhtbdXccUMjBf6LtaCmZfMvz+xl/9le3n3jaj5y16YFB/ThqTj/699fIpkx+NIHbmdN3UX3Zd2aKgrKwssa4pxhcuCFo9z8yFYKSkNLHltWlGd883t0jJxFdVmYkck4qXSOxqpCTMtG12QqioMEvC58M/XJdRWR2b4JIWgKFqHJMkHNjeU4mLbFSCpOW6gEj6LhllVCmpuhVIxSd4DexBSPdR1BkSRSpkFLcOmkH7fPReuWRt58/J0lDZ1jOxx74xR3fugmApdkWgshkBD4FDe3FK+hSA/MsiWpkoLpWBi2SdbOMZaNEdEDCAQ13mJcksqbYyco1AMU6Yu7f8cHJjl7cH6i0OVweXUaN9TNo+6UheDRhjXsGuxi/8gAuwa7+f19L/OBxnXUBsLossJ0Ns2+0X4ebz9Ob3waXZJ5pGE1W0p+MjkxlyOsu/nMqi2cnRpjKBXnxb7zTGRSvKuujbpAGK+qYdkOiVyW0XSC05Nj7BvpY0dpNb++YefPjSHuiU3zV4d3cWpylDsrG3h/01pKPX5iRpYXes/x2Pnj/PXhtwjpbnaUViOEwHEcTk2O8peH3mQsneDB2lYeqmulyO1jOBnn+Z5zPNV1ir84+CZ/tOMeWkKFS/4mjuPQE5/irw7v4s2BTh6qa+NX19+4ohryhXBdDHHGytGbnKQnMUE8l1k0hX9HUQPlntCcbRG/B5eqkrPyCVuj0QSxdJaS0PV11TgO9E1MMzI9V2S+tiiMJPIsWv+4ex+O4zAcTxDPZPnC4z9GvazsxAEM02QgGqcuEmZdxcJ1pEIoSFIQyx4Hx8Dv+8TMHumSYwSKtvxPYFs25nXk3l4IjuMwMpXg/MAEY9NJBieixFJZfrT7BOlsjoxh0jMyie3Am8c7yVkWf/rpB2ZXhznT4vn9Z/nac3sZnUpQWRjE69YwTIuXDp7nzWOdvP+WdfziXZtmFa8cx2E8muT8wDjfe+0I+8/2kTMtCoNe3JpCz/AUR9sHOdE9zO988HaqikLL9sOybY60D/LXj79B/1iUzzywjTs3NqFeYoT7xqL81WOvs+9MH5GAh0jAgwMc7xri7VPd7DnVw+988HaKQ748RaYis7aulKf2nOTlg+d5YGsbhcG5uQO243DwXD9HO4dYXVNCdfHctgYLA6y5sYWu48vzZp965zyHXz3BHR+6acmPenXD/Jrqd926Zt62tU3lmKbFme5R/F6duoq5DE7qbFjpkvZqLmJGBsuxydkWCdMgqLnxKCrl3iCfadlO0UzegCrL6NLi77GsyKzd2UphRQEjPUuXB53Z38H5w91sumtuslbCzDBpxHmi720USabaU8QjlTuo9RZjOTbf7HoZSUgMpCdoC+TlK32Km00FjXyr61W+0Pwg+iK1nrZts//Fo8vWOgOU15fQvLFu3u9ygS3rv2++nT878Dr7R/t5pb+DPcO9hHU3qiSTMg0mMmksx8YlK3ygaR2fatuMT/3JZkxf2sbtpdX8f1vv5CtH3uL89AR7R/o4MNqPT9XRZTm/ErZM0mZuNgS0NlJ6DSSz1xeO4/BY+zGOjw9za0Udv7/tLoo9vtl9GwrLEMC/nz3MN04dYH1hGV5VI2OZ/MfZw3THp/ho60Z+Y8POWUKVllAhW0oqMWyTH3We4rHzx/jSxlvm1YNLIu9ZuOCO/v29L3NwdICH61fxpU23UqC7r3pCdc2GOGqk+WbHbp7sPcxENjlvFXwp/mbzL8wzxNVFIfwenfhM5vRUIs2JnmEaSwuvuXbuUpiWxTtnexmPX1wRq7JMW2UxsiRoLSnm0XWr2N87wHA8ge04pHM5DGu+m0GVJW5rrOPjW26gOhyatx/AcQziye+QzryKEAqR0F+QNfYhhAe361ZgxrXoXpwK7wKMTI7E9OJSgKZls7e9l6bSQoqD16aPPDAeZVNTBV/+xTs51z/G//zmC7x48Bw72mr4h197lIxh8uVvPMe5/jF6R6dprc6vho50DPKPT71NOmvwhYdv5N7NLQS9bjK5HIfODfB3P9zFv79yiKDPzftvXT9nRRlLZXhm72nu2tjEx+/ZTEVhENOyOdUzwp/85yscONvHywfP8/F7Ny+ZiWrZNntO9fC3T+xiPJrkV95zEw/fuBrtEo3faDLDV5/ewzunenj4pjX8wm3rqSgMAQ7n+sf52rN72XW8k/JIgF975Ga0GRfp5uYqmiuLON0zwpGOQe7aOFfuM5HKsvtkFxkjx50bm/Be9ru6vDrbH7yBV77z1rIsU4npJD/+6sus3dlKcfX1SSaxnTy73C0bGwh4l9cGv7uihW+d38+3z+8naRrYjsO2ohoKXV7Whsv5Xudh2kIlJMwsmwqrWBUqXTKgVNVSzrqb23ipZ9eS950ejfL699+mbVsjHn/e/ZtzLJ4Z2s8jlTto9ldg2hb/3P4cnYlhVgWr+eXGB+hMjhBQPdxdumGWXEEAxa4QNd4i2gJViw6S4/2TvPXEPrLp5cuOtty3YVFPhRCC9ZEy/nLng/yg4wQ/7jrN8AyFpeU4aJJMSHdR6w/z/sa1vKuubQ7n9aVQhESNP0TOtgjr7mVd15okUxcI45IVqnzBRV2riiRxb3UzjcEIT3Sc5KW+84ymE6RMg6hhIwmBJskENBch3cUNReU8XL9qjhLWzxLT2TRvDfbgVlQeqG2ZNcJwgcpW4ZGGNTzbfZYDowN0x6ZYVVDMUDLGOyN9FOgeHqhpmTXCF87zKCrva1zLM91neHOwi4+2bqQ2EJ5zb0XkaUR74tP8z70vc2h0kI+2buSX1mxdkgd8Jbjmp7tnrIMneg4R1j08Ur2RAt27IBUkQIN/vgurLBygpjDE4AzJhmnZvHDkHHeua8Tv1q+Ly8ZxHLpGJ3nu8Nk5Lt7KSIC6kvzqoCzg4wM3rOXda9r46tv7eLOjmz996B4KvfOTO2RJwqUquFV1UcNgmr1kjQP4vR8hmX4SsHEck5x5/KIhliX84eUNZzqZZWJoalGu13z/phiYiFHg97C9qYpMzuRI9xAuVaGuOMyZgTFM26a5rJDKSJCO4Qm6x6aoKy6gsfRinadbU9jaWk3Q66KhvJDasgJGTvdy89o6CoNeMoZJY3khPcNTTCfyBsWybJ7bd4bJWJL7trbyyM61s6teTZW5eV0do9MJ/u7Jt2YNbiTgvaT90FAe4RP3bqG2JJ+Bq6uwqamS29Y38O0XD9AxOE7WMHHrl89SBYosYds2h84P8JUf7CKeyvCZB7bxrh2rZlfCF3Csc4i9p3upKQnziXu3UFZwMTFoTV0pH7h1PSd7hnnrRBfvu2UdtaX59yMS8HDT6lrO9I7wyqHz3Lqufs61e0anON41THHIx6amynnvhRCC5s0N1LRVcHpv+7K/+flDnbzwrTf44O88jLoCr8ly0FSZtvq53huXonB/ZRulnrzLttDl48GqVXgUjbZQKZ9q3sbRyUF8qs67q9dQ5sknsnyyeSt7x3oZS8fxqy4KXd5lszpUTeGm92xh1w/3kUkuziJl2w4HXjrGmX3t3HDHmothDNsmaiQZz8YYz8ZwcAhq+STDEneYEvfcQTNhpjkfH2TP+Bm2FDThlRdeddq2zZ6nD9K5Ak+FL+xl6/0bltSMFkJQ4Q3wuTXbeLCmlRMTw4ymExi2hV/VqQ2EaQkVUej2zAkPXY4Cl4c/u/E+LNuZVURaCqUeP39387vzZVOSwL/E8ZIQNAYjfHH9Tby/cS2np0YZScVJmTkUIeUlIj0+6gMRSjw+XPQhOVPAwvXgjpPGzu5G0ncihGtGKtOeQyp0vTCeSTGRSeFWVOqDC7cn4nJT5vVzeGyQ4VScVQXFDCRjxI0sId1NpW8BLgchKPH4iLg8jKaSjGeS8wyxLElMZFL8zZG32D3YzQeb1/PZ1VsILZIdfyW45id1aLIHRZL4Yttd3FzchHyFxdEeXeWmtlr2nu+boVGDw10DPH/4LI9sX4N6hdlnC2E8nuLfXj/E+cGLbjFJ5KURS0MXB2JFCHy6RkNhAYf7h4h4PRT7r26FaTsJZKkQTVtLKv3c7HbHuUh+L6sy4eLlyxZMw6Tn1ADZtLGoIIBhWpQEfcTTGU4PjDEWSxDyuIimsrxxspPRWJLbV9fz9tkebm6r49nDZyn0e+gYnqAs7J/NetcUedYlqynyzGQIqorzBCuSJPC5NUzbnuUGn06kOd07gq4pbG+rmTXCs/2UJLa2VlEU9NI5OEH/WJQC/9wJzg2NFZRH5mYsSpKgtiQMAuLpLIY53xDLsoSmyJztG+NvHn+TaDLNp+7byntuWoPrslI123Y42jFILJVh55raOUYYZgaoikKCXjdj0wn6xqZnDbEsS9y4upan9pzkaOcgvaPTNJRHZn5Th72ne5mKp9ixqmb2WV0Of9jLjQ9v4cy+jmVj/mbO4pmvv0rz5no237Me+Rq1iheCS1a5t/IiW1ehy8t9VRezYVeFS1kVnh96Cese7qu8MpYvIQlW72imZXMDR988taTC0dRIlKf+6UWaN9bjC3tRhcwjVTt4e+w0falxNFnhvVU3Uu5enCgklktxYLKdYj3ELcVrFp3ADnaM8OzXX1tWlEJIgrU7W6lfW73s+JandFRoDEWoDxTQOThBMpVlXdPyhCzj0wkGx2K01hYvWv60EGRJIqiv/HghBC5FoT5YsKTqE4BjF4NYgsLRMXGMfaDfmP+3PYpjDSG0G1bcnpUiY5oYlokmK4tOThRJxqtqOEDMyE/6UrkcOdtCkyQ86vy+CECTFVyKSszIEjfmTxZN2+ax88foiU9jOjZj6QQZy7wui8Xr4pouc4doC5YtOcNbtAGSxG1rGnjinRN0juTVQNKGyT8+/w5Z0+KhTW2EvK6r6qxl23QMT/JPz+/hzVOds1yrAEUBLw9vXY2ywAC3vryMlJFb8AdbKWSpBNueIp1+CcueIJN9m3TmVTzuiyn+qqpQWleCJOfJFpbC0TdOMT4wSWXT/LgggFdXaSyNMDAZI57Oks7maCsvRlNSdI5O4nNpVBeFOdA5QDydxbJtNtZV4NZU3JpKbiZzWJIkPDPUfULkjaEsSXMM4IU4yYUM1elkmulEGl1V5sVGL8Dn1ikt8NMzMsXIVBy42A9ZEpRHAgvSjKozbmXbdhYUmZclie6RKZ7cfYKzfaN8/N4tvOemNfMMNkA2ZzI0GcO0bN453ctn/uqxeceYlsXwzDGx5FwmrNrSMDvX1PH914+y+2QX1cUhVEVmOpFmz6luBII7Nzahq4t/Vre+bzuvfXc3nceWX4FNDU/zL7/zH9imPYfk4/9VBCJ+HvjMHbQf6SYZXTzU4tgO+188xlNffYn3/tr96B6dZn8Fzf6FOcQXQrk7wmcblqZtnR6N8R9/8kN6TvUve71gxM8Dn75j1l1+OWzH4VTHMAVBD+VFF1dctm3zwp4zdPSP81e//vCy99l/spcnXjvGH33+AUojP9na4oVgGwexjb2Ajux5BMeewE4/heS6D6G0YqX+HbBx7DiS+2GEXA3Cg+z9OODCsaewUt/HMTtwzA4k97u4nopzqjRTceE4ZBdJ2LQdG2Nm3wWXep4zIZ9Zfbky1QVYto1p2YhLzrsUGcska5l8fu129o/082p/BwUuD791w81XpdV8Ka55ml3iDpC1c2SvkmRBCEFVJMgv3LQe1yUD2GQixd8/s5v/9h/P8fzhswxOxkiks0tmVDuOQzZnMhFPcax7iK++uJff/MaPeeV4+5wyI11VeHjrKlZXLcxNXFsQ4kMb1y3ImLVSyHIpft8nyJntOE6WVPp53K47cc24pfOdh7L6Yvzh5X/EgfNDvPn4O5i5Bfov8vXXqizj1hSCHp3WimLeOd/L+aFx1lSVMDgV49lDZ2goiVBdGKKlvIgTfSNMJFJzVidCMEtLeXHbwspTF2Ba+RdYmllFLwRJurgvY5hzFkSSlF/VXs1kK2OYPLn7BH1jUTRV4c1jHRzvGlqQbcuybbIzzy+bM5mIJef9F01mKA75qCwM4rrMmLs1lTs2NOL36LxyqJ2JWN6YnOsf50zfGHVlBdzQsLixEEJQXBXhvk/ejiewsphS/7kh/um3/41nv/YKqXj6J0LHuhjMnEkymprVCb4e2Hz3OrY/uHFZ7m3TMPnB3z7LC99+c8XShCuF4zhMDk3xnT9/kl1P7Fv2mcqKxM5Ht7LmpsWpNi3L5vsvH6Z3eOqa2raprYpfft9OCgLXn/hnOeRLwFIIEcIxz+BYAwi5ESGVg5MCHByzF6HdiFBX4+TyVLdCyAi5AiEkECEkbSuSfjOS+1Hg6sfQhRBxeylweUibOXrjCz/rqJFlKBXHq6iUevNJv+VeP35NJ2ZkF1S6chyHiUyK8UySkO5e0LDKQvDR1o18Yd0Ofm/rHTSHiniy8xRfPbGPlGlc07d5zSviHUUN7Bo5z5sj53ifa9NsLeGVDKpCCO69oZmj3UO8dPT87IwlkzPZc6aHY91DVBWGaCorpDTsZyQ6N/P5zMAoT+47STJjMBpN0D48QcfwBFOJ9Bxpxfy94MaWat6zbc2iRuN6lRKoSjMB/+dnyDXkmbriiz+WEILyhhIiKyhryaYNXv6Pt1h3Sxurd7TMiVMpksTtqxtQZZnimWxeWZKojOTrA0ejCWoKwzy4sRWPrqLKMvesbyadNdBUZZYa8WLDrqyfuqqgqwoZwySRWTjhxbLsWdUrn1ubcwtx5be8eF3bpqE8wofvuIH9Z/t54q1jfO3ZvUQCHurLInN+S0WWcGsKQgge2NrGx+/ZtPiFhZjHSy6EoLW6mNaqYk71jnC0c5DicDNvnegiZ1psaq6cl009/7KCne/ZwvE3T/PWj/bjrICec6RnjG//4eMMdo7y0GfvpKS2CEW9uonLUnAcB8u0SCeydJ/o5eSec2RSWT74pXfjWkGC10rgDXp46LN30n6ke9mVaGIqyXf+7ElS8TQPfPoO/GHvNffZsR3G+if4zz97kte/v4dcdmmXNEDNqiru+8RtuH3zn4Fp5bPRT3eNcKx9ELdLo2swn31955bmWYPqOA6nu0Y40zOC40BrTTGtdSWzpBOTsRSvHzhPxjDxe3Waa4q5EFkxLZs3D3dQVRxiOpGme3ASt66yobmC8qIgkpT3UKUyOY53DNE3MoWRs7BtG0WW2bamhrryghU8uxx29u386tfqZqZGBAcDnAwOJggdIRWCPYHjzOdOF0LgCBWcDJAFrs97cwEFupt1kVLOT0+we6iH2yrqZxPenJnQ5jtDvYynkzSFIrMEHRXeAG3hYl7r72DvSB+tBUWzCXAXvHu7BrtImznWRkopWnCFK3ArKook0RQq5IsbbuKP97/K988foykU4b0Na5bgy1gaV2SIo0aas7HhOdssx2Z1qJxvdbxNX2qSLZE6/KprwSSmJn8JYX3hmV7Y6+Fz927HME1eO9GBNTNAOeQVmk73j3K6f3TBc1851s5rxzvIWfayRA9rq0v55ftvpLxgbjzywmzmeg1utj1JNP4PWNbIHCvj0m/G7/3g7L+DET8tmxtWlCwy0DHM17/8XT7/Vx+jcUPt7KpCiEs5tC+uNIKe/EeQzBrUFIUJeS+uwlyqMscDcS0oCHgoDHppHxyne3iSGxrnrwqnEmmGJ+P4PTrF4etXmiZLglvXNXDbhkbW1JUxOBFl7+levvr0O/z3D99J8JKwhqYqVBQGkSXB6HSCgoB3wdDEUvC6NO7a1MSBc328c6qH1TUlHDzXR8jn5sZVNfOSwxZCQWmIR371frpO9i1LcnEB8akkT/3TCxx/6zS3vnc7W+5bT1VLOfJVehIuwHEcrJzF2MAkgx0jtB/u4tArx+k9M0h0PM6q7U3Yv3n9VuFCCJo21vHw5+/hX373P5ZM3AKYHJ7mu3/+I/rODvLeX7uf6rbKq3bRZ1NZzuzv4Lt/8RTH3jy1sHfpMri8Ou/5wj3UrVk469qyHIbHY/SPTJPOmsSTGSZmKhwuTG4F0D00yb89dwCvS2N8OsGTrx/ndz9xF6vqSmavm7NsjpwbYHgixtZVNbOZ96Zl8YNXjiIEBLwuPDPG/vWD7fzWR27n/0fdf4dHcmbn3fCvYufcjZwzMIPJmZNIDnPmkpu02qTklSxZ+1rya9mW7M9JspU+BVteaSV5d6XNWi53mdMMOeTknAAMcs5Ao9G5K7x/dE/PYBAGGJKSffPiNUCjq7qquuo5z3POfe67OOgmo+m8+O5l3jvfzcb6Ekan5zlxqY/9W2rZs6FqlVdIRlCaMTPnQCzIrozTF0CfwDSjmFIxglwLggqiD4GlS3eCVIWRuYiRfAPR+ggf5apYEkU+UdfKeyO9vNrXQb0nyGPVTXhUK0k9w+nxIf5321lEQeDJ6pb8ytauqHyqvpUTYwN8u+MCQZudg6U1uFQLc6kkx8cG+H7nJYI2B0/UNN+xPi8KAgdLa5hOxvn9c+/xZxePUeH0sr2obFFGcTVY00jcPjfKPz/17QWvCbmDSmgZvtN7iu/2nkYRpSUD8R9u+yT7CxuW3LcgQGXIy79+9l5Cbicvnr5KfBWzVWBZdatbocoS22rL+JdP7aeuKLDoofpgogdFFNkZqs6/dni0g6DVSatv9bWpG9CNSQxzHrfzy4jSTVJJ1tz6JgRRYP9zO3nne8dIxVcelDCzPaa/94X/wUNfPMjux7dQVBVCsSgrDsZFXhdFub5sQzdIpzKkE2mSsRSJWAq704o9ePdtTy6bhXvWV9M+MMFb5zrZu76akPfm/tIZjddOdzAdibO5rpTKguW1ie8GsiRmJTq9Tv7Fs/v47987wrsXuynwOvnKk3vy5DFRENjdUsnLJ9s43zXMqfYBdjRVLAjGppldZSfTGRzWpc3YdzVXUh7ycrZziLrSIAMTYXY2V9BYvjo3G0EQaNpRy+d/+xP8+a9/Y1WyigC6ZtB1vo/ui/385H+9ScPWajbdu46a1kr8RV7sbhsWm4qiyoiymBcyMHQTLa0t+N7npucZ6Rqjv22YnssDjPVNMDU8Qyp+5xaeDwvFonD/z+xluGuMH/+P19G1lQNiIprkrb87yuX32tj56GZ2P7GVypYyPEE3krw8OdQ0TTIpjfDEHB1nujn6o1NcOHL1jtmnG5BkiUd//n4OfnIP8jKTVosqc2hnI631JZxtH+TJ/evZ1VqV/7um6ZiAphl89qGtrK8tIhxN8m//50ucuNxHY0UIWZbwu+186oHNuB0W/uGdS4s+J53RsNtUfuX5fZSEPFztGeW//s2bXOkepTjoZnY+wQcXe7h/ewPP3b+RmUiceDJNRZGPyuKVyVg3IAgikm2h5acgVyBabpGnlLPSlYK4vMezIAWQHV9e8bPSus5bg520z04SzaSZSca5OjOOYZp89/pFLkyN4pRVHIrK/eW1rPPfnLBsDpXwr7Yc4E8vHeO/nT3C9zov4VYtJHWNvsgskiDwpeatPF/fmo9DoiCwt6SaX990D39x+QS/c+JNqlw+nKpKJJ1iYD6MQ1b59U33cG9pzYptkjegShJP17SQ0DL8/rn3+C9nDvMfdx5iU2jtLmlrCsRFNg+frb57zdDS23qIb4cgCITcDn71sT00lob4wbFLdI9NL6lutVqIgkCJ381jW5t4dtf6BSxpyK0ITIOxxBwWSSZj6PnXe6PTaKZxV4FYEoOYZpL52DcRRR83lsUWdSsO++ML3lu/pYbWvY2cffPyquoMw11jfPM//pDXv3GE5p311LRWECrz4/Q5US0yppll3aaTaZLRFPH5BLFInPmZKJGZKLFwnPnZKHNT88xNzbPvmR189t9/Ys3neAPZVG8TZ68Pcq5zmD/64Xs8tWcdhT4XsWSady9188L7l/G5bHzy4Eacq+idvltUFfn55Sf38HvffYcXj12lyO/mE/ta8+StpooCPrGvlb957TS///0jPLy9kXVVRbjsFhKpDGMz81wfmsTrtPHlh3cgS4vbkIr8Lnavq+LFD67w8olrZHSD/RtqcS3DaF8KoiSy56ntTAxN8+3/+uM11UFvpFcnh6c58cp5VItCsNSPv8iLy+/E5rAgqzKSLKHrBnpGI5G7D6K57z08GUFLa1mHplVMZD9qWGwqz331Mcb6Jjj56gW09J2f8fGBKV76y7d469vvU9VSRnVrBcXVBQRL/bh8DlSrmuWJJNLMTc0zOTTNcNcYvVcGGOoYJZ3MrLqOJysS2x/exPNffWxVvf53QkWRj/qKrFqTw6pSGvIwF03cMYN3KzY1lFIYcCIIEPQ68DiteUKhLIlYLQqz83EisSSzkQTJVGZJ0uL/CdAMnfeG+zg21g+5lLIkiJQ43EwkYkwO92Z5KQKUOT2s89/k88iiyGNVTVS5fbzU286ZiSEmElFsssL95bU8UtnInuJK7LcJcqiSxGcbN1HrCfDGwHUuTY0xFovisVjzSlu7CiuW7MH2W+2UOt04bmNqWyWZT9VvYDQW4fX+63yn8yLlLu+ayVtrCsTlDh+/3HhwwWu330bCCn9bjUSaIAg4rRae3N7M5uoS3r3Ww7tXe2gfniSZzmTZs3fYx43e0gKPk10NFTyxrZnG0oJ8ffBWJPQMh0c7+GCiG1EQGYvn+plNgyuzI2wP3ll8fynoxiSmmcZuewRR9HLjykjSQtazIAg4vXYe+sIBOs/3MTe5tInE7dDSGsOdYwx3jWGxqigWJVs3zNWOTcPMD7K6rqNr2QF5KYnB1DJ13bWg2O/mK0/s4euvZgUxTl8fRJUkdNMglkhT5HfxM/dvYVdz5ccq5ycKAi2VhfzSY7v4L3//Nt9+5xwhj4NDW+qRJBGLIvPsvlaSGY0Xjl7mm2+exarKSDnt64yuk9F0ntqzWKHqBiRR5ODGWt48e53rQ1OUBj1sqi3Jm2OsBoIgoKgyD3/xXiLTUV75+tsrirYsCRP0jE4iozPYMcJgx8jatr9LmKbJ0OQcXUOT1JYGqSj0MTI1h82i4HOtTDLqGJigOOjGbbfiK/Twhf/wPFpG58wbl+64MoYsez4eSXDtRCdtJ7tQLPIt974IZO97La2RSWXu6Pi0FERJZMv9rXzh3z+Pr/Cj8Q+3qDKqnB1ub3QjrJXb47Cq+ZqygICQqw0DeJw2Du1o5NuvnWFgbJZMRqfQ72LPxpsZvkxG4/1T3cytICjjcdvYu6MO5S7S/5PT85w405MvKy6F2qoQ6xpLsMoKv7FlH0l994K/33pNbgwTniXSxIoksTFYTIM3xHwmhWboiIKIQ1FwKhYEsmXT292lLJLM3pIqthSUEs1ku0dkUcQhq9gVdcmVsCpK/OrGPfz8uu24c85kt0rEOhSVX9t4D19o3ookiEse752wpkAsCiKWj6GfcSnIkkR1oZ/KAh9PbGumd3yWKwNjXB+ZYmQ2QjSZIq3p6IaR9VuVsiIbHoeV2sIAG6qKaSwJUeJ3r9hOoogSNa4QgZlB4lo6X8C3CyJfrN9Fk2dpCcs7QRRcCIJKRutDEoPcCMSCsJgtKwgC2x7cyKHP7uXFv3hjVauDPMwskWs1qkArHq8osq6ykOKAO19vlkSRupIgsUQ6v4oVBYGKAi/bG8vx3SJ8L4oCrTXF/PuffZDjbf2c6RhkNprApiq0VBSyt7WaykLvAkMFAbClTBoL/AtS2bci6Lazs6mCxvLQghSyiEBtSZAdTQkK/QvT/bIkcs/6Kv7Zk7t562wn57qG2VJfSijXH+22W/nywzvYs66K0+2DdI9MM59IYlMVigNu1lUVsam2BGkF4YbakgBN5SHev9LHlvpSSoOeu1KCc/kcfPo3n8RX4Oa7v//TVU/E/imh6QbvXuimqsiXzwI4bZZV1cdPXO1n/6Za3PZs7b6iqZRf/L2fQbEoHP/p2VUF4xswTZN0MnPHHuC1QJREdj66mZ/7L5+mrL541ZNGgezCwzCzbXZLbfZh558rHYskCjhsKoUBN8/euwGP00bI51yQpUmmNL71/RN09S7NtQGoqy5g28bKuwrEA0Mz/Mlfvp03UVkKzz+5leaGYmRR/FAtP4ZpEsuksckyhcrisWM6GeOV/g5+tnHLor+JOYGUO4mk3IAgCASs9myL2ugElX4vrts8BlyqBZd6921a/yi6ZWld44PJLpo8RRTbvGvaVhQEAi4HAZeDbXVl+RalaDLB9PxhZKkeRS5BkURsqoLTalmSgGOaGon0WZLpa/icX8hS7ckG4mZvEU+bmzAx7yoNvRQEwYLVsoubeYHb/10Iu8vGJ/7Fo8xNRXjne8cwVuEC81HCosj85qfuJZ7O8PKVds6/P8p9jTV86eHtC+zEFFni2X0beHbfhkX7EAWBoMfBE7taeGJXCwApLTupUKXFpCLBhJKpDM8e2sL29dWL9gewo6mCHU0LPWRN02S4Z4JHmmv40kPbF7zedraPstoC3D4Hz+5t5dm9rbfvMqfcJbOxpoSNNSWrvEILkUhlmJlPYFEkHtjasGLQXgldlwcBeOKfPUhxTSHf+k//QO+VwX+SdPFqYBgm71/q4Wz7IPFkmpqSAJHYDO+c7WRPazV1ZUFeOd5GOqMRTaS5f1s9QY+D9y/1MhmOMjq9cKIhCAKl9UX82p9+iVCpn9f+9xES0cVs3H8M2F1WDv3MPj77W0/jLfCsKXPjsKk4bSrn2ocoCrgQBZGigGtVZMAs4zlNPJlhLpokndGZCkeRZRGnbXWDuwn0j86QzuioioxhmMxE4tmgkwvGoihQVOAmGkuiaQYZTSeT0UmmMku2+60VVotCabGPeCKd33cmo5FKa2ta/ce1dJanoetYJZm0oSELWVUrWZQotrsYjUd4c6iLTcFimrwF2GWFhJZhLDGfc/sTGYyG6YvMYpFkCuwOpubjvNvZg5bLFt7XVMNwOML18SmCTgfrigs40z+MZug0FRWgSiIf9AwgiSKby0pQZZFTfYMUu12kNZ0XL2XLUqok8ci6Bjonpmgbm2RkLsJnt2+iyO1c9T30jxKI57UkX+t4l680HVxTIDbNNPHUOTL6EFZ1Axa5hlSmi2TmKja1iKBrDEGYRZYCOKz7MMwI8dRpBMGKTd1CWusko41gVVtR5WosSiPR5AcsFQybvUW5JvEMt96Tqigt6Wt5J4hiEKf900v8Zfkvxl/s5fO/8xypRIYTL50ls5aV8UcEqyxzb0MNw7MRBmfm1pw+uxWGaXKmfxiLLLO1YvmAp2V05qajIIDTbUOSpWztXjeIRRKYhonNac3Wvw2TudkYR1++QHFVENWqYHNYUFSZmYkIb/zgJIc+sZ2SqhAurz3PsE3EUqQSGRRVxu60IEoium6QjKdRFIl4LIUoCjhcNiR55e/bNM2sutb4LPWlIRrLQ8yMR5gaC1PVWMz1SwPUt1Zw/WI/kyNh6jeUY7Vb6Lw0gCRLbNxTT2Q2Rvu5PiaGZqhuLqV2vcTORzZTUB7khT9/jVOvnc+Siv5PUdvPQRBgc30Z1wcnObStgUKfC5NsajQSS4IJ3cNTHNxcRziaoL1/grqyIL2j0zy9r5VvvXZmUZ1WEATcQRef+3fPUlgZ5JW/OczQ9dF/tMmIKImUNRTz6Jfv5dDn9uH0rr1NymZR+dQDW/j+W+e53JltY/r1zx6grMCLw6os0ve+kUEQBAETeOvUdU5e6WdyNko0nuKvXjyRndTuX0dTZSEepy1vqwnZoOpxWPPqcYlkBtOEyZl5/vz7RxEQMEyDuvIQv/D0brwuW/aYfukQkfkE8USaeDzNfDTJ9188Q0f3+ILjM81sCUC/5TuQZAkEgdnZGGUVi1XN6msK+C//5mliiRTxeJpoLMXo+Bx//8OTzK4g4HI7+iJhuiNTDEcjlDo9TCaibAmVcmFqhPF4lCeqmplLJ7kyPYZVkil1ZNs0X+5vJ2XoBK12Gr0hxhNRzkwOMTAf5tP1G0lndHTDJJ5OY1NV+qfDXBub4KHmeo73DtI5McVYZJ5PbF6Px2bhdP8wVllmQ2kRl4bHeHpTC+939ZPUMjhMlb7pME9tbOb84Ajj81EujYzTWBBkPpXCrq6tNv+PEoiTukZMT62JmABgmEkS6XOocjWyGMAwo0STb+G0HUIS3CTSF1GkQgxznmT6Kpo+iST5MYw5IvGXMEnjsOwmmnwXr6MIAQVhGQ0TzTA4NtHNpdlh0reIkzxevoFm79rT09kHeW3pHUEQKKgI8gu/+1k8QRfv/vAE8zPRO2/4EUIUBXx2G167bcGAaZomY5F5uiZmiKXTlPu9NBUGkUQR3TDompymfzqMLInUFwQJOR1cHBrlhQvX8DtsjEXmqQ36aSoKLRjkBEHg1DvXOPteB/Fokvue2crW/U1oms7Jt65y5t12DN2gsr6Qhz+zG8MweeeFMxx/8wr+Ag9tZ/vY9cB6ymsLeeXvj3HpRDepRAanx8ZTX9xPaU2I8cEZXvnOceamo6gWmfue3krTlirCU/P89BvvEyjyMNA5hmJReO4X78W/hOzorddiLp7k1ZPtaIbBvg01+Fx2egaG6b02TElViOsXBiitLqD9fD9lNQU4PXaOvXqR2HyS6Fwct8/BcM8EgSIPMxMRIFtzEiSBmg0V/OLvfZYdD2/ipb98i6vHr6+tVPERQlZlgqV+xFsmJoIgoCoSqixhs9zwOjaRc+8xybWJhTwYpsnEzHx+MHdY1fz7bkeWK+Hg8V88ROO2Wn78P17n5Kvn79je9GGRNePYwtO/8hC1m6pQ75LcJAiwf0sN62qLSKc1JEkk5HMiiQJPH2wlfUuGS5ZEPvvwVoQclwVg76YaNjUszMaJooDPbUdRJH7jZ+9dIB3rc9v59c8exJ473uOXe7nUNcJvfv5+SkJuMGFkao7//s13uH9HA5sbShFFgYKgi4LgzVKOpum8e+z6okCs6wYnXr9E79UhlBzxzxN0sen+9Vw43YvPfzOtLAgCVquCqsqUlSzUZx4dC/PCK+fXFIi9FiuD0TkkQaR7bpoCm5Ph6ByiIBDJpJhOxWnxFdLgC/FgeT0hm5PJRIyBaJhfaNmBQ1GZTEQJWR08UdXMtzrOMZ2M48KC05KtAyuSlFdabnnOsQABAABJREFUtKlKzgrXxO+w47JaUGUZSRQIuRx47VYyuVqylK/tm7gsKkGHHasso+kGAYedS8NjNBaGcFqW7rhYDmsKxLppMJ2MokoyHiVr+TSfSZIxVh4oJhKRu1LeEgUHbtujxFLHiKdPY1M3Y5opVLkGMBFFJxaljow2jG5EMMwEVqkYDZVE+iqqXIYqVzGffAfQYJm+N4ALM4P8Q/957itqxCbfFJzwqh/OVWOtEASBwsogv/C7n2HHw5v46dfe5MoHHf9k6bpbcW5ghMHZOWRJ4scXr/HLB3bRWlJIx/gUf/X+aTaWFZPMZMCEoMNOUtOIJJP47Na8jvjtMA0Th8vGE1/YS1/HKK9++wSNGysZ6Zvk/Vcv8qlfPoQki/zwa4c5+14Hex/ZwMEntzDUPcGmvQ1sO9CEalEQRYFDz22n7/ooT//cfspqCrDaVJLxNK9+9zihYg9PfXEf595r5+VvH6e8rhBdM7h+aZDtASef/pUHMEwTt3/putXF7hFiqQzxZJq3znVyqmOQTbUlPLqjCVHIanDrukEqmSad0rA7rdzzyEYuHevkyslu5sNxKhqKKK4M4gu56bk6RLDYSyySXFA8FAQBd8DFvmd3sGF/Mxffvca7PzxBx6kupsfCqxIA+TCQZIlQeYCm7bXsfmIr6/c0LmINi6JIod+VF8Q5d32I7qEphibm8LntFAfcKLKE02Yh49IpDrgpCXr4h3cv4XXaVmTyKhaF5l31VK0r5+J713jtb4/QdrKTuemPLjsgCAK+Qg/r9jTy4M/uY/3eJmzOu5PRvXWfsiQt4isAeG8jsAmCQOA24ZeAx7HotVtxu9ylLIkLPqtzYBKLIlNTGsDrsmEYJpF4MqeKt3ZIksg9j29mfibKjoc2YLWpvP/SOQzd4OyJLkaHb6paqarEE89vJxD6aCQ5g1YH0UyaSqeXmWQcv9VG2+wE6/yFjMQiWU6QKCKYcHVmnK0hBask41BUzkwMEbQ58ChWrJKMRcoSMU1MLLJMwGHHrmrZ6+dyIosiL11ux2u3UlcQoHdqNk/YclktyKKEKskUOB2c7h9iNBLlWM8A9zfWUOzJlh78DjuKJBFLpUlqGl0T09QXBCjxrP56rCkQ98xP8jsXXqTM7uP/Xf8IQauTv+48yqmpXiD7nCz1pSf0DFOpta/sTDNFInMRw4iiyGVIgguL0sxs9FuocjWi4EAQLIiiAwErqlxBLHkUEPDYnySZucps7DvYlHUIKESTR8noI8RTx7BZdiDeooE6lYyxI1jFs1UfvVD53cDqsLLjkU1s2N/MpaNtnHzlPFePdTA9GiYWjt1VTUcQwGKzYHVYsLlslNQUULepiu0PbbxjOlYQBO5vqmM2niCZ0eiZnKFnaobWkkKSmQyaYbC+pJD6ggBua9Y1a0dVGce6+9lSUcqDzXVLC+8DLdurKSj14XBZefXbx5ken6O3fZThnkne+H5WgnB2cp6pkVlEUcy25ygSVquK4xbtX5vDgiyL2OyW/Ovx6Sgd5/uZLPQw2j9NNJIgMhMlnltpWawyW/Y1EChamR37rbfO8e7FbkxMbKrC5rpSfuWpPZTkBkhfyE0ykeb465ex2BQy6QzXLw6QiKUoqgyyYXcdnZcGScRSbL/PQ3VLKWeOtGEaJo2bFzPzBUHAG3Jz4Lld7H58K0PXR7h2opNzb1+m79oQ8zMx4pH4qkQploOkSFjtFhxuG6HyIA1bq2ncVkvD1hqKqguWNZqwqjKP7m7J/761sZytjeX53+tKs9aN3hyZb3x8jkLFxmMPtbAaCIKA3W1j9+Nb2XTvOnovD3L2rUucevUCk8PTRGfjq1LEWnDMDgsun5OiqhA7H93MpoPrqGgu/Uhak/5PwPZ1lVzsPM4ff/sIRQE3sUSKvtEZNtaXUFceWvMkQxAErHYLwRIf7794NtsyVepHkiXuubeZBx7f9PGcCFk+yVPVLXhVG5tDJQSsDpp9BQzMh3movIFKlw+XYuHhykb6IrN5q8jna1u5OjNOUtOodNp4oip7vx0sqcFnseG12Cj2LJ4o7a65yUGpCtxc0a8rvtky9fC6rP7Fnpqbz+pTG7P731dXxVwiSUrTeKCpjraxCcLx5McXiE1M4lo6q6uZm54OxGboiU5RaHUt276RNrRl+/dWUrQSBCtO632AjijYAQWn7RCmGc+puogIgoIiFeUmARKKXA6IiIIdVa7GJJXbVsZh3YvdshNRUBFQmJmPkzI1bFaZgNXBmel+OubGCFld+VmRXVJRP0YvzqwsWxrD1JAEG4IgYphpDDODJNiwOa3seGgTG/Y1MzsxR8+lAXovDzDWP87UyCTz0ymi4ezApGV0BDFrlCCrMhabitPnwOVz4vI7CBT7KawIEir3U1gZwlfoQbWqKBYZ8Q518EQ6w/fPXmZsfh6P1cpweA5dz9Z9m4sKuL+xlh9fvIYqSTyzqYXW0tWn828EkxutVaIkIskiwSIP9zy8AVESsquIW1pJsrW1pe4p4bYWCAHVqrBhVy0V9dljUi0K3oCT8FQUSZayta874Ol71tFcUYBhmBT6nGxrLKfoFvcmT8DJI5/dg2GY2TYpq8KO+1swdBOrXc06STWVYJKdMDRurqSyoQhREu9oc6haFWo2VFLZUsbBT+5mdnyOoc5RBjtGGOubZG4yQngyQmQ6SjqZJpPW0HIEGUkWkeRswLU6LTjcEu6AD3+hn2CZn1BZgNL6AgrKfVgdTlSrcsd7YSkMD8/S2ztJIplhx/ZqTBPa20cRBHA4LJy/0E88nqa2toBg0EV39zhzkQRejx2P10531zgWi8KmTRWot1wPm8NK88466jZV8ciX7mXw+gh9V4YYvD7C5OA0YwNTzM/GEIVsS58oiahWBYvNgjvoxFfoJVTqp7K5lMqWMoqrC3B4HR+LROg/JTbWl/Brn9rPle5RYok0HqeVHesq2VBf8qH69rfdv57R2kl03aCkpgBBFKlvLmFiLIzP78QwTEaHZwkVunEsIQF6t2j0hgAozPkNB6x2Kl0L095VLh9Vt7wWsDrYX1KT//2GG1W1e3WCJh8GTotKS3EBfdOzBJ0OqoO+O290C9YUYaqdIf5s52exiBJ+y800yrZAJb/adD8OeWmG30Bsmn9/4cUl/6YZBgOTYaoL/Ut4uIpItytRoWYl1m7DjS0l4eYsJNsqdHPFJAnZL9U0TUZm5/mrN0/Sax/DHpQxTIOpZJTe+SmsspI3Ofi5+j1su6WXOJXM0HZpkNgtqWJBEGndWolrlUL+t2M+3cFU/D0qPV9AFlxE09eZjB+h3P0zqJIPQRSwOa3YnFZKagrZ8+RWwpFuxmfO4JcOkUlrGLqBYZhZ3WZRyAUzCcUio1oUFIuCxabeUWx/OYxG5nmvq49/9eA+yn1eBmbn8hfdqig8uaGZe2oreeVqBz84d4XW0qxR/I0a8nIQBLjwwXUq6grpbRtBscgECt3UNJdw4q0rpFMZiisDROcS2BzZ712SRRxuGwOd49Q0l2B32XC6bfkU9UDnGFa7ijfowu6y0rChgvHBWVp31qFrOqbJkjKJpqljmvMIggPhNtu3fa017GutWbTNDYiigN1pxTQzmGYUQfAuWK0DOG67P5yetQn7S7KE0+vA6XVQ3ljCrse25Np30qQT2X81LYahpzFNZ/76imL2XpAUAUN/BbtrM3ZXC3Kur17XxzGNaSTZl+8mWCs8Hhtut42+/ikkSeTY8S4mJyPE42l83uxY4fPZOXWqhwMHmjhzppeNmyooLHQTj6dJpTXa20cpKvJQcRsR6MZkKljqJ1jqZ9PBdaSTGebDMY6/18HFs3186rO7UdRscJVyEznVqmKxq1jtWYGT/9uQSmuMT0aYmo6SyLUn2mwKQb+L4kIPsizlqxqKLNFSU0RLzd21Wy6H/vYRLn3QgaEbJGP1VLaUcfLodcKzMSqrQyQSaZKJNI88vYJu+8cA0zRJpjKMjkeYmY2STGnZSZ/dQlGBh2DAuWb52g8DSRTZWnH3HTdrujsVUaLCsXh2EbK6qHD6sUlLz7wEgbwZxO1IpDL8yUvv86l7NrK7seKuZuNrgW4YXOgd5S9eP87Z7iF++3P3saW+lHA6jiLKOOSb55DWNXTTYDIZJWCxIwoi0fkk3//GB3S3j5JOaSQSaSRJ5A//5ss0rS9b8jMzeoSJ+BvoZhK/dQeqFGIi/ia6kSBkP4BTaWBGOIFpZleGDqWeGeEkpqmT1qeZjB9BNxP4rTtRRC/jsdfQiGPzKxTmZo4fFWbjCa6OjNMxPolpmnzQ3c+6kgIcqorDovJeZx+KJDEcjrC1ogTThHODw5zsHcRjt9I3PUtJLv2jSBLNRSHeautiPpmiubiADbeslAVRoKqxmHRK49XvHCedyvDszx3A4bJR1VjM0186wPuvXiSdzOAJOHn0s7txeR2oFoX9j2/ilW8f5/t/8Q77H9vEht11ONw27n16K6cOt3H5ZDfP/PwBisoDPPa5e3jnhTP88GtvIysyrTtrKa8tQFElSqtDqBYF0zTQtW7SyTeR1a3Ici1Zsp0GggymhiA40I0xMHUkuRJQMc05DH0EQfQiigEy6QtomfOoloNIcg3CEpPG1SJjxAmns8pDVtmHXQRRcGMYswiiC9CRlTkkOY7DU4SAi1TqOKYRRbXsRZIrMU0dQx/FNGcQxSJSCQNRnkQQuzDNckDBNCI59TcwjFlMYw7TTCBKxQiCE0MfwshNUCSpfNEkBbLknqHhGQ7dvw6LRSYyl6Cw0EN5mZ9oNInRbVBeHuDKlSEMw8DlslJeHsDtsnLyZA8+nx1VlUmtkHLWdYOJ8TlisRTBoItAkZd7H9vEzHyK0oZikok0drvK7EwMj89OJq2jWBWGh2cxTSgodJNKadjsWdLYXDiO02VlanKeZDJDIODEe4sTmmma9A5M8T//9l3SOcLckw9v5L59TauSQLxxzK8fvsrrh69imuB2WfnCp/ZQX7O0HKppmsQTaU6c6eG1w1cZGJohHEmQSmZAyAqDeD126msKePDgOrZuqMDh+OhsBm9H+9ke7n1+Jxarypvf/gBPsQ/VIvP85+/hb//8Le5/dCPV9YV3vQhZK0zTZHomypFj13n/ZBdDI7PMzSdIp3UEAWxWhYDfSXN9EQ8cbGHTunKU27Ifpmly/EwP3//xGQzTZNP6Mj719HYcSyjjvX20jVfeupK3iX3wYAsP37cO+bYsmmmafOeF05w824NpwpMPbcjeJ6uMZx96mniwqBGXYkUVl9+VVVJwKdYlxbBNYHgmwu+9cITf+sS97Kgr/1hmMqZpktENDl/u5s9e+YDBqTAmWRvHKmeAnw4O0z0/RcjqZHugijp3kBf6L3Jk7Do2WeFna3fS6ivF47Xzld98hEg4ztjwLH/3tSNMjM2t+LmR9FVk0UWx/SkERFL6FKJgIWmME0m1EbIvN4s1mE1eIJbuRhZdRFJtqJIXm1KBLNiJpK995NcprenMp9LsqMrW/GLpNClNp8Tj4lcP7qZ7chqnxcKemgosuRl5ZcDLbDyRrZE01+eDrZirK/vsduaSSRy3UfolSeSxn9kDAnkS0o0VuyiJrN9RQ8vWqmzZIUeIIvdzVWMx/+x3nsHEzL8uigK7Dq1nx30tWck8KatD7A06eebnDyzIGGRfd/H533g0t72BYUyiad2IUiE6IprWnVsh2zDNJKLoRtfHwEwhK5tQLDtIxr9LVs1pFqvtWQx9GF3rw5BHkaSKJbM3q0U41cdrw1/FMDM0eB5no92NJJWTSZ9CVloRRQ+GMYNhjGGaGjbH59G1HkwzhaFPIMmVaJkLZFKnEOVyZNmKiYaWuYKu9SOKflTrfWTSJxEEGYvtE6STR9C1HkQpCIgoyibS6WOYZhyQsDt/adFxmqbJ5ctDDA3OYLOpbN5Uwfr1pVy9NoJpTBMKuYnF07xz+BrV1SEsFgWH04okZr8fh0NldGwOSRbz/tNLIZ3WuN4+ysR4hHg8xee/vH/B30+f7MHjsXHmVA9btlWTyeisay3jyqVBJifmqawKYrUpKIpEcYmPk8e72Ly1isNvXaWkzI/YXLwgEAP4PA7i8RRX2rOqZZIksHtrzaqD3+xcnDffbeN8rl9826ZK/L6lMyGmaTIwPMN3fnSKd452kLx9UmJm25QSyTlGx+c4d2mAA3sa+NJn9lAQ/Hi8i4MlPk68cgFBFAmW+pBlkaG+KV76wWmSiQwXz/TSdnmQh57cjD/40Zm5LAVdN2jvGuOvvnWUS9eG0G7TWjBNiMXTxOIzDAzNcPxMD08/sonnn9qG+zYynigKXO8ZJxpLkUpleOyBDYsCsaYbnL3Qz5kLfflyl9djZ//uety3ZbsSyQznLvZz/vIgggDPPbHl42NNL4WHS9cjICCuwM1zyVa+VLeXOtfyovgDk7P86cvv8+uP72NHXdlHujI2TZN4KsNr5zv42hsnGQsvFn1P6RqXZ4fZ4CvlxcGL/Fz9Hi7ODvHFut30Rqc4NtFDq68UWZEor8qSUbJ1kTs/kAJidmViZhCQmE+3I6JilYswyb5umlruXxOTDCZa7v0iTrUer3UbsuggkrqKaWqYwnLUuA+HAqeDe2uqMA0T1SIjSiKZtE7v9TEGO8dJzycIiyJCwEl1QxGaSyfosPNAc93i8xYE7KrCPbUV6LrB3EyMs8c6mRybI53MYLWrlFQEqG4owma35APqDWQNKrRcanKxPKmuG1klJiFXF89JfEo5KVVN08mkNARRQLXIi2axkB1Ycz8hy/XISh2q5SAAmcxZwMTQRxGlQrRMO4JgRxD9CKId0wijZS6hqDsQJQuCYEVWmjDNeRTLPgThwz1eJmbuvtEwTQNJKkbLXEQUvRj6MILoxDAmEQQPunYeUfQgy42AiGLZkb1GWjey0oJi2Q8YCCkZRd2DIHpIp95HECzISgu61pX71AyKuh1JriCVeBWTFKYZQxT9SFIlt5u8m6aJgcamzWWsW5dtkXE4LNTX2ygp8WEYJjabQm1tCF03sdtVZFli394GLBYZQRDZubOWRCKDKJlYrBKmaSyZIo/MxZmcmMftttHTNb6ox72g0M2Fs30UFXvp651kXWsZY6Nh0mkdWRaZmprnvgfWceTta0SjSUrKfAQL3JSW+7PiE+nbLVMFPG4b2zdX0dE9Tiaj0903SWfvBBvXla1qoO0dmKKnbxLIql/t2Fy9aBC/cR1Hxub4q28d5djpbjTNQJJEgn4H1RVBfB4HhmkwPROjq2+SuUicaCzF64evIooCX/niARx2y0de967bWMmRH54kk9bYcrCZUJGHz/3iwQVkUUEQcHs/3hWxYZq0d43xZ19/h7bro1n+gyQSCjipqQrhdlrRDYPJqSjdvZNE40ki80l+8JOzaLrBZ57dgdtpQxByevEFHlxOK9FYismZKPPRJIW3sb6j0SSDI7ML7rOBoWli8fSi73A+mmRyOktIdjmti/Z1J3zoQLzSSjj/HknmgZKVGZMm0DY0wR/95D3+9bP3srl67Q4Wy2EmmuDbR8/zg2OXCMeWbgNSRImnyjfyQEkTX+88xmwqjmYYFNs9WCWZl4eu3NVnC4KAS21mIv4Wo9Gf4LNuxS6XM5V4H0lQscgFhFPn0MwY4dR5Ara9hJPnyRjzzKUu4LZsYCZ5gpnEMbzWbbjUJibib5LWFazyR1sPApibjfEX/+1lhnon+cKvPkBlXQEvf/8UR1+/wszUfDYwimC1qRQUeznwyAYee34Hbu/y9c7YfJK3fnKeI69eYnRwmlg0ha4ZyIqEy2OjZVMFT3xmF+s2VS6o3V49P8DX/+hVXB47v/AvH6aq/ub56rrBt/7n25w71omiyjz6/HYevK1OdeJwG9/76/cIFXr4yr9+jFCxd+WTFxQwDTLp0yiWnWDqCIIdU4gjiD5kxYFpxpGkKiSpGkF0IMmNiFIJguBEEENgTGHok2iZC8hK66LA9WEgSiUYqfdQLfeQSZ9DZh2mGUeUSrjxKAuiCy19GS1zDVlpQZRK0TJXQBCRpBzXQbSTtcsUMIxZ9EwHut6Prg+AaSCItuzfBRAEF4Y+hSgWIUpFi4JkQp/m2uwP8VvqqPQeQLolbe2+JV1pua1lyXYLgchiUbBYFHoibzM710Wj5ymcyuJ7OxJJZgNoqQ9JkkinNXq7J5gYj9DbPYE/4GBmJkrL+lKOf9DJvYfW0XZ1CFkWsVoVREnEH3Dictu4cmmIT39uN7qm4/M7GRyYouv6GA1NC7XgRVFgz446XnvnKqPjc8zNJTh1rpfm+qJF53Q7DMPg5Jke5nN8koDfyZYNFQtkXm8gldb4zgun8kHYalF49FArD93XQkmhF6tVwTRNEokMPf2TfPN7x7mYWxW+cfgajbWFPHKodVUyo2vBpfc7qFlfjiRLnH+3jUe/eABf4O6d2u4WE5PzfON7x/NB2Omw8MCBFh5/sJXCAg8WVcY0TWLxFB2d4/zwp2c5f2WQRDLDi69exOex8+zjW/LXpyDowu+1Mzo+RzKZYXg0TF31woXi7Fyc4dEwggAet53wXJyZcJzR8TDFt2mQR+YTTOZc1EIBF/41emf/H8VgME1oH57kv/zwHX7nk4dorSxadS1m6f2Z9E+G+ZOX3udoWy/p23RsfQ5b3vy92O7h1aGrxPU0HXNjTCejjCciDERniGqpvAb13UCR3JS6ns0SDBIZZqej6IkHMQSBjNOCP+giZD+Qf3/Qvg8HOxkdmiEliZSUP7OAWVvu/mz+5+nJeWam5vF47QQLPQtWlaZpEo+lCM/ESCUzWdEEtw2v37Gslqym6Qz1TtLdPsp7r18m+sMkZ45ex+mxUVoZQFVlEvE046Nh+jrHGe4/zHw4zhd/7UFUy8JrZJomkXCcr//hqxx++RK6buDxO6ioCaGoMolYiqmJCO+/eZWOK0N85hcO8uDTW/OMVptdZXJ0jpGBGfq6JhYE4th8knPHOunOMXNLKwPc/8TmBS03V87103VtGLfHjmq9s1CDIHiw2J5E10cBGYvtSRAsYKZyK2FHNl1tRBFEG4LgwWb/HJrWhSDYEAQZQSrDYnsU0/zo7QQluR6b8xezq1O5CUmuQMg5e8nOFkBAUbYhCG5uZEsUdSeiGMIwZhAEK6r1QQTRg4CIxfogAiqSUocoVyEgZ1fyohNBUFGtD6Nn2lDUjQiCm3TyHayOEgQhOwiZpsl0spPLs9+h0fMkFc692cnMXUAzUnTMvchcZogK5/4lA3FlLhNlGibPf3YXoiBgs6k88HArVqtCMOTmuU/vIhhyUVDkIVTgwuWuo793CqtNyU8MvD4HZeV+PF4HmYyGw6HS3FJKafnS7NqKUh87tlTxk9cuYppw7HQ3D9+3noqyldm407Mxzl4aQMsJmrQ2l1JVHuD2Ic00Tc5dHODNI9fQNANRFHjuiS18/pO7sd5231otClu9lQT8Tv77n73GlfYRUmmNH718ntaWMqorgqu63qtFOpHGG3KhWBSGusbuvMHHAF03ePXty5y72I9pZuvkP/OJnTz7+GZs1tvckCwKu7c7qK4M8ud/fZijJzqJxVP86KXztDaX0tKY7fRQFYmayhBXO0ZJpzX6Bqc5cNvnDgzNMDsXR1Vk7tvbyIuvXSSRTHO9e4ItGxa2HI6MZbkLAIUhN741EjH/yQOxJGatD7tGp/LNKJ2jU/z+j9/lXz19gPUVhXeVptZ0nWuDE/zJy+9ztnt4gaqXIEBl0MfPP7CDptLsLKjVW8pEYp6+6DSfqd6OLIpEMyl+OniJlKHxbOWH6y/WNJ0r5/p555VLXLs0SHg6hiiJBAtdbNtdz6Of2EpBsTcfSKcnI/zxf3yR8EyM3/79T1HfsjhDoOsG3/ifb3PsnXY+9eV9PPu53dwYgDNpjasXBnjlR2fpahslEo4jSiLFZT627KrlwSc3UVS6si/w+29eAQS27a3nqc/tobaxGEWViM0nOX64ne/+5WGmJ+c5/MpFDj6ygfp1pQv2l0pk+Mm3T3DklUsIosA997bw2Cd3UNtUgqJKRCMJLp/p43t//R4D3eN8+2uHKakIsGlnLQChYg/egJPBnklGBqYXuJ6MDEwzOx3F6bYRjyYZGZhmfi6O15+dreuazmBPNiVYUuHH4bpza4UgiEhyBZKc6ysUF6eXFGWhK5MgBVClhSxfWVldv+xaIYpORNGZ+zlLrlLUjQuPR7SjqJtu/i4oyErjkvuTxGw9VJQWyxUCSFJFtuadGUQQkrmV/63X0WQieRmTu+9lvoFoZpT5zAgrqXaoqkx9w8IAXXfb7zdqt9U5MpTTKbGuNUui1HWD9msjdF0f4+D9LciyiKJYWNdazkqwWhR2b63l3Q+uE44kGB2f48zFPsrv8Pxc7x5nYGgGAFkW2be7fskJcCaj89rhKyRy5hXVFUGeeGgjFsvyw3NFqZ9DB5rp6pskmcwwNBrmzIV+KssCi0o8HwYb9zdx9UQXpmmy+cDyHsQfJ6amo7x77HreTGJdUwmPHFqPdZmMhCAIFBa4+eRTW7nSNszsXJyJqQhvvttGU30RoigiimJ+BZzRdIZGZjAMY0Gsae8cwzAM3F4HrS2lvHe8k+nZKL0DU2iavqDU1TswmeelVFUElu3BXw5rDsTRTJKLs0MrtqRANtg5ZAvlDj9+iwNREFhK48WmKvzcoe2MzEbom7ip1nJlYIw/feUDvvr4XlrKC9e0zE9rOh+09fGXb57k2tDEgh5mAVhfXsQvPriTPY2V+VSFVZJ5pGwdmmGgiBKiIKAZBi3eYkxMQta7JyKYpsnZ4918/Y/fYHJ8jtrGIppby8hkdAZ6Jvnxd04wPDDNl3/tECXl/mzPbMhF47pSXvrBGS6e7aO2sRhJXrjanRib4+r5AWwOlXWbKvJfvq4ZnD3RzV/98RtE5xLUt5SwfnMF6bRGV/soL/z9cfq7J/jnv/UYvsDywuTJRIaNO2r48lcfprw6mH+fzW7hoWe2Mjo4zU++c4LZ6Sid10aoay5ByNVcTdOku2OUt186Tyajs2VPPV/8tQcprQws2M+BR7KqPX/+n3/C1HiEn3znBE0byrHaVNxeO6EiD73XxxgfCZNJ6zm/ZTMbeMNxtt5TT1fbCGPDs8zNxPKBOBKOMz0ZQbUolFYF1/xgfFTI3nsmJgYmZta+LpcWvpvSS5ZDYOT2aeaeqRxLYw37u7Gf7L5Ycj+CIObqxdmJkSh48ql2ExPdTDORvLrmc1jqWOYyA8T1aayS90Pv69brDeSvuSgKlFcEKCr24FmDnrQgCDQ1FFFTFeLcpQESyQxnLvRzaH/zkvXeG8dx4mwPmVwWrrTIS3N98ZLvHR2fo6MrKzEpSSIb15dTGHKteHyiKLC+uRSPy0YymSGd1ujoGiORTC/J/l0rDN1gtHcSm8PKwU/sQBCFRf3upmnmJ8cfZ09278AUA8Mz+d/v2VGH121b+foIAk11RdRWhzhzoR/dMLl0bYiZcJygP+vpXFHmR5ElMprOxNQ88UQaZ04TXNN0unonME0oKnBRWRYg4HcwNRNleCxMNJbCm1v1mqZJ38A0kJ1w1VSsXUBlzYF4JDHH71z4MTFt5dSbQLZ+XGr38kzFFp4o37hkC5MkimytLePfPHsvv/ujw/RNzObtxM50DfHffvwu/+65+2gouXObjmmaWZ/ZE1f423fOMD63UM1LFATuaark15/YR23hwpmjIAhICAsG7OH4LGlDp969PMlsNZgaj/B3XzvM1ESE5z6/h8ee247HZ8fQTaYmInzzLw7z7uuX8fod/Ny/eAC7w4LVprL9nnqOvH6FE0faefDJzXhuqcMahsmVc/2MDc+y/8H1VNbcvD7DA9P83deOEJtP8qv/9nE276jB7rCg6wYDvZP89Z+8yYn3OmhqLeP5L9yz7HHb7CqHntxMWVVw0Y2lWmS27qnnrZ+cJxKOM9Q3iW4YedazphmcfLedidE5LFaFR5/bRkmFf9F+JElky546tu9r4I0fn+XymV6620dp2ZRtZatpLObU0Q7Gh2eIRZOoFifplEbv9TEyms6G7dVk0hrnT3QzOjRDZV1WDWdqIsLcTAybw0JlbcEdH4zhsTDTs1H8XgfFBR7CkQRjk3PYrSrBgJOhkex9WV7sw2pVGBieIZXSKCpw4/cuLU1omBqzqR4GY8eZSXWS1MNIgoVC2waC1ibE28hcqujEb6lDFBavmgREdDPDdLKDodhJplMdpPR5FNGGSyml1LGdYttWFNG+4rmapknKiDAWP89I/AyRzBC6mcYieQhY6im2bSVkbUYSVbKTBUveQ9s0TXQzQ0qfI6mHmU31EE71ARDXJhlLXEC8LTUtCQo+tQZVci46jowRI6HPktCm6Y++i2FmMMwMU8kOMsZibWKHHMKtlC3b62yYOvOZYUbiZxlPXCKhTW" id="354" name="Google Shape;354;p10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" name="Google Shape;3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9234" y="2438400"/>
            <a:ext cx="4561566" cy="2583626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rMAAAIjCAYAAAAQgZNYAAAAOXRFWHRTb2Z0d2FyZQBNYXRwbG90bGliIHZlcnNpb24zLjcuMSwgaHR0cHM6Ly9tYXRwbG90bGliLm9yZy/bCgiHAAAACXBIWXMAAA9hAAAPYQGoP6dpAABGUUlEQVR4nO3de1xVVf7/8fcB5aBcVW5KJN7TNElMIse0xCgvZVlqY4GM+bVJySJrdFKxssHSKVLJLo/UacZGJ7Omi2lJ2k0mHfF+yzuWgZgKigkK6/dHP894AhQQOWx5PR+P83h41l577885sOvtcu21bcYYIwAAAMCC3FxdAAAAAFBVhFkAAABYFmEWAAAAlkWYBQAAgGURZgEAAGBZhFkAAABYFmEWAAAAlkWYBQAAgGURZgEAAGBZhFkAFRIeHq7hw4c73q9atUo2m02rVq1yWU2/9dsaraQ2fp9WMmXKFNlsNh05cqTajhkeHq7+/ftftF9ZP7vhw4crPDzcqZ/NZtOUKVMqfG6r/i4DNY0wC1jA/PnzZbPZHC9PT0+1bdtWY8aMUU5OjqvLq5SlS5dW+H/ol8vJkyeVnJysjh07ysvLS02aNFFERITGjh2rQ4cOXdZzv/rqq5o/f/5lPcfl9M477yg1NbXC/cPDw51+d4OCgtSjRw+9//77l69Ii1i9erWmTJmi48ePu7oUwNLquboAABX37LPPqkWLFjp9+rS++eYbzZkzR0uXLtWWLVvUsGHDGq3l5ptv1i+//CIPD49K7bd06VKlpaW5LNCeOXNGN998s3bs2KH4+HglJibq5MmT2rp1q9555x3dfffdatas2WU7/6uvvqqAgIBSo25V/T5r2jvvvKMtW7boscceq/A+EREReuKJJyRJhw4d0uuvv6577rlHc+bM0cMPP3yZKq05Ff3Z/fLLL6pX73//2129erWeeeYZDR8+XP7+/k59d+7cKTc3xpuAiiDMAhZyxx13qGvXrpKkhx56SE2aNNFLL72kf//737r//vvL3KegoEBeXl7VXoubm5s8PT2r/biX2wcffKD169drwYIF+v3vf++07fTp0yoqKnJJXVb9PisiNDRUDzzwgON9XFycWrdurZdffrncMHv27FmVlJTU+nAvVfxnV5mfr91uv5SSgDqFv/YBFnbrrbdKkvbt2yfp13l63t7e2rNnj/r27SsfHx8NGzZMklRSUqLU1FRde+218vT0VHBwsEaNGqVjx445HdMYo6lTp+qqq65Sw4YNdcstt2jr1q2lzl3eHM/vvvtOffv2VaNGjeTl5aXrrrtOr7zyiqO+tLQ0SXL6p+dzqrvGsuzZs0eS1L1791LbPD095evr69S2Y8cO3XvvvWrcuLE8PT3VtWtXffjhh059zk0D+fbbb5WUlKTAwEB5eXnp7rvvVm5urqNfeHi4tm7dqi+//NLx2Xv16lXu99mrVy917NhRmzZtUs+ePdWwYUO1bt1aixcvliR9+eWXioqKUoMGDdSuXTutWLGi1Gf68ccf9Yc//EHBwcGy2+269tprNXfuXKc+5879r3/9S88//7yuuuoqeXp6qnfv3tq9e7dTPZ988okOHDjgqP+380IrIiQkRO3bt3f83u7fv182m00zZsxQamqqWrVqJbvdrm3btkmSvvjiC/Xo0UNeXl7y9/fXXXfdpe3bt5d57CNHjmjw4MHy9fVVkyZNNHbsWJ0+fdqpz7x583TrrbcqKChIdrtdHTp00Jw5c8qt97PPPlNERIQ8PT3VoUMHLVmypMzv72Lznc+fMztlyhQ9+eSTkqQWLVo4vs/9+/dLKnvO7PHjx/XYY48pLCxMdrtdrVu31gsvvKCSkhKnfgsXLlRkZKR8fHzk6+urTp06Oa5B4ErEyCxgYeeCWZMmTRxtZ8+eVWxsrH73u99pxowZjukHo0aN0vz585WQkKBHH31U+/bt0+zZs7V+/Xp9++23ql+/viRp8uTJmjp1qvr27au+ffsqMzNTt912W4VGLD///HP1799fTZs21dixYxUSEqLt27fr448/1tixYzVq1CgdOnRIn3/+uf7+97+X2r8mamzevLkk6e2339bEiROdwvRvbd26Vd27d1doaKjGjx8vLy8v/etf/9LAgQP13nvv6e6773bqn5iYqEaNGik5OVn79+9XamqqxowZo0WLFkmSUlNTlZiYKG9vbz399NOSpODg4AvWe+zYMfXv319Dhw7Vfffdpzlz5mjo0KFasGCBHnvsMT388MP6/e9/r+nTp+vee+/VwYMH5ePjI0nKycnRjTfeKJvNpjFjxigwMFCffvqpRowYofz8/FJTBaZNmyY3NzeNGzdOeXl5evHFFzVs2DB99913kqSnn35aeXl5+uGHH/Tyyy9Lkry9vS/6nf/WmTNndPDgQaffW+nXkHn69Gn93//9n+x2uxo3bqwVK1bojjvuUMuWLTVlyhT98ssvmjVrlrp3767MzMxSYXrw4MEKDw9XSkqK/vOf/2jmzJk6duyY3n77bUefOXPm6Nprr9Wdd96pevXq6aOPPtIjjzyikpISjR492ul4u3bt0pAhQ/Twww8rPj5e8+bN03333adly5apT58+lf7s59xzzz36/vvv9c9//lMvv/yyAgICJEmBgYFl9j916pR69uypH3/8UaNGjdLVV1+t1atXa8KECfrpp58c85g///xz3X///erdu7deeOEFSdL27dv17bffauzYsVWuF6jVDIBab968eUaSWbFihcnNzTUHDx40CxcuNE2aNDENGjQwP/zwgzHGmPj4eCPJjB8/3mn/r7/+2kgyCxYscGpftmyZU/vhw4eNh4eH6devnykpKXH0+/Of/2wkmfj4eEfbypUrjSSzcuVKY4wxZ8+eNS1atDDNmzc3x44dczrP+ccaPXq0Kes/PZejxrKcOnXKtGvXzkgyzZs3N8OHDzdvvfWWycnJKdW3d+/eplOnTub06dNOn+Wmm24ybdq0cbSd+/nExMQ41fT4448bd3d3c/z4cUfbtddea3r27FnqXL/9Po0xpmfPnkaSeeeddxxtO3bsMJKMm5ub+c9//uNoX758uZFk5s2b52gbMWKEadq0qTly5IjTuYYOHWr8/PzMqVOnnM7dvn17U1hY6Oj3yiuvGElm8+bNjrZ+/fqZ5s2bl6q/PM2bNze33Xabyc3NNbm5uWbjxo1m6NChRpJJTEw0xhizb98+I8n4+vqaw4cPO+0fERFhgoKCzM8//+xo27hxo3FzczNxcXGOtuTkZCPJ3HnnnU77P/LII0aS2bhxo6Pt3Oc+X2xsrGnZsmWp2iWZ9957z9GWl5dnmjZtaq6//npHW1k/u/j4+FLfkySTnJzseD99+nQjyezbt69UPc2bN3f6XX7uueeMl5eX+f777536jR8/3ri7u5usrCxjjDFjx441vr6+5uzZs6WOCVypmGYAWEhMTIwCAwMVFhamoUOHytvbW++//75CQ0Od+v3xj390ev/uu+/Kz89Pffr00ZEjRxyvyMhIeXt7a+XKlZKkFStWqKioSImJiU4jlhW52Wf9+vXat2+fHnvssVI3s1xo9LMma5SkBg0a6LvvvnP8E+/8+fM1YsQINW3aVImJiSosLJQkHT16VF988YUGDx6sEydOOOr5+eefFRsbq127dunHH390Ovb//d//OdXUo0cPFRcX68CBAxWqrSze3t4aOnSo4327du3k7++v9u3bKyoqytF+7s979+6V9OtUjPfee08DBgyQMcbpO42NjVVeXp4yMzOdzpWQkOA0R7VHjx5Ox6yqzz77TIGBgQoMDFTnzp317rvv6sEHH3SMHJ4zaNAgp5HJn376SRs2bNDw4cPVuHFjR/t1112nPn36aOnSpaXO9duR1cTEREly6tugQQPHn/Py8nTkyBH17NlTe/fuVV5entP+zZo1cxqB9/X1VVxcnNavX6/s7OzKfA2X5N1331WPHj3UqFEjp59lTEyMiouL9dVXX0mS/P39VVBQoM8//7zGagNcjWkGgIWkpaWpbdu2qlevnoKDg9WuXbtSdzzXq1dPV111lVPbrl27lJeXp6CgoDKPe/jwYUlyhK42bdo4bQ8MDFSjRo0uWNu5KQ8dO3as+Aeq4RrP8fPz04svvqgXX3xRBw4cUHp6umbMmKHZs2fLz89PU6dO1e7du2WM0aRJkzRp0qRyazr/LxJXX3210/Zz9fx2zm9lXHXVVaX+MuDn56ewsLBSbeefKzc3V8ePH9cbb7yhN954o9z6z3c56pd+DdpTp06VzWZTw4YN1b59+1J/4ZF+nTt6vnM/63bt2pXq2759ey1fvrzUDY6//b1o1aqV3NzcHHNRJenbb79VcnKyMjIydOrUKaf+eXl5ju9Sklq3bl3q+2/btq2kX+f6hoSEXOCTV59du3Zp06ZN5U5DOPezfOSRR/Svf/1Ld9xxh0JDQ3Xbbbdp8ODBuv3222ukTsAVCLOAhXTr1s2xmkF57HZ7qYBbUlKioKAgLViwoMx9yvsfZE1yVY3NmzfXH/7wB919991q2bKlFixYoKlTpzpuqhk3bpxiY2PL3Ld169ZO793d3cvsZ4ypcn3lHfNi5zpX/wMPPKD4+Pgy+1533XWVOmZVBQQEKCYm5qL9zh8xrS6/DaJ79uxR7969dc011+ill15SWFiYPDw8tHTpUr388sulbqaqLUpKStSnTx899dRTZW4/F7CDgoK0YcMGLV++XJ9++qk+/fRTzZs3T3Fxcfrb3/5WkyUDNYYwC9QBrVq10ooVK9S9e/cLBoZzN0ft2rVLLVu2dLTn5uZedHSuVatWkqQtW7ZcMLiUN+WgJmq8kEaNGqlVq1basmWLJDmOXb9+/QoFsYqqyJSL6hAYGCgfHx8VFxdbsn7pfz/rnTt3ltq2Y8cOBQQElFp2bteuXU4jvLt371ZJSYnjRrGPPvpIhYWF+vDDD51Gos9NY/mtcyP053/u77//XpKqtJLD+SrzXbZq1UonT56s0M/Sw8NDAwYM0IABA1RSUqJHHnlEr7/+uiZNmlTqL2DAlYA5s0AdMHjwYBUXF+u5554rte3s2bOOJxDFxMSofv36mjVrltNoXEWe+NSlSxe1aNFCqamppZ5odP6xzoWP3/apiRolaePGjWU+8vTAgQPatm2b45+0g4KC1KtXL73++uv66aefSvU/f8mtyvDy8qqRJz65u7tr0KBBeu+99xwB/XyXUv9v55VeLk2bNlVERIT+9re/OX1nW7Zs0Weffaa+ffuW2ufc0m/nzJo1S9KvazRL/xt9Pv93Jy8vT/PmzSuzhkOHDjk9rSw/P19vv/22IiIiLnmKQXnXQlkGDx6sjIwMLV++vNS248eP6+zZs5Kkn3/+2Wmbm5ubYwT+3Hxw4ErDyCxQB/Ts2VOjRo1SSkqKNmzYoNtuu03169fXrl279O677+qVV17Rvffeq8DAQI0bN04pKSnq37+/+vbtq/Xr1+vTTz91LB1UHjc3N82ZM0cDBgxQRESEEhIS1LRpU+3YsUNbt251/E84MjJSkvToo48qNjZW7u7uGjp0aI3UKP26dFFycrLuvPNO3XjjjfL29tbevXs1d+5cFRYWOj2ZLC0tTb/73e/UqVMnjRw5Ui1btlROTo4yMjL0ww8/aOPGjZX+WURGRmrOnDmaOnWqWrduraCgIMd6wdVt2rRpWrlypaKiojRy5Eh16NBBR48eVWZmplasWKGjR49W+piRkZFatGiRkpKSdMMNN8jb21sDBgy4DNX/avr06brjjjsUHR2tESNGOJbm8vPzK/Mpcvv27dOdd96p22+/XRkZGfrHP/6h3//+9+rcubMk6bbbbnOMXI4aNUonT57Um2++qaCgoDL/0tK2bVuNGDFCa9euVXBwsObOnaucnJxyw29lnLsWnn76aQ0dOlT169fXgAEDynzIyZNPPqkPP/xQ/fv31/DhwxUZGamCggJt3rxZixcv1v79+xUQEKCHHnpIR48e1a233qqrrrpKBw4c0KxZsxQREaH27dtfcs1AreSiVRQAVMK5pZ/Wrl17wX7x8fHGy8ur3O1vvPGGiYyMNA0aNDA+Pj6mU6dO5qmnnjKHDh1y9CkuLjbPPPOMadq0qWnQoIHp1auX2bJlS6mlgspajsgYY7755hvTp08f4+PjY7y8vMx1111nZs2a5dh+9uxZk5iYaAIDA43NZiu1TFd11liWvXv3msmTJ5sbb7zRBAUFmXr16pnAwEDTr18/88UXX5Tqv2fPHhMXF2dCQkJM/fr1TWhoqOnfv79ZvHixo095P5+yvqPs7GzTr18/4+PjYyQ5lukqb2mua6+9tlRNzZs3N/369SvVLsmMHj3aqS0nJ8eMHj3ahIWFmfr165uQkBDTu3dv88Ybb5Sq891333Xa99ySWecv93Xy5Enz+9//3vj7+zuWN7uQ8mot6zzTp08vc/uKFStM9+7dTYMGDYyvr68ZMGCA2bZtm1Ofc0tzbdu2zdx7773Gx8fHNGrUyIwZM8b88ssvTn0//PBDc9111xlPT08THh5uXnjhBTN37txSy2Sdq3358uXmuuuuM3a73VxzzTWlvqeqLs1lzK9LboWGhho3Nzen85f1u3zixAkzYcIE07p1a+Ph4WECAgLMTTfdZGbMmGGKioqMMcYsXrzY3HbbbSYoKMh4eHiYq6++2owaNcr89NNPZX63wJXAZswlzuwHAAAAXIQ5swAAALAswiwAAAAsizALAAAAyyLMAgAAwLIIswAAALAswiwAAAAsq849NKGkpESHDh2Sj49PjT6WEQAAABVjjNGJEyfUrFkzubldeOy1zoXZQ4cOKSwszNVlAAAA4CIOHjyoq6666oJ96lyY9fHxkfTrl+Pr6+viagAAAPBb+fn5CgsLc+S2C6lzYfbc1AJfX1/CLAAAQC1WkSmh3AAGAAAAyyLMAgAAwLIIswAAALAswiwAAAAsizALAAAAyyLMAgAAwLIIswAAALAswiwAAAAsizALAAAAyyLMAgAAwLIIswAAALAswiwAAAAsizALAAAAyyLMAgAAwLIIswAAALCsWhFm09LSFB4eLk9PT0VFRWnNmjXl9u3Vq5dsNlupV79+/WqwYgAAANQGLg+zixYtUlJSkpKTk5WZmanOnTsrNjZWhw8fLrP/kiVL9NNPPzleW7Zskbu7u+67774arhwAAACu5vIw+9JLL2nkyJFKSEhQhw4d9Nprr6lhw4aaO3dumf0bN26skJAQx+vzzz9Xw4YNCbMAAAB1kEvDbFFRkdatW6eYmBhHm5ubm2JiYpSRkVGhY7z11lsaOnSovLy8ytxeWFio/Px8pxcAAACuDPVcefIjR46ouLhYwcHBTu3BwcHasWPHRfdfs2aNtmzZorfeeqvcPikpKXrmmWcuudZLYbO59PSAjHF1BQAAXB4un2ZwKd566y116tRJ3bp1K7fPhAkTlJeX53gdPHiwBisEAADA5eTSkdmAgAC5u7srJyfHqT0nJ0chISEX3LegoEALFy7Us88+e8F+drtddrv9kmsFAABA7ePSkVkPDw9FRkYqPT3d0VZSUqL09HRFR0dfcN93331XhYWFeuCBBy53mQAAAKilXDoyK0lJSUmKj49X165d1a1bN6WmpqqgoEAJCQmSpLi4OIWGhiolJcVpv7feeksDBw5UkyZNXFE2AAAAagGXh9khQ4YoNzdXkydPVnZ2tiIiIrRs2TLHTWFZWVlyc3MeQN65c6e++eYbffbZZ64oGQAAALWEzZi6dZ9zfn6+/Pz8lJeXJ19f3xo5J6sZwNXq1lUOALC6yuQ1S69mAAAAgLqNMAsAAADLIswCAADAsgizAAAAsCzCLAAAACyLMAsAAADLIswCAADAsgizAAAAsCzCLAAAACyLMAsAAADLIswCAADAsgizAAAAsCzCLAAAACyLMAsAAADLIswCAADAsgizAAAAsCzCLAAAACyLMAsAAADLIswCAADAsgizAAAAsCzCLAAAACyLMAsAAADLIswCAADAsgizAAAAsCzCLAAAACyLMAsAAADLIswCAADAsgizAAAAsCzCLAAAACyLMAsAAADLIswCAADAsgizAAAAsCzCLAAAACyLMAsAAADLIswCAADAsgizAAAAsCzCLAAAACyLMAsAAADLIswCAADAsgizAAAAsCzCLAAAACyLMAsAAADLIswCAADAsgizAAAAsCzCLAAAACyLMAsAAADLIswCAADAsgizAAAAsCzCLAAAACyLMAsAAADLIswCAADAsgizAAAAsCyXh9m0tDSFh4fL09NTUVFRWrNmzQX7Hz9+XKNHj1bTpk1lt9vVtm1bLV26tIaqBQAAQG1Sz5UnX7RokZKSkvTaa68pKipKqampio2N1c6dOxUUFFSqf1FRkfr06aOgoCAtXrxYoaGhOnDggPz9/Wu+eAAAALiczRhjXHXyqKgo3XDDDZo9e7YkqaSkRGFhYUpMTNT48eNL9X/ttdc0ffp07dixQ/Xr16/QOQoLC1VYWOh4n5+fr7CwMOXl5cnX17d6PshF2Gw1chqgXK67ygEAqLz8/Hz5+flVKK+5bJpBUVGR1q1bp5iYmP8V4+ammJgYZWRklLnPhx9+qOjoaI0ePVrBwcHq2LGj/vKXv6i4uLjc86SkpMjPz8/xCgsLq/bPAgAAANdwWZg9cuSIiouLFRwc7NQeHBys7OzsMvfZu3evFi9erOLiYi1dulSTJk3SX//6V02dOrXc80yYMEF5eXmO18GDB6v1cwAAAMB1XDpntrJKSkoUFBSkN954Q+7u7oqMjNSPP/6o6dOnKzk5ucx97Ha77HZ7DVcKAACAmuCyMBsQECB3d3fl5OQ4tefk5CgkJKTMfZo2bar69evL3d3d0da+fXtlZ2erqKhIHh4el7VmAAAA1C4um2bg4eGhyMhIpaenO9pKSkqUnp6u6OjoMvfp3r27du/erZKSEkfb999/r6ZNmxJkAQAA6iCXrjOblJSkN998U3/729+0fft2/fGPf1RBQYESEhIkSXFxcZowYYKj/x//+EcdPXpUY8eO1ffff69PPvlEf/nLXzR69GhXfQQAAAC4kEvnzA4ZMkS5ubmaPHmysrOzFRERoWXLljluCsvKypKb2//ydlhYmJYvX67HH39c1113nUJDQzV27Fj96U9/ctVHAAAAgAu5dJ1ZV6jMumXVhXVm4Wp16yoHAFidJdaZBQAAAC4VYRYAAACWRZgFAACAZRFmAQAAYFmEWQAAAFgWYRYAAACWRZgFAACAZRFmAQAAYFmEWQAAAFgWYRYAAACWRZgFAACAZRFmAQAAYFmEWQAAAFgWYRYAAACWRZgFAACAZRFmAQAAYFmEWQAAAFgWYRYAAACWRZgFAACAZRFmAQAAYFmEWQAAAFgWYRYAAACWRZgFAACAZRFmAQAAYFmEWQAAAFgWYRYAAACWRZgFAACAZRFmAQAAYFmEWQAAAFgWYRYAAACWRZgFAACAZRFmAQAAYFmEWQAAAFgWYRYAAACWRZgFAACAZRFmAQAAYFmEWQAAAFgWYRYAAACWRZgFAACAZRFmAQAAYFmEWQAAAFgWYRYAAACWRZgFAACAZRFmAQAAYFmEWQAAAFgWYRYAAACWRZgFAACAZRFmAQAAYFmEWQAAAFgWYRYAAACWRZgFAACAZdWKMJuWlqbw8HB5enoqKipKa9asKbfv/PnzZbPZnF6enp41WC0AAABqC5eH2UWLFikpKUnJycnKzMxU586dFRsbq8OHD5e7j6+vr3766SfH68CBAzVYMQAAAGoLl4fZl156SSNHjlRCQoI6dOig1157TQ0bNtTcuXPL3cdmsykkJMTxCg4OrsGKAQAAUFu4NMwWFRVp3bp1iomJcbS5ubkpJiZGGRkZ5e538uRJNW/eXGFhYbrrrru0devWcvsWFhYqPz/f6QUAAIArg0vD7JEjR1RcXFxqZDU4OFjZ2dll7tOuXTvNnTtX//73v/WPf/xDJSUluummm/TDDz+U2T8lJUV+fn6OV1hYWLV/DgAAALiGy6cZVFZ0dLTi4uIUERGhnj17asmSJQoMDNTrr79eZv8JEyYoLy/P8Tp48GANVwwAAIDLpZ4rTx4QECB3d3fl5OQ4tefk5CgkJKRCx6hfv76uv/567d69u8ztdrtddrv9kmsFAABA7ePSkVkPDw9FRkYqPT3d0VZSUqL09HRFR0dX6BjFxcXavHmzmjZternKBAAAQC3l0pFZSUpKSlJ8fLy6du2qbt26KTU1VQUFBUpISJAkxcXFKTQ0VCkpKZKkZ599VjfeeKNat26t48ePa/r06Tpw4IAeeughV34MAAAAuIDLw+yQIUOUm5uryZMnKzs7WxEREVq2bJnjprCsrCy5uf1vAPnYsWMaOXKksrOz1ahRI0VGRmr16tXq0KGDqz4CAAAAXMRmjDGuLqIm5efny8/PT3l5efL19a2Rc9psNXIaoFx16yoHAFhdZfKa5VYzAAAAAM4hzAIAAMCyCLMAAACwLMIsAAAALIswCwAAAMsizAIAAMCyCLMAAACwLMIsAAAALIswCwAAAMsizAIAAMCyCLMAAACwLMIsAAAALIswCwAAAMsizAIAAMCyCLMAAACwLMIsAAAALIswCwAAAMsizAIAAMCyCLMAAACwLMIsAAAALIswCwAAAMsizAIAAMCyCLMAAACwLMIsAAAALIswCwAAAMsizAIAAMCyCLMAAACwLMIsAAAALIswCwAAAMsizAIAAMCyCLMAAACwLMIsAAAALIswCwAAAMsizAIAAMCyCLMAAACwLMIsAAAALIswCwAAAMsizAIAAMCyCLMAAACwLMIsAAAALIswCwAAAMsizAIAAMCyCLMAAACwrCqF2ZUrV1Z3HQAAAEClVSnM3n777WrVqpWmTp2qgwcPVndNAAAAQIVUKcz++OOPGjNmjBYvXqyWLVsqNjZW//rXv1RUVFTd9QEAAADlqlKYDQgI0OOPP64NGzbou+++U9u2bfXII4+oWbNmevTRR7Vx48bqrhMAAAAo5ZJvAOvSpYsmTJigMWPG6OTJk5o7d64iIyPVo0cPbd26tTpqBAAAAMpU5TB75swZLV68WH379lXz5s21fPlyzZ49Wzk5Odq9e7eaN2+u++67rzprBQAAAJzYjDGmsjslJibqn//8p4wxevDBB/XQQw+pY8eOTn2ys7PVrFkzlZSUVFux1SE/P19+fn7Ky8uTr69vjZzTZquR0wDlqvxVDgCA61Qmr9Wrygm2bdumWbNm6Z577pHdbi+zT0BAAEt4AQAA4LKq0jSD5ORk3XfffaWC7NmzZ/XVV19JkurVq6eePXteeoUAAABAOaoUZm+55RYdPXq0VHteXp5uueWWSh8vLS1N4eHh8vT0VFRUlNasWVOh/RYuXCibzaaBAwdW+pwAAACwviqFWWOMbGVMBP3555/l5eVVqWMtWrRISUlJSk5OVmZmpjp37qzY2FgdPnz4gvvt379f48aNU48ePSp1PgAAAFw5KjVn9p577pEk2Ww2DR8+3GmaQXFxsTZt2qSbbrqpUgW89NJLGjlypBISEiRJr732mj755BPNnTtX48ePL3Of4uJiDRs2TM8884y+/vprHT9+vFLnBAAAwJWhUmHWz89P0q8jsz4+PmrQoIFjm4eHh2688UaNHDmywscrKirSunXrNGHCBEebm5ubYmJilJGRUe5+zz77rIKCgjRixAh9/fXXFzxHYWGhCgsLHe/z8/MrXB8AAABqt0qF2Xnz5kmSwsPDNW7cuEpPKfitI0eOqLi4WMHBwU7twcHB2rFjR5n7fPPNN3rrrbe0YcOGCp0jJSVFzzzzzCXVCQAAgNqpyqsZXGqQrYoTJ07owQcf1JtvvqmAgIAK7TNhwgTl5eU5XgcPHrzMVQIAAKCmVHhktkuXLkpPT1ejRo10/fXXl3kD2DmZmZkVOmZAQIDc3d2Vk5Pj1J6Tk6OQkJBS/ffs2aP9+/drwIABjrZzD2WoV6+edu7cqVatWjntY7fby10LFwAAANZW4TB71113OUJhdS2F5eHhocjISKWnpzuOWVJSovT0dI0ZM6ZU/2uuuUabN292aps4caJOnDihV155RWFhYdVSFwAAAKyhwmE2OTm5zD9fqqSkJMXHx6tr167q1q2bUlNTVVBQ4FjdIC4uTqGhoUpJSZGnp2epx+b6+/tLUql2AAAAXPmq9Djb6jRkyBDl5uZq8uTJys7OVkREhJYtW+a4KSwrK0tublWa2gsAAIArnM0YYyrSsVGjRhecJ3u+sp4OVlvk5+fLz89PeXl58vX1rZFzVvBrAy6bil3lAADUDpXJaxUemU1NTb3UugAAAIBqVeEwGx8ffznrAAAAACqtwmE2Pz/fMcx7sado1dQ/3wMAAKBuq3CYbdSokX766ScFBQXJ39+/zPmzxhjZbDYVFxdXa5EAAABAWSocZr/44gs1btxYkrRy5crLVhAAAABQURVezeBKwWoGqIvq1lUOALC6y7KawW8dO3ZMb731lrZv3y5J6tChgxISEhyjtwAAAMDlVqWnEXz11VcKDw/XzJkzdezYMR07dkwzZ85UixYt9NVXX1V3jQAAAECZqjTNoFOnToqOjtacOXPk7u4uSSouLtYjjzyi1atXa/PmzdVeaHVhmgHqIqYZAACspDJ5rUojs7t379YTTzzhCLKS5O7urqSkJO3evbsqhwQAAAAqrUphtkuXLo65sufbvn27OnfufMlFAQAAABVR4RvANm3a5Pjzo48+qrFjx2r37t268cYbJUn/+c9/lJaWpmnTplV/lQAAAEAZKjxn1s3NTTabTRfrXtsfmsCcWdRFzJkFAFjJZVmaa9++fZdcGAAAAFCdKhxmmzdvfjnrAAAAACqtyg9NkKRt27YpKytLRUVFTu133nnnJRUFAAAAVESVwuzevXt19913a/PmzU7zaG3/f3JobZ4zCwAAgCtHlZbmGjt2rFq0aKHDhw+rYcOG2rp1q7766it17dpVq1atquYSAQAAgLJVaWQ2IyNDX3zxhQICAuTm5iY3Nzf97ne/U0pKih599FGtX7++uusEAAAASqnSyGxxcbF8fHwkSQEBATp06JCkX28S27lzZ/VVBwAAAFxAlUZmO3bsqI0bN6pFixaKiorSiy++KA8PD73xxhtq2bJlddcIAAAAlKlKYXbixIkqKCiQJD377LPq37+/evTooSZNmmjRokXVWiAAAABQngo/Aexijh49qkaNGjlWNKiteAIY6iKeAAYAsJLL8gSw8hw8eFCSFBYWdqmHAgAAACqlSjeAnT17VpMmTZKfn5/Cw8MVHh4uPz8/TZw4UWfOnKnuGgEAAIAyVWlkNjExUUuWLNGLL76o6OhoSb8u1zVlyhT9/PPPmjNnTrUWCQAAAJSlSnNm/fz8tHDhQt1xxx1O7UuXLtX999+vvLy8aiuwujFnFnURc2YBAFZSmbxWpWkGdrtd4eHhpdpbtGghDw+PqhwSAAAAqLQqhdkxY8boueeeU2FhoaOtsLBQzz//vMaMGVNtxQEAAAAXUuE5s/fcc4/T+xUrVuiqq65S586dJUkbN25UUVGRevfuXb0VAgAAAOWocJj18/Nzej9o0CCn9yzNBQAAgJpW4TA7b968y1kHAAAAUGmX9NCE3Nxc7dy5U5LUrl07BQYGVktRAAAAQEVU6QawgoIC/eEPf1DTpk1188036+abb1azZs00YsQInTp1qrprBAAAAMpUpTCblJSkL7/8Uh999JGOHz+u48eP69///re+/PJLPfHEE9VdIwAAAFCmKj00ISAgQIsXL1avXr2c2leuXKnBgwcrNze3uuqrdjw0AXURD00AAFjJZX9owqlTpxQcHFyqPSgoiGkGAAAAqDFVCrPR0dFKTk7W6dOnHW2//PKLnnnmGUVHR1dbcQAAAMCFVGk1g9TUVN1+++2lHprg6emp5cuXV2uBAAAAQHmqNGdW+nWqwYIFC7Rjxw5JUvv27TVs2DA1aNCgWgusbsyZRV3EnFkAgJVUJq9VemT2zJkzuuaaa/Txxx9r5MiRVS4SAAAAuFSVnjNbv359p7myAAAAgKtU6Qaw0aNH64UXXtDZs2erux4AAACgwqp0A9jatWuVnp6uzz77TJ06dZKXl5fT9iVLllRLcQAAAMCFVCnM+vv7a9CgQdVdCwAAAFAplQqzJSUlmj59ur7//nsVFRXp1ltv1ZQpU2r9CgYAAAC4MlVqzuzzzz+vP//5z/L29lZoaKhmzpyp0aNHX67aAAAAgAuqVJh9++239eqrr2r58uX64IMP9NFHH2nBggUqKSm5XPUBAAAA5apUmM3KylLfvn0d72NiYmSz2XTo0KFqLwwAAAC4mEqF2bNnz8rT09OprX79+jpz5ky1FgUAAABURKVuADPGaPjw4bLb7Y6206dP6+GHH3ZanouluQAAAFATKhVm4+PjS7U98MAD1VYMAAAAUBmVCrPz5s27LEWkpaVp+vTpys7OVufOnTVr1ix169atzL5LlizRX/7yF+3evVtnzpxRmzZt9MQTT+jBBx+8LLUBAACg9qrS42yr06JFi5SUlKTk5GRlZmaqc+fOio2N1eHDh8vs37hxYz399NPKyMjQpk2blJCQoISEBC1fvryGKwcAAICr2YwxxpUFREVF6YYbbtDs2bMl/fpghrCwMCUmJmr8+PEVOkaXLl3Ur18/Pffccxftm5+fLz8/P+Xl5cnX1/eSaq8om61GTgOUy7VXOQAAlVOZvObSkdmioiKtW7dOMTExjjY3NzfFxMQoIyPjovsbY5Senq6dO3fq5ptvLrNPYWGh8vPznV4AAAC4Mrg0zB45ckTFxcUKDg52ag8ODlZ2dna5++Xl5cnb21seHh7q16+fZs2apT59+pTZNyUlRX5+fo5XWFhYtX4GAAAAuI7L58xWhY+PjzZs2KC1a9fq+eefV1JSklatWlVm3wkTJigvL8/xOnjwYM0WCwAAgMumUqsZVLeAgAC5u7srJyfHqT0nJ0chISHl7ufm5qbWrVtLkiIiIrR9+3alpKSoV69epfra7XandXEBAABw5XDpyKyHh4ciIyOVnp7uaCspKVF6erqio6MrfJySkhIVFhZejhIBAABQi7l0ZFaSkpKSFB8fr65du6pbt25KTU1VQUGBEhISJElxcXEKDQ1VSkqKpF/nwHbt2lWtWrVSYWGhli5dqr///e+aM2eOKz8GAAAAXMDlYXbIkCHKzc3V5MmTlZ2drYiICC1btsxxU1hWVpbc3P43gFxQUKBHHnlEP/zwgxo0aKBrrrlG//jHPzRkyBBXfQQAAAC4iMvXma1prDOLuqhuXeUAAKuzzDqzAAAAwKUgzAIAAMCyCLMAAACwLMIsAAAALIswCwAAAMsizAIAAMCyCLMAAACwLMIsAAAALIswCwAAAMsizAIAAMCyCLMAAACwLMIsAAAALIswCwAAAMsizAIAAMCyCLMAAACwLMIsAAAALIswCwAAAMsizAIAAMCyCLMAAACwLMIsAAAALIswCwAAAMsizAIAAMCyCLMAAACwLMIsAAAALIswCwAAAMsizAIAAMCyCLMAAACwLMIsAAAALIswCwAAAMsizAIAAMCyCLMAAACwrHquLgAAJMlmc3UFqOuMcXUFAKqCkVkAAABYFmEWAAAAlkWYBQAAgGURZgEAAGBZhFkAAABYFmEWAAAAlkWYBQAAgGURZgEAAGBZhFkAAABYFmEWAAAAlkWYBQAAgGURZgEAAGBZhFkAAABYFmEWAAAAlkWYBQAAgGURZgEAAGBZhFkAAABYFmEWAAAAlkWYBQAAgGURZgEAAGBZtSLMpqWlKTw8XJ6enoqKitKaNWvK7fvmm2+qR48eatSokRo1aqSYmJgL9gcAAMCVy+VhdtGiRUpKSlJycrIyMzPVuXNnxcbG6vDhw2X2X7Vqle6//36tXLlSGRkZCgsL02233aYff/yxhisHAACAq9mMMcaVBURFRemGG27Q7NmzJUklJSUKCwtTYmKixo8ff9H9i4uL1ahRI82ePVtxcXEX7Z+fny8/Pz/l5eXJ19f3kuuvCJutRk4DlMu1V3nFcJ3A1axwnQB1RWXymktHZouKirRu3TrFxMQ42tzc3BQTE6OMjIwKHePUqVM6c+aMGjduXOb2wsJC5efnO70AAABwZXBpmD1y5IiKi4sVHBzs1B4cHKzs7OwKHeNPf/qTmjVr5hSIz5eSkiI/Pz/HKyws7JLrBgAAQO3g8jmzl2LatGlauHCh3n//fXl6epbZZ8KECcrLy3O8Dh48WMNVAgAA4HKp58qTBwQEyN3dXTk5OU7tOTk5CgkJueC+M2bM0LRp07RixQpdd9115faz2+2y2+3VUi8AAABqF5eOzHp4eCgyMlLp6emOtpKSEqWnpys6Orrc/V588UU999xzWrZsmbp27VoTpQIAAKAWcunIrCQlJSUpPj5eXbt2Vbdu3ZSamqqCggIlJCRIkuLi4hQaGqqUlBRJ0gsvvKDJkyfrnXfeUXh4uGNurbe3t7y9vV32OQAAAFDzXB5mhwwZotzcXE2ePFnZ2dmKiIjQsmXLHDeFZWVlyc3tfwPIc+bMUVFRke69916n4yQnJ2vKlCk1WToAAABczOXrzNY01plFXWSFq5zrBK5mhesEqCsss84sAAAAcCkIswAAALAswiwAAAAsizALAAAAyyLMAgAAwLIIswAAALAswiwAAAAsizALAAAAyyLMAgAAwLIIswAAALAswiwAAAAsizALAAAAyyLMAgAAwLIIswAAALAswiwAAAAsizALAAAAyyLMAgAAwLIIswAAALAswiwAAAAsizALAAAAyyLMAgAAwLIIswAAALAswiwAAAAsizALAAAAyyLMAgAAwLIIswAAALAswiwAAAAsizALAAAAyyLMAgAAwLIIswAAALAswiwAAAAsizALAAAAyyLMAgAAwLIIswAAALAswiwAAAAsizALAAAAyyLMAgAAwLIIswAAALAswiwAAAAsizALAAAAyyLMAgAAwLIIswAAALAswiwAAAAsizALAAAAyyLMAgAAwLIIswAAALAswiwAAAAsizALAAAAyyLMAgAAwLIIswAAALAswiwAAAAsizALAAAAy3J5mE1LS1N4eLg8PT0VFRWlNWvWlNt369atGjRokMLDw2Wz2ZSamlpzhQIAAKDWcWmYXbRokZKSkpScnKzMzEx17txZsbGxOnz4cJn9T506pZYtW2ratGkKCQmp4WoBAABQ27g0zL700ksaOXKkEhIS1KFDB7322mtq2LCh5s6dW2b/G264QdOnT9fQoUNlt9truFoAAADUNi4Ls0VFRVq3bp1iYmL+V4ybm2JiYpSRkVFt5yksLFR+fr7TCwAAAFcGl4XZI0eOqLi4WMHBwU7twcHBys7OrrbzpKSkyM/Pz/EKCwurtmMDAADAtVx+A9jlNmHCBOXl5TleBw8edHVJAAAAqCb1XHXigIAAubu7Kycnx6k9JyenWm/ustvtzK8FAAC4QrlsZNbDw0ORkZFKT093tJWUlCg9PV3R0dGuKgsAAAAW4rKRWUlKSkpSfHy8unbtqm7duik1NVUFBQVKSEiQJMXFxSk0NFQpKSmSfr1pbNu2bY4///jjj9qwYYO8vb3VunVrl30OAAAAuIZLw+yQIUOUm5uryZMnKzs7WxEREVq2bJnjprCsrCy5uf1v8PjQoUO6/vrrHe9nzJihGTNmqGfPnlq1alVNlw8AAAAXsxljjKuLqEn5+fny8/NTXl6efH19a+ScNluNnAYolxWucq4TuJoVrhOgrqhMXrviVzMAAADAlYswCwAAAMsizAIAAMCyCLMAAACwLMIsAAAALIswCwAAAMsizAIAAMCyCLMAAACwLMIsAAAALIswCwAAAMsizAIAAMCyCLMAAACwLMIsAAAALIswCwAAAMsizAIAAMCyCLMAAACwLMIsAAAALIswCwAAAMuq5+oCAADAxdlsrq4AdZ0xrq6gbIzMAgAAwLIIswAAALAswiwAAAAsizALAAAAyyLMAgAAwLIIswAAALAswiwAAAAsizALAAAAyyLMAgAAwLIIswAAALAswiwAAAAsizALAAAAyyLMAgAAwLIIswAAALAswiwAAAAsizALAAAAyyLMAgAAwLIIswAAALAswiwAAAAsizALAAAAyyLMAgAAwLIIswAAALAswiwAAAAsizALAAAAyyLMAgAAwLIIswAAALAswiwAAAAsizALAAAAyyLMAgAAwLIIswAAALAswiwAAAAsizALAAAAyyLMAgAAwLJqRZhNS0tTeHi4PD09FRUVpTVr1lyw/7vvvqtrrrlGnp6e6tSpk5YuXVpDlQIAAKA2cXmYXbRokZKSkpScnKzMzEx17txZsbGxOnz4cJn9V69erfvvv18jRozQ+vXrNXDgQA0cOFBbtmyp4coBAADgajZjjHFlAVFRUbrhhhs0e/ZsSVJJSYnCwsKUmJio8ePHl+o/ZMgQFRQU6OOPP3a03XjjjYqIiNBrr7120fPl5+fLz89PeXl58vX1rb4PcgE2W42cBiiXa6/yiuE6gavV9uuEawSuVpPXSGXyWr0aqqlMRUVFWrdunSZMmOBoc3NzU0xMjDIyMsrcJyMjQ0lJSU5tsbGx+uCDD8rsX1hYqMLCQsf7vLw8Sb9+SUBdwa87cHFcJ8CF1eQ1ci6nVWTM1aVh9siRIyouLlZwcLBTe3BwsHbs2FHmPtnZ2WX2z87OLrN/SkqKnnnmmVLtYWFhVawasB4/P1dXANR+XCfAhbniGjlx4oT8LnJil4bZmjBhwgSnkdySkhIdPXpUTZo0kY1/s7GE/Px8hYWF6eDBgzU2NQSwEq4R4OK4TqzFGKMTJ06oWbNmF+3r0jAbEBAgd3d35eTkOLXn5OQoJCSkzH1CQkIq1d9ut8tutzu1+fv7V71ouIyvry//AQIugGsEuDiuE+u42IjsOS5dzcDDw0ORkZFKT093tJWUlCg9PV3R0dFl7hMdHe3UX5I+//zzcvsDAADgyuXyaQZJSUmKj49X165d1a1bN6WmpqqgoEAJCQmSpLi4OIWGhiolJUWSNHbsWPXs2VN//etf1a9fPy1cuFD//e9/9cYbb7jyYwAAAMAFXB5mhwwZotzcXE2ePFnZ2dmKiIjQsmXLHDd5ZWVlyc3tfwPIN910k9555x1NnDhRf/7zn9WmTRt98MEH6tixo6s+Ai4zu92u5OTkUtNFAPyKawS4OK6TK5fL15kFAAAAqsrlTwADAAAAqoowCwAAAMsizAIAAMCyCLOoUTabrdxHDwPgGgEqgusE5yPMotpkZ2crMTFRLVu2lN1uV1hYmAYMGFBqXWBXMcZo8uTJatq0qRo0aKCYmBjt2rXL1WWhDqnt18iSJUt02223OZ6QuGHDBleXhDqoNl8nZ86c0Z/+9Cd16tRJXl5eatasmeLi4nTo0CFXl1anEWZRLfbv36/IyEh98cUXmj59ujZv3qxly5bplltu0ejRo11dniTpxRdf1MyZM/Xaa6/pu+++k5eXl2JjY3X69GlXl4Y6wArXSEFBgX73u9/phRdecHUpqKNq+3Vy6tQpZWZmatKkScrMzNSSJUu0c+dO3Xnnna4urW4zQDW44447TGhoqDl58mSpbceOHXP8WZJ5//33He+feuop06ZNG9OgQQPTokULM3HiRFNUVOTYvmHDBtOrVy/j7e1tfHx8TJcuXczatWuNMcbs37/f9O/f3/j7+5uGDRuaDh06mE8++aTM+kpKSkxISIiZPn26o+348ePGbrebf/7zn5f46YGLq+3XyPn27dtnJJn169dX+fMCVWGl6+ScNWvWGEnmwIEDlf/AqBYuf2gCrO/o0aNatmyZnn/+eXl5eZXa7u/vX+6+Pj4+mj9/vpo1a6bNmzdr5MiR8vHx0VNPPSVJGjZsmK6//nrNmTNH7u7u2rBhg+rXry9JGj16tIqKivTVV1/Jy8tL27Ztk7e3d5nn2bdvn7KzsxUTE+No8/PzU1RUlDIyMjR06NBL+AaAC7PCNQK4mlWvk7y8PNlstgvWh8uLMItLtnv3bhljdM0111R634kTJzr+HB4ernHjxmnhwoWO/wBlZWXpySefdBy7TZs2jv5ZWVkaNGiQOnXqJElq2bJluefJzs6WJMeT5c4JDg52bAMuFytcI4CrWfE6OX36tP70pz/p/vvvl6+vb6XrRvVgziwumbmEh8gtWrRI3bt3V0hIiLy9vTVx4kRlZWU5ticlJemhhx5STEyMpk2bpj179ji2Pfroo5o6daq6d++u5ORkbdq06ZI+B3C5cI0AF2e16+TMmTMaPHiwjDGaM2dOlWvHpSPM4pK1adNGNptNO3bsqNR+GRkZGjZsmPr27auPP/5Y69ev19NPP62ioiJHnylTpmjr1q3q16+fvvjiC3Xo0EHvv/++JOmhhx7S3r179eCDD2rz5s3q2rWrZs2aVea5QkJCJEk5OTlO7Tk5OY5twOVihWsEcDUrXSfnguyBAwf0+eefMyrrai6cr4sryO23317pSfszZswwLVu2dOo7YsQI4+fnV+55hg4dagYMGFDmtvHjx5tOnTqVue3cDWAzZsxwtOXl5XEDGGpMbb9GzscNYHAVK1wnRUVFZuDAgebaa681hw8fLv/DoMYwMotqkZaWpuLiYnXr1k3vvfeedu3ape3bt2vmzJmKjo4uc582bdooKytLCxcu1J49ezRz5kzH35Ql6ZdfftGYMWO0atUqHThwQN9++63Wrl2r9u3bS5Iee+wxLV++XPv27VNmZqZWrlzp2PZbNptNjz32mKZOnaoPP/xQmzdvVlxcnJo1a6aBAwdW+/cB/FZtv0akX2/A2bBhg7Zt2yZJ2rlzpzZs2MC8ctSY2n6dnDlzRvfee6/++9//asGCBSouLlZ2drays7OdRoJRw1ydpnHlOHTokBk9erRp3ry58fDwMKGhoebOO+80K1eudPTRb5ZTefLJJ02TJk2Mt7e3GTJkiHn55Zcdf5suLCw0Q4cONWFhYcbDw8M0a9bMjBkzxvzyyy/GGGPGjBljWrVqZex2uwkMDDQPPvigOXLkSLn1lZSUmEmTJpng4GBjt9tN7969zc6dOy/HVwGUqbZfI/PmzTOSSr2Sk5Mvw7cBlK02Xyfn/tWirNf59aFm2Yy5hBnXAAAAgAsxzQAAAACWRZgFAACAZRFmAQAAYFmEWQAAAFgWYRYAAACWRZgFAACAZRFmAQAAYFmEWQAAAFgWYRYAasCqVatks9l0/PhxV5dS7Ww2mz744ANXlwGgjiLMAqgzcnNz9cc//lFXX3217Ha7QkJCFBsbq2+//bZaz9OrVy899thjTm033XSTfvrpJ/n5+VXruapi+PDhGjhwYIX6ZmdnKzExUS1btpTdbldYWJgGDBig9PT0y1skAFRQPVcXAAA1ZdCgQSoqKtLf/vY3tWzZUjk5OUpPT9fPP/982c/t4eGhkJCQy36e6rR//351795d/v7+mj59ujp16qQzZ85o+fLlGj16tHbs2OHqEgFAMgBQBxw7dsxIMqtWrbpovxEjRpiAgADj4+NjbrnlFrNhwwbH9uTkZNO5c2fz9ttvm+bNmxtfX18zZMgQk5+fb4wxJj4+3khyeu3bt8+sXLnSSDLHjh0zxhgzb9484+fnZz766CPTtm1b06BBAzNo0CBTUFBg5s+fb5o3b278/f1NYmKiOXv2rOP8p0+fNk888YRp1qyZadiwoenWrZtZuXKlY/u54y5btsxcc801xsvLy8TGxppDhw456v9tfefvf7477rjDhIaGmpMnT5b5PZ0jybz//vuO90899ZRp06aNadCggWnRooWZOHGiKSoqcmzfsGGD6dWrl/H29jY+Pj6mS5cuZu3atcYYY/bv32/69+9v/P39TcOGDU2HDh3MJ598csGfGYC6jZFZAHWCt7e3vL299cEHH+jGG2+U3W4vs999992nBg0a6NNPP5Wfn59ef/119e7dW99//70aN24sSdqzZ48++OADffzxxzp27JgGDx6sadOm6fnnn9crr7yi77//Xh07dtSzzz4rSQoMDNT+/ftLnevUqVOaOXOmFi5cqBMnTuiee+7R3XffLX9/fy1dulR79+7VoEGD1L17dw0ZMkSSNGbMGG3btk0LFy5Us2bN9P777+v222/X5s2b1aZNG8dxZ8yYob///e9yc3PTAw88oHHjxmnBggUaN26ctm/frvz8fM2bN0+SHJ/rfEePHtWyZcv0/PPPy8vLq9R2f3//cr9rHx8fzZ8/X82aNdPmzZs1cuRI+fj46KmnnpIkDRs2TNdff73mzJkjd3d3bdiwQfXr15ckjR49WkVFRfrqq6/k5eWlbdu2ydvbu9xzAQAjswDqjMWLF5tGjRoZT09Pc9NNN5kJEyaYjRs3OrZ//fXXxtfX15w+fdppv1atWpnXX3/dGPPryGbDhg0dI7HGGPPkk0+aqKgox/uePXuasWPHOh2jrJFZSWb37t2OPqNGjTINGzY0J06ccLTFxsaaUaNGGWOMOXDggHF3dzc//vij07F79+5tJkyYUO5x09LSTHBwsON9fHy8ueuuuy74XX333XdGklmyZMkF+xlTemT2t6ZPn24iIyMd7318fMz8+fPL7NupUyczZcqUi54TAM7hBjAAdcagQYN06NAhffjhh7r99tu1atUqdenSRfPnz5ckbdy4USdPnlSTJk0cI7ne3t7at2+f9uzZ4zhOeHi4fHx8HO+bNm2qw4cPV7qehg0bqlWrVo73wcHBCg8PdxqJDA4Odhx78+bNKi4uVtu2bZ3q+/LLL53q++1xq1KfMabSn+ecRYsWqXv37goJCZG3t7cmTpyorKwsx/akpCQ99NBDiomJ0bRp05xqf/TRRzV16lR1795dycnJ2rRpU5XrAFA3EGYB1Cmenp7q06ePJk2apNWrV2v48OFKTk6WJJ08eVJNmzbVhg0bnF47d+7Uk08+6TjGuX8SP8dms6mkpKTStZR1nAsd++TJk3J3d9e6deuc6tu+fbteeeWVCx63suG0TZs2stlslb7JKyMjQ8OGDVPfvn318ccfa/369Xr66adVVFTk6DNlyhRt3bpV/fr10xdffKEOHTro/ffflyQ99NBD2rt3rx588EFt3rxZXbt21axZsypVA4C6hTALoE7r0KGDCgoKJEldunRRdna26tWrp9atWzu9AgICKnxMDw8PFRcXV3ut119/vYqLi3X48OFS9VVmpYSK1Ne4cWPFxsYqLS3N8f2cr7z1clevXq3mzZvr6aefVteuXdWmTRsdOHCgVL+2bdvq8ccf12effaZ77rnHMX9XksLCwvTwww9ryZIleuKJJ/Tmm29W+LMBqHsIswDqhJ9//lm33nqr/vGPf2jTpk3at2+f3n33Xb344ou66667JEkxMTGKjo7WwIED9dlnn2n//v1avXq1nn76af33v/+t8LnCw8P13Xffaf/+/Tpy5EiVRm3L0rZtWw0bNkxxcXFasmSJ9u3bpzVr1iglJUWffPJJperbtGmTdu7cqSNHjujMmTNl9ktLS1NxcbG6deum9957T7t27dL27ds1c+ZMRUdHl7lPmzZtlJWVpYULF2rPnj2aOXOmY9RVkn755ReNGTNGq1at0oEDB/Ttt99q7dq1at++vSTpscce0/Lly7Vv3z5lZmZq5cqVjm0AUBbCLIA6wdvbW1FRUXr55Zd18803q2PHjpo0aZJGjhyp2bNnS/r1n+OXLl2qm2++WQkJCWrbtq2GDh2qAwcOKDg4uMLnGjdunNzd3dWhQwcFBgY6zRe9VPPmzVNcXJyeeOIJtWvXTgMHDtTatWt19dVXV/gYI0eOVLt27dS1a1cFBgaW+9CIli1bKjMzU7fccoueeOIJdezYUX369FF6errmzJlT5j533nmnHn/8cY0ZM0YRERFavXq1Jk2a5Nju7u6un3/+WXFxcWrbtq0GDx6sO+64Q88884wkqbi4WKNHj1b79u11++23q23btnr11Vcr8Q0BqGts5lJm+QMAAAAuxMgsAAAALIswCwAAAMsizAIAAMCyCLMAAACwLMIsAAAALIswCwAAAMsizAIAAMCyCLMAAACwLMIsAAAALIswCwAAAMsizAIAAMCy/h/xg27oO+FiDwAAAABJRU5ErkJggg==" id="356" name="Google Shape;356;p10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7" name="Google Shape;35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2286001"/>
            <a:ext cx="3733800" cy="2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Result-Prediction</a:t>
            </a:r>
            <a:endParaRPr/>
          </a:p>
        </p:txBody>
      </p:sp>
      <p:pic>
        <p:nvPicPr>
          <p:cNvPr id="363" name="Google Shape;3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581" y="2237826"/>
            <a:ext cx="8286920" cy="321455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1"/>
          <p:cNvSpPr txBox="1"/>
          <p:nvPr/>
        </p:nvSpPr>
        <p:spPr>
          <a:xfrm>
            <a:off x="3259175" y="5452375"/>
            <a:ext cx="68685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link:</a:t>
            </a:r>
            <a:r>
              <a:rPr lang="en-US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https://github.com/Jayaaishwaryaa/TNSDC-Generative-AI.git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"/>
          <p:cNvSpPr txBox="1"/>
          <p:nvPr>
            <p:ph type="title"/>
          </p:nvPr>
        </p:nvSpPr>
        <p:spPr>
          <a:xfrm>
            <a:off x="1154954" y="973668"/>
            <a:ext cx="8761413" cy="626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Project Title:</a:t>
            </a:r>
            <a:endParaRPr/>
          </a:p>
        </p:txBody>
      </p:sp>
      <p:sp>
        <p:nvSpPr>
          <p:cNvPr id="264" name="Google Shape;264;p2"/>
          <p:cNvSpPr txBox="1"/>
          <p:nvPr>
            <p:ph idx="1" type="body"/>
          </p:nvPr>
        </p:nvSpPr>
        <p:spPr>
          <a:xfrm>
            <a:off x="1154954" y="2209800"/>
            <a:ext cx="882565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Sentimental Analysis on Twitter dataset                   using Convolutional Neural Networks(CNN)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70" name="Google Shape;270;p3"/>
          <p:cNvSpPr txBox="1"/>
          <p:nvPr>
            <p:ph idx="1" type="body"/>
          </p:nvPr>
        </p:nvSpPr>
        <p:spPr>
          <a:xfrm>
            <a:off x="1154954" y="2133600"/>
            <a:ext cx="882565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Problem Statement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Project Overview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End Users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Solution and Value Proposition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Unique Things about Solution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WOW in solution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Modelling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Results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276" name="Google Shape;276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78" name="Google Shape;27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50"/>
              <a:buFont typeface="Century Gothic"/>
              <a:buNone/>
            </a:pPr>
            <a:r>
              <a:rPr lang="en-US" sz="4250"/>
              <a:t>PROBLEM	STATEMENT</a:t>
            </a:r>
            <a:endParaRPr sz="4250"/>
          </a:p>
        </p:txBody>
      </p:sp>
      <p:sp>
        <p:nvSpPr>
          <p:cNvPr id="281" name="Google Shape;281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7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"/>
          <p:cNvSpPr/>
          <p:nvPr/>
        </p:nvSpPr>
        <p:spPr>
          <a:xfrm>
            <a:off x="834072" y="2209799"/>
            <a:ext cx="757650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With the exponential growth of social media platforms like Twitter, there's an abundance of user-generated content in the form of tweets.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Analyzing the sentiment expressed in these tweets manually is time-consuming and impractical, especially given the sheer volume of data.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Therefore, there is a need for an automated sentiment analysis solution that can classify tweets into positive, negative, or neutral sentiments accurately and efficiently.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289" name="Google Shape;289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91" name="Google Shape;29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5"/>
          <p:cNvSpPr txBox="1"/>
          <p:nvPr>
            <p:ph type="title"/>
          </p:nvPr>
        </p:nvSpPr>
        <p:spPr>
          <a:xfrm>
            <a:off x="739775" y="914160"/>
            <a:ext cx="5263515" cy="509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PROJECT  OVERVIEW:</a:t>
            </a:r>
            <a:endParaRPr sz="3200"/>
          </a:p>
        </p:txBody>
      </p:sp>
      <p:sp>
        <p:nvSpPr>
          <p:cNvPr id="294" name="Google Shape;294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7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"/>
          <p:cNvSpPr/>
          <p:nvPr/>
        </p:nvSpPr>
        <p:spPr>
          <a:xfrm>
            <a:off x="838200" y="2209799"/>
            <a:ext cx="8305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project involves developing a sentiment analysis model based on Convolutional Neural Networks (CNN) architecture.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CNNs have shown promising results in natural language processing tasks, including text classification, due to their ability to capture spatial patterns in sequential data like text.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model will be trained on a large dataset of labeled tweets to learn patterns associated with different sentiment categories. Once trained, the model will be capable of classifying the sentiment of unseen tweets accurately.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6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sp>
        <p:nvSpPr>
          <p:cNvPr id="305" name="Google Shape;305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7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914400" y="2320437"/>
            <a:ext cx="8229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entury Gothic"/>
              <a:buAutoNum type="arabicPeriod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Social Media Analysts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Professionals analyzing social media trends and public opinion will benefit from the automated sentiment analysis tool to gain insights into user sentiment and behavior.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entury Gothic"/>
              <a:buAutoNum type="arabicPeriod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Marketing Professionals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Marketers can utilize the sentiment analysis system to gauge customer feedback, sentiment towards their products or campaigns, and tailor marketing strategies accordingly.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entury Gothic"/>
              <a:buAutoNum type="arabicPeriod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Customer Service Teams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Customer service teams can monitor sentiment on social media platforms in real-time and promptly address customer concerns or complaints, enhancing customer satisfaction.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entury Gothic"/>
              <a:buAutoNum type="arabicPeriod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Researchers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Researchers studying public sentiment, social trends, or sentiment-driven phenomena can use the sentiment analysis tool to analyze large volumes of social media data efficiently.</a:t>
            </a:r>
            <a:endParaRPr b="0" i="0"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7" y="28289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sp>
        <p:nvSpPr>
          <p:cNvPr id="316" name="Google Shape;31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7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7"/>
          <p:cNvSpPr/>
          <p:nvPr/>
        </p:nvSpPr>
        <p:spPr>
          <a:xfrm>
            <a:off x="3276600" y="2281555"/>
            <a:ext cx="58674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proposed solution offers the following key features and value propositions: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Automated Sentiment Analysis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The system automates the process of sentiment analysis, enabling efficient analysis of large volumes of tweets in real-time.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Accuracy and Efficiency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Leveraging CNNs, the model achieves high accuracy in sentiment classification while being computationally efficient, allowing for rapid analysis of tweets.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Real-time Insights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The system provides real-time insights into user sentiment, enabling timely responses and informed decision-making.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The solution is scalable and can handle large datasets and high volumes of incoming tweets, making it suitable for applications in various domains.</a:t>
            </a:r>
            <a:endParaRPr b="0" i="0"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" name="Google Shape;3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8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50"/>
              <a:buFont typeface="Century Gothic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329" name="Google Shape;329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2743200" y="2381632"/>
            <a:ext cx="64008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CNN Architecture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Leveraging CNNs for sentiment analysis of text data is a unique aspect of the solution. CNNs excel at capturing spatial patterns in sequential data, making them well-suited for text classification tasks.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Transfer Learning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The model may utilize transfer learning techniques, such as pre-trained word embeddings, to leverage knowledge learned from large text corpora, enhancing performance, and generalization.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Fine-grained Sentiment Analysis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The solution may incorporate fine-grained sentiment analysis, categorizing tweets into multiple sentiment categories (e.g., strongly positive, mildly positive, neutral, mildly negative, strongly negative) for more nuanced insights.</a:t>
            </a:r>
            <a:endParaRPr b="0" i="0"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" name="Google Shape;3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9"/>
          <p:cNvSpPr txBox="1"/>
          <p:nvPr/>
        </p:nvSpPr>
        <p:spPr>
          <a:xfrm>
            <a:off x="963296" y="762000"/>
            <a:ext cx="1398904" cy="29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1371600" y="1071025"/>
            <a:ext cx="843915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Architecture</a:t>
            </a: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Design the CNN architecture for sentiment analysis. This includes defining the layers of the CNN, such as convolutional layers, pooling layers, and fully connected layers.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Train the CNN model using the preprocessed and feature-extracted data. During training, the model learns to classify tweets into different sentiment categories (positive, negative, neutral).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Evaluate the trained model's performance using metrics like accuracy, precision, recall, and F1-score on a validation dataset.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Fine-tuning and Optimization</a:t>
            </a: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Fine-tune the model hyper-parameters and architecture to improve performance. This may involve techniques like adjusting learning rate, batch size, or adding regularization.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This involves cleaning and preprocessing the tweet data, including tokenization, removing stopwords, handling emojis, etc.</a:t>
            </a: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Feature 6.Extraction</a:t>
            </a: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Convert the preprocessed text data into numerical representations that can be fed into the neural network. This typically involves techniques like word embedding.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2024-04-02T04:45:47Z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