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68"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225"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234959"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JAYABAL R</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412321205304</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TotalTime>
  <Words>661</Words>
  <Application>Microsoft Office PowerPoint</Application>
  <PresentationFormat>On-screen Show (16:9)</PresentationFormat>
  <Paragraphs>99</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919003478548</cp:lastModifiedBy>
  <cp:revision>212</cp:revision>
  <dcterms:modified xsi:type="dcterms:W3CDTF">2024-04-08T16:29:09Z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