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364277"/>
            <a:ext cx="13452126" cy="41391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74" y="6365768"/>
            <a:ext cx="4615662" cy="415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3885117"/>
            <a:ext cx="13452128" cy="24904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667573" y="3885117"/>
            <a:ext cx="4615664" cy="2490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3" y="4100564"/>
            <a:ext cx="12216201" cy="2059605"/>
          </a:xfrm>
        </p:spPr>
        <p:txBody>
          <a:bodyPr anchor="b">
            <a:noAutofit/>
          </a:bodyPr>
          <a:lstStyle>
            <a:lvl1pPr algn="r"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483" y="6591059"/>
            <a:ext cx="12216201" cy="1676531"/>
          </a:xfrm>
        </p:spPr>
        <p:txBody>
          <a:bodyPr>
            <a:normAutofit/>
          </a:bodyPr>
          <a:lstStyle>
            <a:lvl1pPr marL="0" indent="0" algn="r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83019" y="4125506"/>
            <a:ext cx="1757832" cy="203466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1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4" y="7067425"/>
            <a:ext cx="14420789" cy="67957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484" y="914396"/>
            <a:ext cx="14420789" cy="538436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78" y="7754375"/>
            <a:ext cx="14420793" cy="93445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6964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914396"/>
            <a:ext cx="14420787" cy="5389125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742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7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85" y="914398"/>
            <a:ext cx="13078316" cy="4554092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03433" y="5480068"/>
            <a:ext cx="1223486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75358" y="112217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214" y="455028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68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8" y="7067423"/>
            <a:ext cx="14420793" cy="88280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0" y="7950224"/>
            <a:ext cx="14420793" cy="753383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2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3833" y="1129842"/>
            <a:ext cx="1443744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91419" y="3505310"/>
            <a:ext cx="4605051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0483" y="4534010"/>
            <a:ext cx="4574553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4038" y="3505310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18205" y="4534010"/>
            <a:ext cx="4594860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36235" y="3505310"/>
            <a:ext cx="460503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36235" y="4534010"/>
            <a:ext cx="4605038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3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0483" y="1129842"/>
            <a:ext cx="1442079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20478" y="6446255"/>
            <a:ext cx="45745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0478" y="3505310"/>
            <a:ext cx="45745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20478" y="7310648"/>
            <a:ext cx="4574558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8207" y="6446255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18205" y="3505310"/>
            <a:ext cx="4594860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16176" y="7310646"/>
            <a:ext cx="4600946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46018" y="6446255"/>
            <a:ext cx="45952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46016" y="3505310"/>
            <a:ext cx="45952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45830" y="7310643"/>
            <a:ext cx="4601345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8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9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12174311" y="2804093"/>
            <a:ext cx="7660482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14802304" y="8058605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93847" y="914396"/>
            <a:ext cx="1610703" cy="6530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483" y="914396"/>
            <a:ext cx="13305006" cy="798988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689" y="8904281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0482" y="8904283"/>
            <a:ext cx="919020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6326" y="8097950"/>
            <a:ext cx="1731227" cy="1636184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6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130361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37" y="6131852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3" y="4089401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38" y="4089401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4304843"/>
            <a:ext cx="14420790" cy="1636182"/>
          </a:xfrm>
        </p:spPr>
        <p:txBody>
          <a:bodyPr anchor="ctr">
            <a:norm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3" y="6348257"/>
            <a:ext cx="14420790" cy="2556026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4183" y="430484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480" y="3505310"/>
            <a:ext cx="7047537" cy="53989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185" y="3505310"/>
            <a:ext cx="7050087" cy="53989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1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9" y="1129844"/>
            <a:ext cx="14420795" cy="1621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9526" y="3505310"/>
            <a:ext cx="6708491" cy="103970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484" y="4545013"/>
            <a:ext cx="7047533" cy="43592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30231" y="3505310"/>
            <a:ext cx="6711042" cy="103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1185" y="4545013"/>
            <a:ext cx="7050089" cy="43592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9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6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2" y="1129841"/>
            <a:ext cx="14420789" cy="162141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769" y="3505310"/>
            <a:ext cx="8412504" cy="53989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3" y="3505309"/>
            <a:ext cx="5685117" cy="5398976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8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5" y="1129842"/>
            <a:ext cx="14420786" cy="1621407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2500" y="3505311"/>
            <a:ext cx="8138774" cy="539896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5" y="3505310"/>
            <a:ext cx="5814384" cy="5398973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0482" y="1129842"/>
            <a:ext cx="14420792" cy="1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2" y="3505310"/>
            <a:ext cx="14420792" cy="539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26472" y="8904281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482" y="8904283"/>
            <a:ext cx="103059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3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2840702"/>
            <a:ext cx="12216201" cy="3810658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 marR="5080" indent="1879600" algn="ctr">
              <a:lnSpc>
                <a:spcPts val="6980"/>
              </a:lnSpc>
              <a:spcBef>
                <a:spcPts val="1714"/>
              </a:spcBef>
            </a:pPr>
            <a:r>
              <a:rPr lang="en-US" sz="7200" spc="-885" dirty="0" smtClean="0">
                <a:latin typeface="Verdana"/>
                <a:cs typeface="Verdana"/>
              </a:rPr>
              <a:t>                                     </a:t>
            </a:r>
            <a:r>
              <a:rPr sz="7200" spc="-885" dirty="0" smtClean="0">
                <a:latin typeface="Verdana"/>
                <a:cs typeface="Verdana"/>
              </a:rPr>
              <a:t>KEYLOGGER</a:t>
            </a:r>
            <a:r>
              <a:rPr sz="7200" spc="-1165" dirty="0" smtClean="0">
                <a:latin typeface="Verdana"/>
                <a:cs typeface="Verdana"/>
              </a:rPr>
              <a:t> </a:t>
            </a:r>
            <a:r>
              <a:rPr sz="7200" spc="-840" dirty="0">
                <a:latin typeface="Verdana"/>
                <a:cs typeface="Verdana"/>
              </a:rPr>
              <a:t>&amp;</a:t>
            </a:r>
            <a:r>
              <a:rPr sz="7200" spc="-1165" dirty="0">
                <a:latin typeface="Verdana"/>
                <a:cs typeface="Verdana"/>
              </a:rPr>
              <a:t> </a:t>
            </a:r>
            <a:r>
              <a:rPr sz="7200" spc="-980" dirty="0">
                <a:latin typeface="Verdana"/>
                <a:cs typeface="Verdana"/>
              </a:rPr>
              <a:t>SECURITY </a:t>
            </a:r>
            <a:r>
              <a:rPr sz="7200" spc="-815" dirty="0">
                <a:latin typeface="Verdana"/>
                <a:cs typeface="Verdana"/>
              </a:rPr>
              <a:t>IMPLEMENTATION</a:t>
            </a:r>
            <a:r>
              <a:rPr sz="7200" spc="-1145" dirty="0">
                <a:latin typeface="Verdana"/>
                <a:cs typeface="Verdana"/>
              </a:rPr>
              <a:t> </a:t>
            </a:r>
            <a:r>
              <a:rPr sz="7200" spc="-969" dirty="0" smtClean="0">
                <a:latin typeface="Verdana"/>
                <a:cs typeface="Verdana"/>
              </a:rPr>
              <a:t>USIN</a:t>
            </a:r>
            <a:r>
              <a:rPr lang="en-US" sz="7200" spc="-969" dirty="0" smtClean="0">
                <a:latin typeface="Verdana"/>
                <a:cs typeface="Verdana"/>
              </a:rPr>
              <a:t>G </a:t>
            </a:r>
            <a:r>
              <a:rPr sz="7200" spc="-725" dirty="0" smtClean="0">
                <a:latin typeface="Verdana"/>
                <a:cs typeface="Verdana"/>
              </a:rPr>
              <a:t>PYTHON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18215" y="67563"/>
            <a:ext cx="7035165" cy="10200640"/>
          </a:xfrm>
          <a:custGeom>
            <a:avLst/>
            <a:gdLst/>
            <a:ahLst/>
            <a:cxnLst/>
            <a:rect l="l" t="t" r="r" b="b"/>
            <a:pathLst>
              <a:path w="7035165" h="10200640">
                <a:moveTo>
                  <a:pt x="1676" y="10128542"/>
                </a:moveTo>
                <a:lnTo>
                  <a:pt x="1308" y="10128174"/>
                </a:lnTo>
                <a:lnTo>
                  <a:pt x="368" y="10128174"/>
                </a:lnTo>
                <a:lnTo>
                  <a:pt x="0" y="10128542"/>
                </a:lnTo>
                <a:lnTo>
                  <a:pt x="0" y="10129482"/>
                </a:lnTo>
                <a:lnTo>
                  <a:pt x="368" y="10129850"/>
                </a:lnTo>
                <a:lnTo>
                  <a:pt x="1308" y="10129850"/>
                </a:lnTo>
                <a:lnTo>
                  <a:pt x="1676" y="10129482"/>
                </a:lnTo>
                <a:lnTo>
                  <a:pt x="1676" y="10128542"/>
                </a:lnTo>
                <a:close/>
              </a:path>
              <a:path w="7035165" h="10200640">
                <a:moveTo>
                  <a:pt x="305244" y="9825063"/>
                </a:moveTo>
                <a:lnTo>
                  <a:pt x="304495" y="9824301"/>
                </a:lnTo>
                <a:lnTo>
                  <a:pt x="302641" y="9824301"/>
                </a:lnTo>
                <a:lnTo>
                  <a:pt x="301879" y="9825063"/>
                </a:lnTo>
                <a:lnTo>
                  <a:pt x="301879" y="9826917"/>
                </a:lnTo>
                <a:lnTo>
                  <a:pt x="302641" y="9827666"/>
                </a:lnTo>
                <a:lnTo>
                  <a:pt x="304495" y="9827666"/>
                </a:lnTo>
                <a:lnTo>
                  <a:pt x="305244" y="9826917"/>
                </a:lnTo>
                <a:lnTo>
                  <a:pt x="305244" y="9825063"/>
                </a:lnTo>
                <a:close/>
              </a:path>
              <a:path w="7035165" h="10200640">
                <a:moveTo>
                  <a:pt x="306933" y="10127145"/>
                </a:moveTo>
                <a:lnTo>
                  <a:pt x="305435" y="10125646"/>
                </a:lnTo>
                <a:lnTo>
                  <a:pt x="301701" y="10125646"/>
                </a:lnTo>
                <a:lnTo>
                  <a:pt x="300202" y="10127145"/>
                </a:lnTo>
                <a:lnTo>
                  <a:pt x="300202" y="10130879"/>
                </a:lnTo>
                <a:lnTo>
                  <a:pt x="301701" y="10132377"/>
                </a:lnTo>
                <a:lnTo>
                  <a:pt x="305409" y="10132377"/>
                </a:lnTo>
                <a:lnTo>
                  <a:pt x="306933" y="10130879"/>
                </a:lnTo>
                <a:lnTo>
                  <a:pt x="306933" y="10127145"/>
                </a:lnTo>
                <a:close/>
              </a:path>
              <a:path w="7035165" h="10200640">
                <a:moveTo>
                  <a:pt x="612165" y="9822751"/>
                </a:moveTo>
                <a:lnTo>
                  <a:pt x="609536" y="9820135"/>
                </a:lnTo>
                <a:lnTo>
                  <a:pt x="603046" y="9820135"/>
                </a:lnTo>
                <a:lnTo>
                  <a:pt x="600417" y="9822751"/>
                </a:lnTo>
                <a:lnTo>
                  <a:pt x="600417" y="9829254"/>
                </a:lnTo>
                <a:lnTo>
                  <a:pt x="603046" y="9831883"/>
                </a:lnTo>
                <a:lnTo>
                  <a:pt x="609536" y="9831883"/>
                </a:lnTo>
                <a:lnTo>
                  <a:pt x="612165" y="9829254"/>
                </a:lnTo>
                <a:lnTo>
                  <a:pt x="612165" y="9822751"/>
                </a:lnTo>
                <a:close/>
              </a:path>
              <a:path w="7035165" h="10200640">
                <a:moveTo>
                  <a:pt x="613003" y="10125329"/>
                </a:moveTo>
                <a:lnTo>
                  <a:pt x="609993" y="10122319"/>
                </a:lnTo>
                <a:lnTo>
                  <a:pt x="602589" y="10122319"/>
                </a:lnTo>
                <a:lnTo>
                  <a:pt x="599579" y="10125329"/>
                </a:lnTo>
                <a:lnTo>
                  <a:pt x="599579" y="10132733"/>
                </a:lnTo>
                <a:lnTo>
                  <a:pt x="602589" y="10135743"/>
                </a:lnTo>
                <a:lnTo>
                  <a:pt x="610006" y="10135743"/>
                </a:lnTo>
                <a:lnTo>
                  <a:pt x="613003" y="10132733"/>
                </a:lnTo>
                <a:lnTo>
                  <a:pt x="613003" y="10125329"/>
                </a:lnTo>
                <a:close/>
              </a:path>
              <a:path w="7035165" h="10200640">
                <a:moveTo>
                  <a:pt x="911529" y="9521647"/>
                </a:moveTo>
                <a:lnTo>
                  <a:pt x="910412" y="9520517"/>
                </a:lnTo>
                <a:lnTo>
                  <a:pt x="907618" y="9520517"/>
                </a:lnTo>
                <a:lnTo>
                  <a:pt x="906487" y="9521647"/>
                </a:lnTo>
                <a:lnTo>
                  <a:pt x="906487" y="9524441"/>
                </a:lnTo>
                <a:lnTo>
                  <a:pt x="907618" y="9525571"/>
                </a:lnTo>
                <a:lnTo>
                  <a:pt x="910412" y="9525571"/>
                </a:lnTo>
                <a:lnTo>
                  <a:pt x="911529" y="9524441"/>
                </a:lnTo>
                <a:lnTo>
                  <a:pt x="911529" y="9521647"/>
                </a:lnTo>
                <a:close/>
              </a:path>
              <a:path w="7035165" h="10200640">
                <a:moveTo>
                  <a:pt x="919086" y="10123462"/>
                </a:moveTo>
                <a:lnTo>
                  <a:pt x="914577" y="10118954"/>
                </a:lnTo>
                <a:lnTo>
                  <a:pt x="903452" y="10118954"/>
                </a:lnTo>
                <a:lnTo>
                  <a:pt x="898944" y="10123462"/>
                </a:lnTo>
                <a:lnTo>
                  <a:pt x="898944" y="10134600"/>
                </a:lnTo>
                <a:lnTo>
                  <a:pt x="903452" y="10139108"/>
                </a:lnTo>
                <a:lnTo>
                  <a:pt x="914577" y="10139108"/>
                </a:lnTo>
                <a:lnTo>
                  <a:pt x="919086" y="10134600"/>
                </a:lnTo>
                <a:lnTo>
                  <a:pt x="919086" y="10123462"/>
                </a:lnTo>
                <a:close/>
              </a:path>
              <a:path w="7035165" h="10200640">
                <a:moveTo>
                  <a:pt x="919086" y="9820427"/>
                </a:moveTo>
                <a:lnTo>
                  <a:pt x="914577" y="9815919"/>
                </a:lnTo>
                <a:lnTo>
                  <a:pt x="903452" y="9815919"/>
                </a:lnTo>
                <a:lnTo>
                  <a:pt x="898944" y="9820427"/>
                </a:lnTo>
                <a:lnTo>
                  <a:pt x="898944" y="9831578"/>
                </a:lnTo>
                <a:lnTo>
                  <a:pt x="903452" y="9836086"/>
                </a:lnTo>
                <a:lnTo>
                  <a:pt x="914577" y="9836086"/>
                </a:lnTo>
                <a:lnTo>
                  <a:pt x="919086" y="9831578"/>
                </a:lnTo>
                <a:lnTo>
                  <a:pt x="919086" y="9820427"/>
                </a:lnTo>
                <a:close/>
              </a:path>
              <a:path w="7035165" h="10200640">
                <a:moveTo>
                  <a:pt x="1219288" y="9518879"/>
                </a:moveTo>
                <a:lnTo>
                  <a:pt x="1215910" y="9515488"/>
                </a:lnTo>
                <a:lnTo>
                  <a:pt x="1207566" y="9515488"/>
                </a:lnTo>
                <a:lnTo>
                  <a:pt x="1204188" y="9518879"/>
                </a:lnTo>
                <a:lnTo>
                  <a:pt x="1204188" y="9527222"/>
                </a:lnTo>
                <a:lnTo>
                  <a:pt x="1207566" y="9530601"/>
                </a:lnTo>
                <a:lnTo>
                  <a:pt x="1215910" y="9530601"/>
                </a:lnTo>
                <a:lnTo>
                  <a:pt x="1219288" y="9527222"/>
                </a:lnTo>
                <a:lnTo>
                  <a:pt x="1219288" y="9518879"/>
                </a:lnTo>
                <a:close/>
              </a:path>
              <a:path w="7035165" h="10200640">
                <a:moveTo>
                  <a:pt x="1225181" y="10121608"/>
                </a:moveTo>
                <a:lnTo>
                  <a:pt x="1219149" y="10115588"/>
                </a:lnTo>
                <a:lnTo>
                  <a:pt x="1204315" y="10115588"/>
                </a:lnTo>
                <a:lnTo>
                  <a:pt x="1198308" y="10121608"/>
                </a:lnTo>
                <a:lnTo>
                  <a:pt x="1198308" y="10136454"/>
                </a:lnTo>
                <a:lnTo>
                  <a:pt x="1204315" y="10142474"/>
                </a:lnTo>
                <a:lnTo>
                  <a:pt x="1219149" y="10142474"/>
                </a:lnTo>
                <a:lnTo>
                  <a:pt x="1225181" y="10136454"/>
                </a:lnTo>
                <a:lnTo>
                  <a:pt x="1225181" y="10121608"/>
                </a:lnTo>
                <a:close/>
              </a:path>
              <a:path w="7035165" h="10200640">
                <a:moveTo>
                  <a:pt x="1225181" y="9818586"/>
                </a:moveTo>
                <a:lnTo>
                  <a:pt x="1219149" y="9812553"/>
                </a:lnTo>
                <a:lnTo>
                  <a:pt x="1204315" y="9812553"/>
                </a:lnTo>
                <a:lnTo>
                  <a:pt x="1198308" y="9818586"/>
                </a:lnTo>
                <a:lnTo>
                  <a:pt x="1198308" y="9833432"/>
                </a:lnTo>
                <a:lnTo>
                  <a:pt x="1204315" y="9839452"/>
                </a:lnTo>
                <a:lnTo>
                  <a:pt x="1219149" y="9839452"/>
                </a:lnTo>
                <a:lnTo>
                  <a:pt x="1225181" y="9833432"/>
                </a:lnTo>
                <a:lnTo>
                  <a:pt x="1225181" y="9818586"/>
                </a:lnTo>
                <a:close/>
              </a:path>
              <a:path w="7035165" h="10200640">
                <a:moveTo>
                  <a:pt x="1527060" y="9516059"/>
                </a:moveTo>
                <a:lnTo>
                  <a:pt x="1521421" y="9510420"/>
                </a:lnTo>
                <a:lnTo>
                  <a:pt x="1507502" y="9510420"/>
                </a:lnTo>
                <a:lnTo>
                  <a:pt x="1501863" y="9516059"/>
                </a:lnTo>
                <a:lnTo>
                  <a:pt x="1501863" y="9529991"/>
                </a:lnTo>
                <a:lnTo>
                  <a:pt x="1507502" y="9535630"/>
                </a:lnTo>
                <a:lnTo>
                  <a:pt x="1521409" y="9535630"/>
                </a:lnTo>
                <a:lnTo>
                  <a:pt x="1527060" y="9529991"/>
                </a:lnTo>
                <a:lnTo>
                  <a:pt x="1527060" y="9516059"/>
                </a:lnTo>
                <a:close/>
              </a:path>
              <a:path w="7035165" h="10200640">
                <a:moveTo>
                  <a:pt x="1530489" y="1266101"/>
                </a:moveTo>
                <a:lnTo>
                  <a:pt x="1530121" y="1265732"/>
                </a:lnTo>
                <a:lnTo>
                  <a:pt x="1529181" y="1265732"/>
                </a:lnTo>
                <a:lnTo>
                  <a:pt x="1528813" y="1266101"/>
                </a:lnTo>
                <a:lnTo>
                  <a:pt x="1528813" y="1267040"/>
                </a:lnTo>
                <a:lnTo>
                  <a:pt x="1529181" y="1267409"/>
                </a:lnTo>
                <a:lnTo>
                  <a:pt x="1530121" y="1267409"/>
                </a:lnTo>
                <a:lnTo>
                  <a:pt x="1530489" y="1267040"/>
                </a:lnTo>
                <a:lnTo>
                  <a:pt x="1530489" y="1266101"/>
                </a:lnTo>
                <a:close/>
              </a:path>
              <a:path w="7035165" h="10200640">
                <a:moveTo>
                  <a:pt x="1530489" y="963079"/>
                </a:moveTo>
                <a:lnTo>
                  <a:pt x="1530121" y="962698"/>
                </a:lnTo>
                <a:lnTo>
                  <a:pt x="1529181" y="962698"/>
                </a:lnTo>
                <a:lnTo>
                  <a:pt x="1528813" y="963079"/>
                </a:lnTo>
                <a:lnTo>
                  <a:pt x="1528813" y="964018"/>
                </a:lnTo>
                <a:lnTo>
                  <a:pt x="1529181" y="964387"/>
                </a:lnTo>
                <a:lnTo>
                  <a:pt x="1530121" y="964387"/>
                </a:lnTo>
                <a:lnTo>
                  <a:pt x="1530489" y="964018"/>
                </a:lnTo>
                <a:lnTo>
                  <a:pt x="1530489" y="963079"/>
                </a:lnTo>
                <a:close/>
              </a:path>
              <a:path w="7035165" h="10200640">
                <a:moveTo>
                  <a:pt x="1530489" y="660044"/>
                </a:moveTo>
                <a:lnTo>
                  <a:pt x="1530121" y="659676"/>
                </a:lnTo>
                <a:lnTo>
                  <a:pt x="1529181" y="659676"/>
                </a:lnTo>
                <a:lnTo>
                  <a:pt x="1528813" y="660044"/>
                </a:lnTo>
                <a:lnTo>
                  <a:pt x="1528813" y="660996"/>
                </a:lnTo>
                <a:lnTo>
                  <a:pt x="1529181" y="661365"/>
                </a:lnTo>
                <a:lnTo>
                  <a:pt x="1530121" y="661365"/>
                </a:lnTo>
                <a:lnTo>
                  <a:pt x="1530489" y="660996"/>
                </a:lnTo>
                <a:lnTo>
                  <a:pt x="1530489" y="660044"/>
                </a:lnTo>
                <a:close/>
              </a:path>
              <a:path w="7035165" h="10200640">
                <a:moveTo>
                  <a:pt x="1531251" y="10119766"/>
                </a:moveTo>
                <a:lnTo>
                  <a:pt x="1523733" y="10112248"/>
                </a:lnTo>
                <a:lnTo>
                  <a:pt x="1505191" y="10112248"/>
                </a:lnTo>
                <a:lnTo>
                  <a:pt x="1497672" y="10119766"/>
                </a:lnTo>
                <a:lnTo>
                  <a:pt x="1497672" y="10138321"/>
                </a:lnTo>
                <a:lnTo>
                  <a:pt x="1505191" y="10145839"/>
                </a:lnTo>
                <a:lnTo>
                  <a:pt x="1523733" y="10145839"/>
                </a:lnTo>
                <a:lnTo>
                  <a:pt x="1531251" y="10138321"/>
                </a:lnTo>
                <a:lnTo>
                  <a:pt x="1531251" y="10119766"/>
                </a:lnTo>
                <a:close/>
              </a:path>
              <a:path w="7035165" h="10200640">
                <a:moveTo>
                  <a:pt x="1531251" y="9816744"/>
                </a:moveTo>
                <a:lnTo>
                  <a:pt x="1523733" y="9809226"/>
                </a:lnTo>
                <a:lnTo>
                  <a:pt x="1505191" y="9809226"/>
                </a:lnTo>
                <a:lnTo>
                  <a:pt x="1497672" y="9816744"/>
                </a:lnTo>
                <a:lnTo>
                  <a:pt x="1497672" y="9835286"/>
                </a:lnTo>
                <a:lnTo>
                  <a:pt x="1505191" y="9842817"/>
                </a:lnTo>
                <a:lnTo>
                  <a:pt x="1523733" y="9842817"/>
                </a:lnTo>
                <a:lnTo>
                  <a:pt x="1531251" y="9835286"/>
                </a:lnTo>
                <a:lnTo>
                  <a:pt x="1531251" y="9816744"/>
                </a:lnTo>
                <a:close/>
              </a:path>
              <a:path w="7035165" h="10200640">
                <a:moveTo>
                  <a:pt x="1818030" y="9219616"/>
                </a:moveTo>
                <a:lnTo>
                  <a:pt x="1817662" y="9219247"/>
                </a:lnTo>
                <a:lnTo>
                  <a:pt x="1816709" y="9219247"/>
                </a:lnTo>
                <a:lnTo>
                  <a:pt x="1816354" y="9219616"/>
                </a:lnTo>
                <a:lnTo>
                  <a:pt x="1816354" y="9220556"/>
                </a:lnTo>
                <a:lnTo>
                  <a:pt x="1816709" y="9220937"/>
                </a:lnTo>
                <a:lnTo>
                  <a:pt x="1817662" y="9220937"/>
                </a:lnTo>
                <a:lnTo>
                  <a:pt x="1818030" y="9220556"/>
                </a:lnTo>
                <a:lnTo>
                  <a:pt x="1818030" y="9219616"/>
                </a:lnTo>
                <a:close/>
              </a:path>
              <a:path w="7035165" h="10200640">
                <a:moveTo>
                  <a:pt x="1834057" y="356565"/>
                </a:moveTo>
                <a:lnTo>
                  <a:pt x="1833308" y="355815"/>
                </a:lnTo>
                <a:lnTo>
                  <a:pt x="1831454" y="355815"/>
                </a:lnTo>
                <a:lnTo>
                  <a:pt x="1830692" y="356565"/>
                </a:lnTo>
                <a:lnTo>
                  <a:pt x="1830692" y="358419"/>
                </a:lnTo>
                <a:lnTo>
                  <a:pt x="1831454" y="359181"/>
                </a:lnTo>
                <a:lnTo>
                  <a:pt x="1833308" y="359181"/>
                </a:lnTo>
                <a:lnTo>
                  <a:pt x="1834057" y="358419"/>
                </a:lnTo>
                <a:lnTo>
                  <a:pt x="1834057" y="356565"/>
                </a:lnTo>
                <a:close/>
              </a:path>
              <a:path w="7035165" h="10200640">
                <a:moveTo>
                  <a:pt x="1834807" y="9513291"/>
                </a:moveTo>
                <a:lnTo>
                  <a:pt x="1826933" y="9505391"/>
                </a:lnTo>
                <a:lnTo>
                  <a:pt x="1807451" y="9505391"/>
                </a:lnTo>
                <a:lnTo>
                  <a:pt x="1799564" y="9513291"/>
                </a:lnTo>
                <a:lnTo>
                  <a:pt x="1799564" y="9532772"/>
                </a:lnTo>
                <a:lnTo>
                  <a:pt x="1807451" y="9540672"/>
                </a:lnTo>
                <a:lnTo>
                  <a:pt x="1826933" y="9540672"/>
                </a:lnTo>
                <a:lnTo>
                  <a:pt x="1834807" y="9532772"/>
                </a:lnTo>
                <a:lnTo>
                  <a:pt x="1834807" y="9513291"/>
                </a:lnTo>
                <a:close/>
              </a:path>
              <a:path w="7035165" h="10200640">
                <a:moveTo>
                  <a:pt x="1834896" y="1568183"/>
                </a:moveTo>
                <a:lnTo>
                  <a:pt x="1833778" y="1567053"/>
                </a:lnTo>
                <a:lnTo>
                  <a:pt x="1830984" y="1567053"/>
                </a:lnTo>
                <a:lnTo>
                  <a:pt x="1829854" y="1568183"/>
                </a:lnTo>
                <a:lnTo>
                  <a:pt x="1829854" y="1570977"/>
                </a:lnTo>
                <a:lnTo>
                  <a:pt x="1830984" y="1572094"/>
                </a:lnTo>
                <a:lnTo>
                  <a:pt x="1833778" y="1572094"/>
                </a:lnTo>
                <a:lnTo>
                  <a:pt x="1834896" y="1570977"/>
                </a:lnTo>
                <a:lnTo>
                  <a:pt x="1834896" y="1568183"/>
                </a:lnTo>
                <a:close/>
              </a:path>
              <a:path w="7035165" h="10200640">
                <a:moveTo>
                  <a:pt x="1835746" y="1264704"/>
                </a:moveTo>
                <a:lnTo>
                  <a:pt x="1834248" y="1263205"/>
                </a:lnTo>
                <a:lnTo>
                  <a:pt x="1830514" y="1263205"/>
                </a:lnTo>
                <a:lnTo>
                  <a:pt x="1829015" y="1264704"/>
                </a:lnTo>
                <a:lnTo>
                  <a:pt x="1829015" y="1268437"/>
                </a:lnTo>
                <a:lnTo>
                  <a:pt x="1830514" y="1269936"/>
                </a:lnTo>
                <a:lnTo>
                  <a:pt x="1834235" y="1269936"/>
                </a:lnTo>
                <a:lnTo>
                  <a:pt x="1835746" y="1268437"/>
                </a:lnTo>
                <a:lnTo>
                  <a:pt x="1835746" y="1264704"/>
                </a:lnTo>
                <a:close/>
              </a:path>
              <a:path w="7035165" h="10200640">
                <a:moveTo>
                  <a:pt x="1835746" y="961682"/>
                </a:moveTo>
                <a:lnTo>
                  <a:pt x="1834248" y="960183"/>
                </a:lnTo>
                <a:lnTo>
                  <a:pt x="1830514" y="960183"/>
                </a:lnTo>
                <a:lnTo>
                  <a:pt x="1829015" y="961682"/>
                </a:lnTo>
                <a:lnTo>
                  <a:pt x="1829015" y="965415"/>
                </a:lnTo>
                <a:lnTo>
                  <a:pt x="1830514" y="966914"/>
                </a:lnTo>
                <a:lnTo>
                  <a:pt x="1834235" y="966914"/>
                </a:lnTo>
                <a:lnTo>
                  <a:pt x="1835746" y="965415"/>
                </a:lnTo>
                <a:lnTo>
                  <a:pt x="1835746" y="961682"/>
                </a:lnTo>
                <a:close/>
              </a:path>
              <a:path w="7035165" h="10200640">
                <a:moveTo>
                  <a:pt x="1835746" y="658647"/>
                </a:moveTo>
                <a:lnTo>
                  <a:pt x="1834248" y="657148"/>
                </a:lnTo>
                <a:lnTo>
                  <a:pt x="1830514" y="657148"/>
                </a:lnTo>
                <a:lnTo>
                  <a:pt x="1829015" y="658647"/>
                </a:lnTo>
                <a:lnTo>
                  <a:pt x="1829015" y="662393"/>
                </a:lnTo>
                <a:lnTo>
                  <a:pt x="1830514" y="663879"/>
                </a:lnTo>
                <a:lnTo>
                  <a:pt x="1834235" y="663879"/>
                </a:lnTo>
                <a:lnTo>
                  <a:pt x="1835746" y="662393"/>
                </a:lnTo>
                <a:lnTo>
                  <a:pt x="1835746" y="658647"/>
                </a:lnTo>
                <a:close/>
              </a:path>
              <a:path w="7035165" h="10200640">
                <a:moveTo>
                  <a:pt x="1837334" y="10129050"/>
                </a:moveTo>
                <a:lnTo>
                  <a:pt x="1835759" y="10121189"/>
                </a:lnTo>
                <a:lnTo>
                  <a:pt x="1831441" y="10114788"/>
                </a:lnTo>
                <a:lnTo>
                  <a:pt x="1825028" y="10110470"/>
                </a:lnTo>
                <a:lnTo>
                  <a:pt x="1817192" y="10108882"/>
                </a:lnTo>
                <a:lnTo>
                  <a:pt x="1809343" y="10110470"/>
                </a:lnTo>
                <a:lnTo>
                  <a:pt x="1802942" y="10114788"/>
                </a:lnTo>
                <a:lnTo>
                  <a:pt x="1798624" y="10121189"/>
                </a:lnTo>
                <a:lnTo>
                  <a:pt x="1797037" y="10129050"/>
                </a:lnTo>
                <a:lnTo>
                  <a:pt x="1798624" y="10136899"/>
                </a:lnTo>
                <a:lnTo>
                  <a:pt x="1802942" y="10143299"/>
                </a:lnTo>
                <a:lnTo>
                  <a:pt x="1809343" y="10147617"/>
                </a:lnTo>
                <a:lnTo>
                  <a:pt x="1817192" y="10149205"/>
                </a:lnTo>
                <a:lnTo>
                  <a:pt x="1825028" y="10147617"/>
                </a:lnTo>
                <a:lnTo>
                  <a:pt x="1831441" y="10143299"/>
                </a:lnTo>
                <a:lnTo>
                  <a:pt x="1835759" y="10136899"/>
                </a:lnTo>
                <a:lnTo>
                  <a:pt x="1837334" y="10129050"/>
                </a:lnTo>
                <a:close/>
              </a:path>
              <a:path w="7035165" h="10200640">
                <a:moveTo>
                  <a:pt x="1837334" y="9826015"/>
                </a:moveTo>
                <a:lnTo>
                  <a:pt x="1835759" y="9818167"/>
                </a:lnTo>
                <a:lnTo>
                  <a:pt x="1831441" y="9811766"/>
                </a:lnTo>
                <a:lnTo>
                  <a:pt x="1825028" y="9807448"/>
                </a:lnTo>
                <a:lnTo>
                  <a:pt x="1817192" y="9805860"/>
                </a:lnTo>
                <a:lnTo>
                  <a:pt x="1809343" y="9807448"/>
                </a:lnTo>
                <a:lnTo>
                  <a:pt x="1802942" y="9811766"/>
                </a:lnTo>
                <a:lnTo>
                  <a:pt x="1798624" y="9818167"/>
                </a:lnTo>
                <a:lnTo>
                  <a:pt x="1797037" y="9826015"/>
                </a:lnTo>
                <a:lnTo>
                  <a:pt x="1798624" y="9833864"/>
                </a:lnTo>
                <a:lnTo>
                  <a:pt x="1802942" y="9840277"/>
                </a:lnTo>
                <a:lnTo>
                  <a:pt x="1809343" y="9844595"/>
                </a:lnTo>
                <a:lnTo>
                  <a:pt x="1817192" y="9846183"/>
                </a:lnTo>
                <a:lnTo>
                  <a:pt x="1825028" y="9844595"/>
                </a:lnTo>
                <a:lnTo>
                  <a:pt x="1831441" y="9840277"/>
                </a:lnTo>
                <a:lnTo>
                  <a:pt x="1835759" y="9833864"/>
                </a:lnTo>
                <a:lnTo>
                  <a:pt x="1837334" y="9826015"/>
                </a:lnTo>
                <a:close/>
              </a:path>
              <a:path w="7035165" h="10200640">
                <a:moveTo>
                  <a:pt x="2121598" y="9219159"/>
                </a:moveTo>
                <a:lnTo>
                  <a:pt x="2120836" y="9218409"/>
                </a:lnTo>
                <a:lnTo>
                  <a:pt x="2118982" y="9218409"/>
                </a:lnTo>
                <a:lnTo>
                  <a:pt x="2118233" y="9219159"/>
                </a:lnTo>
                <a:lnTo>
                  <a:pt x="2118233" y="9221013"/>
                </a:lnTo>
                <a:lnTo>
                  <a:pt x="2118982" y="9221775"/>
                </a:lnTo>
                <a:lnTo>
                  <a:pt x="2120836" y="9221775"/>
                </a:lnTo>
                <a:lnTo>
                  <a:pt x="2121598" y="9221013"/>
                </a:lnTo>
                <a:lnTo>
                  <a:pt x="2121598" y="9219159"/>
                </a:lnTo>
                <a:close/>
              </a:path>
              <a:path w="7035165" h="10200640">
                <a:moveTo>
                  <a:pt x="2137626" y="1871192"/>
                </a:moveTo>
                <a:lnTo>
                  <a:pt x="2136495" y="1870062"/>
                </a:lnTo>
                <a:lnTo>
                  <a:pt x="2133701" y="1870062"/>
                </a:lnTo>
                <a:lnTo>
                  <a:pt x="2132584" y="1871192"/>
                </a:lnTo>
                <a:lnTo>
                  <a:pt x="2132584" y="1873973"/>
                </a:lnTo>
                <a:lnTo>
                  <a:pt x="2133701" y="1875104"/>
                </a:lnTo>
                <a:lnTo>
                  <a:pt x="2136495" y="1875104"/>
                </a:lnTo>
                <a:lnTo>
                  <a:pt x="2137626" y="1873973"/>
                </a:lnTo>
                <a:lnTo>
                  <a:pt x="2137626" y="1871192"/>
                </a:lnTo>
                <a:close/>
              </a:path>
              <a:path w="7035165" h="10200640">
                <a:moveTo>
                  <a:pt x="2140978" y="354266"/>
                </a:moveTo>
                <a:lnTo>
                  <a:pt x="2138349" y="351637"/>
                </a:lnTo>
                <a:lnTo>
                  <a:pt x="2131860" y="351637"/>
                </a:lnTo>
                <a:lnTo>
                  <a:pt x="2129231" y="354266"/>
                </a:lnTo>
                <a:lnTo>
                  <a:pt x="2129231" y="360756"/>
                </a:lnTo>
                <a:lnTo>
                  <a:pt x="2131860" y="363385"/>
                </a:lnTo>
                <a:lnTo>
                  <a:pt x="2138349" y="363385"/>
                </a:lnTo>
                <a:lnTo>
                  <a:pt x="2140978" y="360756"/>
                </a:lnTo>
                <a:lnTo>
                  <a:pt x="2140978" y="354266"/>
                </a:lnTo>
                <a:close/>
              </a:path>
              <a:path w="7035165" h="10200640">
                <a:moveTo>
                  <a:pt x="2141817" y="1565897"/>
                </a:moveTo>
                <a:lnTo>
                  <a:pt x="2138807" y="1562874"/>
                </a:lnTo>
                <a:lnTo>
                  <a:pt x="2131403" y="1562874"/>
                </a:lnTo>
                <a:lnTo>
                  <a:pt x="2128393" y="1565897"/>
                </a:lnTo>
                <a:lnTo>
                  <a:pt x="2128393" y="1573288"/>
                </a:lnTo>
                <a:lnTo>
                  <a:pt x="2131403" y="1576311"/>
                </a:lnTo>
                <a:lnTo>
                  <a:pt x="2138819" y="1576311"/>
                </a:lnTo>
                <a:lnTo>
                  <a:pt x="2141817" y="1573288"/>
                </a:lnTo>
                <a:lnTo>
                  <a:pt x="2141817" y="1565897"/>
                </a:lnTo>
                <a:close/>
              </a:path>
              <a:path w="7035165" h="10200640">
                <a:moveTo>
                  <a:pt x="2141817" y="1262888"/>
                </a:moveTo>
                <a:lnTo>
                  <a:pt x="2138807" y="1259865"/>
                </a:lnTo>
                <a:lnTo>
                  <a:pt x="2131403" y="1259865"/>
                </a:lnTo>
                <a:lnTo>
                  <a:pt x="2128393" y="1262888"/>
                </a:lnTo>
                <a:lnTo>
                  <a:pt x="2128393" y="1270292"/>
                </a:lnTo>
                <a:lnTo>
                  <a:pt x="2131403" y="1273302"/>
                </a:lnTo>
                <a:lnTo>
                  <a:pt x="2138819" y="1273302"/>
                </a:lnTo>
                <a:lnTo>
                  <a:pt x="2141817" y="1270292"/>
                </a:lnTo>
                <a:lnTo>
                  <a:pt x="2141817" y="1262888"/>
                </a:lnTo>
                <a:close/>
              </a:path>
              <a:path w="7035165" h="10200640">
                <a:moveTo>
                  <a:pt x="2141817" y="959853"/>
                </a:moveTo>
                <a:lnTo>
                  <a:pt x="2138807" y="956843"/>
                </a:lnTo>
                <a:lnTo>
                  <a:pt x="2131403" y="956843"/>
                </a:lnTo>
                <a:lnTo>
                  <a:pt x="2128393" y="959853"/>
                </a:lnTo>
                <a:lnTo>
                  <a:pt x="2128393" y="967257"/>
                </a:lnTo>
                <a:lnTo>
                  <a:pt x="2131403" y="970280"/>
                </a:lnTo>
                <a:lnTo>
                  <a:pt x="2138819" y="970280"/>
                </a:lnTo>
                <a:lnTo>
                  <a:pt x="2141817" y="967257"/>
                </a:lnTo>
                <a:lnTo>
                  <a:pt x="2141817" y="959853"/>
                </a:lnTo>
                <a:close/>
              </a:path>
              <a:path w="7035165" h="10200640">
                <a:moveTo>
                  <a:pt x="2141817" y="656831"/>
                </a:moveTo>
                <a:lnTo>
                  <a:pt x="2138807" y="653821"/>
                </a:lnTo>
                <a:lnTo>
                  <a:pt x="2131403" y="653821"/>
                </a:lnTo>
                <a:lnTo>
                  <a:pt x="2128393" y="656831"/>
                </a:lnTo>
                <a:lnTo>
                  <a:pt x="2128393" y="664235"/>
                </a:lnTo>
                <a:lnTo>
                  <a:pt x="2131403" y="667245"/>
                </a:lnTo>
                <a:lnTo>
                  <a:pt x="2138819" y="667245"/>
                </a:lnTo>
                <a:lnTo>
                  <a:pt x="2141817" y="664235"/>
                </a:lnTo>
                <a:lnTo>
                  <a:pt x="2141817" y="656831"/>
                </a:lnTo>
                <a:close/>
              </a:path>
              <a:path w="7035165" h="10200640">
                <a:moveTo>
                  <a:pt x="2142579" y="9523019"/>
                </a:moveTo>
                <a:lnTo>
                  <a:pt x="2140801" y="9514180"/>
                </a:lnTo>
                <a:lnTo>
                  <a:pt x="2135949" y="9506966"/>
                </a:lnTo>
                <a:lnTo>
                  <a:pt x="2128736" y="9502115"/>
                </a:lnTo>
                <a:lnTo>
                  <a:pt x="2119909" y="9500324"/>
                </a:lnTo>
                <a:lnTo>
                  <a:pt x="2111083" y="9502115"/>
                </a:lnTo>
                <a:lnTo>
                  <a:pt x="2103882" y="9506966"/>
                </a:lnTo>
                <a:lnTo>
                  <a:pt x="2099017" y="9514180"/>
                </a:lnTo>
                <a:lnTo>
                  <a:pt x="2097239" y="9523019"/>
                </a:lnTo>
                <a:lnTo>
                  <a:pt x="2099017" y="9531845"/>
                </a:lnTo>
                <a:lnTo>
                  <a:pt x="2103882" y="9539059"/>
                </a:lnTo>
                <a:lnTo>
                  <a:pt x="2111083" y="9543910"/>
                </a:lnTo>
                <a:lnTo>
                  <a:pt x="2119909" y="9545701"/>
                </a:lnTo>
                <a:lnTo>
                  <a:pt x="2128736" y="9543910"/>
                </a:lnTo>
                <a:lnTo>
                  <a:pt x="2135936" y="9539059"/>
                </a:lnTo>
                <a:lnTo>
                  <a:pt x="2140801" y="9531845"/>
                </a:lnTo>
                <a:lnTo>
                  <a:pt x="2142579" y="9523019"/>
                </a:lnTo>
                <a:close/>
              </a:path>
              <a:path w="7035165" h="10200640">
                <a:moveTo>
                  <a:pt x="2143417" y="10129050"/>
                </a:moveTo>
                <a:lnTo>
                  <a:pt x="2141575" y="10119893"/>
                </a:lnTo>
                <a:lnTo>
                  <a:pt x="2136533" y="10112413"/>
                </a:lnTo>
                <a:lnTo>
                  <a:pt x="2129066" y="10107371"/>
                </a:lnTo>
                <a:lnTo>
                  <a:pt x="2119909" y="10105517"/>
                </a:lnTo>
                <a:lnTo>
                  <a:pt x="2110765" y="10107371"/>
                </a:lnTo>
                <a:lnTo>
                  <a:pt x="2103285" y="10112413"/>
                </a:lnTo>
                <a:lnTo>
                  <a:pt x="2098243" y="10119893"/>
                </a:lnTo>
                <a:lnTo>
                  <a:pt x="2096401" y="10129050"/>
                </a:lnTo>
                <a:lnTo>
                  <a:pt x="2098243" y="10138207"/>
                </a:lnTo>
                <a:lnTo>
                  <a:pt x="2103285" y="10145674"/>
                </a:lnTo>
                <a:lnTo>
                  <a:pt x="2110765" y="10150729"/>
                </a:lnTo>
                <a:lnTo>
                  <a:pt x="2119909" y="10152570"/>
                </a:lnTo>
                <a:lnTo>
                  <a:pt x="2129066" y="10150729"/>
                </a:lnTo>
                <a:lnTo>
                  <a:pt x="2136533" y="10145674"/>
                </a:lnTo>
                <a:lnTo>
                  <a:pt x="2141575" y="10138207"/>
                </a:lnTo>
                <a:lnTo>
                  <a:pt x="2143417" y="10129050"/>
                </a:lnTo>
                <a:close/>
              </a:path>
              <a:path w="7035165" h="10200640">
                <a:moveTo>
                  <a:pt x="2143417" y="9826015"/>
                </a:moveTo>
                <a:lnTo>
                  <a:pt x="2141575" y="9816859"/>
                </a:lnTo>
                <a:lnTo>
                  <a:pt x="2136533" y="9809391"/>
                </a:lnTo>
                <a:lnTo>
                  <a:pt x="2129066" y="9804349"/>
                </a:lnTo>
                <a:lnTo>
                  <a:pt x="2119909" y="9802495"/>
                </a:lnTo>
                <a:lnTo>
                  <a:pt x="2110765" y="9804349"/>
                </a:lnTo>
                <a:lnTo>
                  <a:pt x="2103285" y="9809391"/>
                </a:lnTo>
                <a:lnTo>
                  <a:pt x="2098243" y="9816859"/>
                </a:lnTo>
                <a:lnTo>
                  <a:pt x="2096401" y="9826015"/>
                </a:lnTo>
                <a:lnTo>
                  <a:pt x="2098243" y="9835172"/>
                </a:lnTo>
                <a:lnTo>
                  <a:pt x="2103285" y="9842652"/>
                </a:lnTo>
                <a:lnTo>
                  <a:pt x="2110765" y="9847694"/>
                </a:lnTo>
                <a:lnTo>
                  <a:pt x="2119909" y="9849548"/>
                </a:lnTo>
                <a:lnTo>
                  <a:pt x="2129066" y="9847694"/>
                </a:lnTo>
                <a:lnTo>
                  <a:pt x="2136533" y="9842652"/>
                </a:lnTo>
                <a:lnTo>
                  <a:pt x="2141575" y="9835172"/>
                </a:lnTo>
                <a:lnTo>
                  <a:pt x="2143417" y="9826015"/>
                </a:lnTo>
                <a:close/>
              </a:path>
              <a:path w="7035165" h="10200640">
                <a:moveTo>
                  <a:pt x="2427668" y="9217330"/>
                </a:moveTo>
                <a:lnTo>
                  <a:pt x="2425408" y="9215069"/>
                </a:lnTo>
                <a:lnTo>
                  <a:pt x="2419858" y="9215069"/>
                </a:lnTo>
                <a:lnTo>
                  <a:pt x="2417610" y="9217330"/>
                </a:lnTo>
                <a:lnTo>
                  <a:pt x="2417610" y="9222880"/>
                </a:lnTo>
                <a:lnTo>
                  <a:pt x="2419858" y="9225140"/>
                </a:lnTo>
                <a:lnTo>
                  <a:pt x="2425408" y="9225140"/>
                </a:lnTo>
                <a:lnTo>
                  <a:pt x="2427668" y="9222880"/>
                </a:lnTo>
                <a:lnTo>
                  <a:pt x="2427668" y="9217330"/>
                </a:lnTo>
                <a:close/>
              </a:path>
              <a:path w="7035165" h="10200640">
                <a:moveTo>
                  <a:pt x="2440355" y="53162"/>
                </a:moveTo>
                <a:lnTo>
                  <a:pt x="2439225" y="52031"/>
                </a:lnTo>
                <a:lnTo>
                  <a:pt x="2436431" y="52031"/>
                </a:lnTo>
                <a:lnTo>
                  <a:pt x="2435301" y="53162"/>
                </a:lnTo>
                <a:lnTo>
                  <a:pt x="2435301" y="55956"/>
                </a:lnTo>
                <a:lnTo>
                  <a:pt x="2436431" y="57073"/>
                </a:lnTo>
                <a:lnTo>
                  <a:pt x="2439225" y="57073"/>
                </a:lnTo>
                <a:lnTo>
                  <a:pt x="2440355" y="55956"/>
                </a:lnTo>
                <a:lnTo>
                  <a:pt x="2440355" y="53162"/>
                </a:lnTo>
                <a:close/>
              </a:path>
              <a:path w="7035165" h="10200640">
                <a:moveTo>
                  <a:pt x="2445385" y="1868411"/>
                </a:moveTo>
                <a:lnTo>
                  <a:pt x="2442006" y="1865033"/>
                </a:lnTo>
                <a:lnTo>
                  <a:pt x="2433663" y="1865033"/>
                </a:lnTo>
                <a:lnTo>
                  <a:pt x="2430272" y="1868411"/>
                </a:lnTo>
                <a:lnTo>
                  <a:pt x="2430272" y="1876755"/>
                </a:lnTo>
                <a:lnTo>
                  <a:pt x="2433663" y="1880146"/>
                </a:lnTo>
                <a:lnTo>
                  <a:pt x="2442006" y="1880146"/>
                </a:lnTo>
                <a:lnTo>
                  <a:pt x="2445385" y="1876755"/>
                </a:lnTo>
                <a:lnTo>
                  <a:pt x="2445385" y="1868411"/>
                </a:lnTo>
                <a:close/>
              </a:path>
              <a:path w="7035165" h="10200640">
                <a:moveTo>
                  <a:pt x="2447899" y="1564017"/>
                </a:moveTo>
                <a:lnTo>
                  <a:pt x="2443391" y="1559509"/>
                </a:lnTo>
                <a:lnTo>
                  <a:pt x="2432266" y="1559509"/>
                </a:lnTo>
                <a:lnTo>
                  <a:pt x="2427757" y="1564017"/>
                </a:lnTo>
                <a:lnTo>
                  <a:pt x="2427757" y="1575155"/>
                </a:lnTo>
                <a:lnTo>
                  <a:pt x="2432266" y="1579676"/>
                </a:lnTo>
                <a:lnTo>
                  <a:pt x="2443391" y="1579676"/>
                </a:lnTo>
                <a:lnTo>
                  <a:pt x="2447899" y="1575155"/>
                </a:lnTo>
                <a:lnTo>
                  <a:pt x="2447899" y="1564017"/>
                </a:lnTo>
                <a:close/>
              </a:path>
              <a:path w="7035165" h="10200640">
                <a:moveTo>
                  <a:pt x="2447899" y="1261008"/>
                </a:moveTo>
                <a:lnTo>
                  <a:pt x="2443391" y="1256499"/>
                </a:lnTo>
                <a:lnTo>
                  <a:pt x="2432266" y="1256499"/>
                </a:lnTo>
                <a:lnTo>
                  <a:pt x="2427757" y="1261008"/>
                </a:lnTo>
                <a:lnTo>
                  <a:pt x="2427757" y="1272159"/>
                </a:lnTo>
                <a:lnTo>
                  <a:pt x="2432266" y="1276667"/>
                </a:lnTo>
                <a:lnTo>
                  <a:pt x="2443391" y="1276667"/>
                </a:lnTo>
                <a:lnTo>
                  <a:pt x="2447899" y="1272159"/>
                </a:lnTo>
                <a:lnTo>
                  <a:pt x="2447899" y="1261008"/>
                </a:lnTo>
                <a:close/>
              </a:path>
              <a:path w="7035165" h="10200640">
                <a:moveTo>
                  <a:pt x="2447899" y="957986"/>
                </a:moveTo>
                <a:lnTo>
                  <a:pt x="2443391" y="953477"/>
                </a:lnTo>
                <a:lnTo>
                  <a:pt x="2432266" y="953477"/>
                </a:lnTo>
                <a:lnTo>
                  <a:pt x="2427757" y="957986"/>
                </a:lnTo>
                <a:lnTo>
                  <a:pt x="2427757" y="969124"/>
                </a:lnTo>
                <a:lnTo>
                  <a:pt x="2432266" y="973645"/>
                </a:lnTo>
                <a:lnTo>
                  <a:pt x="2443391" y="973645"/>
                </a:lnTo>
                <a:lnTo>
                  <a:pt x="2447899" y="969124"/>
                </a:lnTo>
                <a:lnTo>
                  <a:pt x="2447899" y="957986"/>
                </a:lnTo>
                <a:close/>
              </a:path>
              <a:path w="7035165" h="10200640">
                <a:moveTo>
                  <a:pt x="2447899" y="654964"/>
                </a:moveTo>
                <a:lnTo>
                  <a:pt x="2443391" y="650455"/>
                </a:lnTo>
                <a:lnTo>
                  <a:pt x="2432266" y="650455"/>
                </a:lnTo>
                <a:lnTo>
                  <a:pt x="2427757" y="654964"/>
                </a:lnTo>
                <a:lnTo>
                  <a:pt x="2427757" y="666102"/>
                </a:lnTo>
                <a:lnTo>
                  <a:pt x="2432266" y="670610"/>
                </a:lnTo>
                <a:lnTo>
                  <a:pt x="2443391" y="670610"/>
                </a:lnTo>
                <a:lnTo>
                  <a:pt x="2447899" y="666102"/>
                </a:lnTo>
                <a:lnTo>
                  <a:pt x="2447899" y="654964"/>
                </a:lnTo>
                <a:close/>
              </a:path>
              <a:path w="7035165" h="10200640">
                <a:moveTo>
                  <a:pt x="2447899" y="351942"/>
                </a:moveTo>
                <a:lnTo>
                  <a:pt x="2443391" y="347433"/>
                </a:lnTo>
                <a:lnTo>
                  <a:pt x="2432266" y="347433"/>
                </a:lnTo>
                <a:lnTo>
                  <a:pt x="2427757" y="351942"/>
                </a:lnTo>
                <a:lnTo>
                  <a:pt x="2427757" y="363080"/>
                </a:lnTo>
                <a:lnTo>
                  <a:pt x="2432266" y="367588"/>
                </a:lnTo>
                <a:lnTo>
                  <a:pt x="2443391" y="367588"/>
                </a:lnTo>
                <a:lnTo>
                  <a:pt x="2447899" y="363080"/>
                </a:lnTo>
                <a:lnTo>
                  <a:pt x="2447899" y="351942"/>
                </a:lnTo>
                <a:close/>
              </a:path>
              <a:path w="7035165" h="10200640">
                <a:moveTo>
                  <a:pt x="2448649" y="10129063"/>
                </a:moveTo>
                <a:lnTo>
                  <a:pt x="2446604" y="10118928"/>
                </a:lnTo>
                <a:lnTo>
                  <a:pt x="2441029" y="10110660"/>
                </a:lnTo>
                <a:lnTo>
                  <a:pt x="2432761" y="10105072"/>
                </a:lnTo>
                <a:lnTo>
                  <a:pt x="2422639" y="10103028"/>
                </a:lnTo>
                <a:lnTo>
                  <a:pt x="2412517" y="10105072"/>
                </a:lnTo>
                <a:lnTo>
                  <a:pt x="2404249" y="10110660"/>
                </a:lnTo>
                <a:lnTo>
                  <a:pt x="2398661" y="10118928"/>
                </a:lnTo>
                <a:lnTo>
                  <a:pt x="2396617" y="10129063"/>
                </a:lnTo>
                <a:lnTo>
                  <a:pt x="2398661" y="10139197"/>
                </a:lnTo>
                <a:lnTo>
                  <a:pt x="2404249" y="10147465"/>
                </a:lnTo>
                <a:lnTo>
                  <a:pt x="2412517" y="10153053"/>
                </a:lnTo>
                <a:lnTo>
                  <a:pt x="2422639" y="10155098"/>
                </a:lnTo>
                <a:lnTo>
                  <a:pt x="2432774" y="10153053"/>
                </a:lnTo>
                <a:lnTo>
                  <a:pt x="2441041" y="10147465"/>
                </a:lnTo>
                <a:lnTo>
                  <a:pt x="2446617" y="10139197"/>
                </a:lnTo>
                <a:lnTo>
                  <a:pt x="2448649" y="10129063"/>
                </a:lnTo>
                <a:close/>
              </a:path>
              <a:path w="7035165" h="10200640">
                <a:moveTo>
                  <a:pt x="2448649" y="9826041"/>
                </a:moveTo>
                <a:lnTo>
                  <a:pt x="2446604" y="9815906"/>
                </a:lnTo>
                <a:lnTo>
                  <a:pt x="2441029" y="9807626"/>
                </a:lnTo>
                <a:lnTo>
                  <a:pt x="2432761" y="9802050"/>
                </a:lnTo>
                <a:lnTo>
                  <a:pt x="2422639" y="9800006"/>
                </a:lnTo>
                <a:lnTo>
                  <a:pt x="2412517" y="9802050"/>
                </a:lnTo>
                <a:lnTo>
                  <a:pt x="2404249" y="9807626"/>
                </a:lnTo>
                <a:lnTo>
                  <a:pt x="2398661" y="9815906"/>
                </a:lnTo>
                <a:lnTo>
                  <a:pt x="2396617" y="9826041"/>
                </a:lnTo>
                <a:lnTo>
                  <a:pt x="2398661" y="9836163"/>
                </a:lnTo>
                <a:lnTo>
                  <a:pt x="2404249" y="9844443"/>
                </a:lnTo>
                <a:lnTo>
                  <a:pt x="2412517" y="9850018"/>
                </a:lnTo>
                <a:lnTo>
                  <a:pt x="2422639" y="9852063"/>
                </a:lnTo>
                <a:lnTo>
                  <a:pt x="2432774" y="9850018"/>
                </a:lnTo>
                <a:lnTo>
                  <a:pt x="2441041" y="9844443"/>
                </a:lnTo>
                <a:lnTo>
                  <a:pt x="2446617" y="9836163"/>
                </a:lnTo>
                <a:lnTo>
                  <a:pt x="2448649" y="9826041"/>
                </a:lnTo>
                <a:close/>
              </a:path>
              <a:path w="7035165" h="10200640">
                <a:moveTo>
                  <a:pt x="2448649" y="9523031"/>
                </a:moveTo>
                <a:lnTo>
                  <a:pt x="2446604" y="9512897"/>
                </a:lnTo>
                <a:lnTo>
                  <a:pt x="2441029" y="9504629"/>
                </a:lnTo>
                <a:lnTo>
                  <a:pt x="2432761" y="9499041"/>
                </a:lnTo>
                <a:lnTo>
                  <a:pt x="2422639" y="9496996"/>
                </a:lnTo>
                <a:lnTo>
                  <a:pt x="2412517" y="9499041"/>
                </a:lnTo>
                <a:lnTo>
                  <a:pt x="2404249" y="9504629"/>
                </a:lnTo>
                <a:lnTo>
                  <a:pt x="2398661" y="9512897"/>
                </a:lnTo>
                <a:lnTo>
                  <a:pt x="2396617" y="9523031"/>
                </a:lnTo>
                <a:lnTo>
                  <a:pt x="2398661" y="9533166"/>
                </a:lnTo>
                <a:lnTo>
                  <a:pt x="2404249" y="9541434"/>
                </a:lnTo>
                <a:lnTo>
                  <a:pt x="2412517" y="9547022"/>
                </a:lnTo>
                <a:lnTo>
                  <a:pt x="2422639" y="9549066"/>
                </a:lnTo>
                <a:lnTo>
                  <a:pt x="2432774" y="9547022"/>
                </a:lnTo>
                <a:lnTo>
                  <a:pt x="2441041" y="9541434"/>
                </a:lnTo>
                <a:lnTo>
                  <a:pt x="2446617" y="9533166"/>
                </a:lnTo>
                <a:lnTo>
                  <a:pt x="2448649" y="9523031"/>
                </a:lnTo>
                <a:close/>
              </a:path>
              <a:path w="7035165" h="10200640">
                <a:moveTo>
                  <a:pt x="2733751" y="9215463"/>
                </a:moveTo>
                <a:lnTo>
                  <a:pt x="2730004" y="9211716"/>
                </a:lnTo>
                <a:lnTo>
                  <a:pt x="2720721" y="9211716"/>
                </a:lnTo>
                <a:lnTo>
                  <a:pt x="2716974" y="9215463"/>
                </a:lnTo>
                <a:lnTo>
                  <a:pt x="2716974" y="9224747"/>
                </a:lnTo>
                <a:lnTo>
                  <a:pt x="2720721" y="9228506"/>
                </a:lnTo>
                <a:lnTo>
                  <a:pt x="2730004" y="9228506"/>
                </a:lnTo>
                <a:lnTo>
                  <a:pt x="2733751" y="9224747"/>
                </a:lnTo>
                <a:lnTo>
                  <a:pt x="2733751" y="9215463"/>
                </a:lnTo>
                <a:close/>
              </a:path>
              <a:path w="7035165" h="10200640">
                <a:moveTo>
                  <a:pt x="2741396" y="2175065"/>
                </a:moveTo>
                <a:lnTo>
                  <a:pt x="2741028" y="2174697"/>
                </a:lnTo>
                <a:lnTo>
                  <a:pt x="2740088" y="2174697"/>
                </a:lnTo>
                <a:lnTo>
                  <a:pt x="2739707" y="2175065"/>
                </a:lnTo>
                <a:lnTo>
                  <a:pt x="2739707" y="2176005"/>
                </a:lnTo>
                <a:lnTo>
                  <a:pt x="2740088" y="2176386"/>
                </a:lnTo>
                <a:lnTo>
                  <a:pt x="2741028" y="2176386"/>
                </a:lnTo>
                <a:lnTo>
                  <a:pt x="2741396" y="2176005"/>
                </a:lnTo>
                <a:lnTo>
                  <a:pt x="2741396" y="2175065"/>
                </a:lnTo>
                <a:close/>
              </a:path>
              <a:path w="7035165" h="10200640">
                <a:moveTo>
                  <a:pt x="2748102" y="50380"/>
                </a:moveTo>
                <a:lnTo>
                  <a:pt x="2744724" y="47002"/>
                </a:lnTo>
                <a:lnTo>
                  <a:pt x="2736380" y="47002"/>
                </a:lnTo>
                <a:lnTo>
                  <a:pt x="2733002" y="50380"/>
                </a:lnTo>
                <a:lnTo>
                  <a:pt x="2733002" y="58724"/>
                </a:lnTo>
                <a:lnTo>
                  <a:pt x="2736380" y="62115"/>
                </a:lnTo>
                <a:lnTo>
                  <a:pt x="2744724" y="62115"/>
                </a:lnTo>
                <a:lnTo>
                  <a:pt x="2748102" y="58724"/>
                </a:lnTo>
                <a:lnTo>
                  <a:pt x="2748102" y="50380"/>
                </a:lnTo>
                <a:close/>
              </a:path>
              <a:path w="7035165" h="10200640">
                <a:moveTo>
                  <a:pt x="2753144" y="1865591"/>
                </a:moveTo>
                <a:lnTo>
                  <a:pt x="2747518" y="1859965"/>
                </a:lnTo>
                <a:lnTo>
                  <a:pt x="2733586" y="1859965"/>
                </a:lnTo>
                <a:lnTo>
                  <a:pt x="2727960" y="1865591"/>
                </a:lnTo>
                <a:lnTo>
                  <a:pt x="2727960" y="1879536"/>
                </a:lnTo>
                <a:lnTo>
                  <a:pt x="2733586" y="1885175"/>
                </a:lnTo>
                <a:lnTo>
                  <a:pt x="2747505" y="1885175"/>
                </a:lnTo>
                <a:lnTo>
                  <a:pt x="2753144" y="1879536"/>
                </a:lnTo>
                <a:lnTo>
                  <a:pt x="2753144" y="1865591"/>
                </a:lnTo>
                <a:close/>
              </a:path>
              <a:path w="7035165" h="10200640">
                <a:moveTo>
                  <a:pt x="2753995" y="1562176"/>
                </a:moveTo>
                <a:lnTo>
                  <a:pt x="2747975" y="1556143"/>
                </a:lnTo>
                <a:lnTo>
                  <a:pt x="2733141" y="1556143"/>
                </a:lnTo>
                <a:lnTo>
                  <a:pt x="2727121" y="1562176"/>
                </a:lnTo>
                <a:lnTo>
                  <a:pt x="2727121" y="1577009"/>
                </a:lnTo>
                <a:lnTo>
                  <a:pt x="2733141" y="1583042"/>
                </a:lnTo>
                <a:lnTo>
                  <a:pt x="2747975" y="1583042"/>
                </a:lnTo>
                <a:lnTo>
                  <a:pt x="2753995" y="1577009"/>
                </a:lnTo>
                <a:lnTo>
                  <a:pt x="2753995" y="1562176"/>
                </a:lnTo>
                <a:close/>
              </a:path>
              <a:path w="7035165" h="10200640">
                <a:moveTo>
                  <a:pt x="2753995" y="1259166"/>
                </a:moveTo>
                <a:lnTo>
                  <a:pt x="2747975" y="1253134"/>
                </a:lnTo>
                <a:lnTo>
                  <a:pt x="2733141" y="1253134"/>
                </a:lnTo>
                <a:lnTo>
                  <a:pt x="2727121" y="1259166"/>
                </a:lnTo>
                <a:lnTo>
                  <a:pt x="2727121" y="1274013"/>
                </a:lnTo>
                <a:lnTo>
                  <a:pt x="2733141" y="1280033"/>
                </a:lnTo>
                <a:lnTo>
                  <a:pt x="2747975" y="1280033"/>
                </a:lnTo>
                <a:lnTo>
                  <a:pt x="2753995" y="1274013"/>
                </a:lnTo>
                <a:lnTo>
                  <a:pt x="2753995" y="1259166"/>
                </a:lnTo>
                <a:close/>
              </a:path>
              <a:path w="7035165" h="10200640">
                <a:moveTo>
                  <a:pt x="2753995" y="956144"/>
                </a:moveTo>
                <a:lnTo>
                  <a:pt x="2747975" y="950112"/>
                </a:lnTo>
                <a:lnTo>
                  <a:pt x="2733141" y="950112"/>
                </a:lnTo>
                <a:lnTo>
                  <a:pt x="2727121" y="956144"/>
                </a:lnTo>
                <a:lnTo>
                  <a:pt x="2727121" y="970978"/>
                </a:lnTo>
                <a:lnTo>
                  <a:pt x="2733141" y="977011"/>
                </a:lnTo>
                <a:lnTo>
                  <a:pt x="2747975" y="977011"/>
                </a:lnTo>
                <a:lnTo>
                  <a:pt x="2753995" y="970978"/>
                </a:lnTo>
                <a:lnTo>
                  <a:pt x="2753995" y="956144"/>
                </a:lnTo>
                <a:close/>
              </a:path>
              <a:path w="7035165" h="10200640">
                <a:moveTo>
                  <a:pt x="2753995" y="653110"/>
                </a:moveTo>
                <a:lnTo>
                  <a:pt x="2747975" y="647090"/>
                </a:lnTo>
                <a:lnTo>
                  <a:pt x="2733141" y="647090"/>
                </a:lnTo>
                <a:lnTo>
                  <a:pt x="2727121" y="653110"/>
                </a:lnTo>
                <a:lnTo>
                  <a:pt x="2727121" y="667956"/>
                </a:lnTo>
                <a:lnTo>
                  <a:pt x="2733141" y="673989"/>
                </a:lnTo>
                <a:lnTo>
                  <a:pt x="2747975" y="673989"/>
                </a:lnTo>
                <a:lnTo>
                  <a:pt x="2753995" y="667956"/>
                </a:lnTo>
                <a:lnTo>
                  <a:pt x="2753995" y="653110"/>
                </a:lnTo>
                <a:close/>
              </a:path>
              <a:path w="7035165" h="10200640">
                <a:moveTo>
                  <a:pt x="2753995" y="350088"/>
                </a:moveTo>
                <a:lnTo>
                  <a:pt x="2747975" y="344068"/>
                </a:lnTo>
                <a:lnTo>
                  <a:pt x="2733141" y="344068"/>
                </a:lnTo>
                <a:lnTo>
                  <a:pt x="2727121" y="350088"/>
                </a:lnTo>
                <a:lnTo>
                  <a:pt x="2727121" y="364934"/>
                </a:lnTo>
                <a:lnTo>
                  <a:pt x="2733141" y="370954"/>
                </a:lnTo>
                <a:lnTo>
                  <a:pt x="2747975" y="370954"/>
                </a:lnTo>
                <a:lnTo>
                  <a:pt x="2753995" y="364934"/>
                </a:lnTo>
                <a:lnTo>
                  <a:pt x="2753995" y="350088"/>
                </a:lnTo>
                <a:close/>
              </a:path>
              <a:path w="7035165" h="10200640">
                <a:moveTo>
                  <a:pt x="2754744" y="10129063"/>
                </a:moveTo>
                <a:lnTo>
                  <a:pt x="2752433" y="10117620"/>
                </a:lnTo>
                <a:lnTo>
                  <a:pt x="2746133" y="10108273"/>
                </a:lnTo>
                <a:lnTo>
                  <a:pt x="2736799" y="10101974"/>
                </a:lnTo>
                <a:lnTo>
                  <a:pt x="2725369" y="10099662"/>
                </a:lnTo>
                <a:lnTo>
                  <a:pt x="2713926" y="10101974"/>
                </a:lnTo>
                <a:lnTo>
                  <a:pt x="2704592" y="10108273"/>
                </a:lnTo>
                <a:lnTo>
                  <a:pt x="2698292" y="10117620"/>
                </a:lnTo>
                <a:lnTo>
                  <a:pt x="2695981" y="10129063"/>
                </a:lnTo>
                <a:lnTo>
                  <a:pt x="2698292" y="10140505"/>
                </a:lnTo>
                <a:lnTo>
                  <a:pt x="2704592" y="10149853"/>
                </a:lnTo>
                <a:lnTo>
                  <a:pt x="2713926" y="10156152"/>
                </a:lnTo>
                <a:lnTo>
                  <a:pt x="2725369" y="10158463"/>
                </a:lnTo>
                <a:lnTo>
                  <a:pt x="2736799" y="10156152"/>
                </a:lnTo>
                <a:lnTo>
                  <a:pt x="2746133" y="10149853"/>
                </a:lnTo>
                <a:lnTo>
                  <a:pt x="2752433" y="10140505"/>
                </a:lnTo>
                <a:lnTo>
                  <a:pt x="2754744" y="10129063"/>
                </a:lnTo>
                <a:close/>
              </a:path>
              <a:path w="7035165" h="10200640">
                <a:moveTo>
                  <a:pt x="2754744" y="9826041"/>
                </a:moveTo>
                <a:lnTo>
                  <a:pt x="2752433" y="9814598"/>
                </a:lnTo>
                <a:lnTo>
                  <a:pt x="2746133" y="9805251"/>
                </a:lnTo>
                <a:lnTo>
                  <a:pt x="2736799" y="9798952"/>
                </a:lnTo>
                <a:lnTo>
                  <a:pt x="2725369" y="9796640"/>
                </a:lnTo>
                <a:lnTo>
                  <a:pt x="2713926" y="9798952"/>
                </a:lnTo>
                <a:lnTo>
                  <a:pt x="2704592" y="9805251"/>
                </a:lnTo>
                <a:lnTo>
                  <a:pt x="2698292" y="9814598"/>
                </a:lnTo>
                <a:lnTo>
                  <a:pt x="2695981" y="9826041"/>
                </a:lnTo>
                <a:lnTo>
                  <a:pt x="2698292" y="9837483"/>
                </a:lnTo>
                <a:lnTo>
                  <a:pt x="2704592" y="9846831"/>
                </a:lnTo>
                <a:lnTo>
                  <a:pt x="2713926" y="9853130"/>
                </a:lnTo>
                <a:lnTo>
                  <a:pt x="2725369" y="9855429"/>
                </a:lnTo>
                <a:lnTo>
                  <a:pt x="2736799" y="9853130"/>
                </a:lnTo>
                <a:lnTo>
                  <a:pt x="2746133" y="9846831"/>
                </a:lnTo>
                <a:lnTo>
                  <a:pt x="2752433" y="9837483"/>
                </a:lnTo>
                <a:lnTo>
                  <a:pt x="2754744" y="9826041"/>
                </a:lnTo>
                <a:close/>
              </a:path>
              <a:path w="7035165" h="10200640">
                <a:moveTo>
                  <a:pt x="2754744" y="9523031"/>
                </a:moveTo>
                <a:lnTo>
                  <a:pt x="2752433" y="9511589"/>
                </a:lnTo>
                <a:lnTo>
                  <a:pt x="2746133" y="9502242"/>
                </a:lnTo>
                <a:lnTo>
                  <a:pt x="2736799" y="9495942"/>
                </a:lnTo>
                <a:lnTo>
                  <a:pt x="2725369" y="9493631"/>
                </a:lnTo>
                <a:lnTo>
                  <a:pt x="2713926" y="9495942"/>
                </a:lnTo>
                <a:lnTo>
                  <a:pt x="2704592" y="9502242"/>
                </a:lnTo>
                <a:lnTo>
                  <a:pt x="2698292" y="9511589"/>
                </a:lnTo>
                <a:lnTo>
                  <a:pt x="2695981" y="9523031"/>
                </a:lnTo>
                <a:lnTo>
                  <a:pt x="2698292" y="9534474"/>
                </a:lnTo>
                <a:lnTo>
                  <a:pt x="2704592" y="9543821"/>
                </a:lnTo>
                <a:lnTo>
                  <a:pt x="2713926" y="9550121"/>
                </a:lnTo>
                <a:lnTo>
                  <a:pt x="2725369" y="9552432"/>
                </a:lnTo>
                <a:lnTo>
                  <a:pt x="2736799" y="9550121"/>
                </a:lnTo>
                <a:lnTo>
                  <a:pt x="2746133" y="9543821"/>
                </a:lnTo>
                <a:lnTo>
                  <a:pt x="2752433" y="9534474"/>
                </a:lnTo>
                <a:lnTo>
                  <a:pt x="2754744" y="9523031"/>
                </a:lnTo>
                <a:close/>
              </a:path>
              <a:path w="7035165" h="10200640">
                <a:moveTo>
                  <a:pt x="3039846" y="9213609"/>
                </a:moveTo>
                <a:lnTo>
                  <a:pt x="3034576" y="9208338"/>
                </a:lnTo>
                <a:lnTo>
                  <a:pt x="3021596" y="9208338"/>
                </a:lnTo>
                <a:lnTo>
                  <a:pt x="3016339" y="9213609"/>
                </a:lnTo>
                <a:lnTo>
                  <a:pt x="3016339" y="9226601"/>
                </a:lnTo>
                <a:lnTo>
                  <a:pt x="3021596" y="9231871"/>
                </a:lnTo>
                <a:lnTo>
                  <a:pt x="3034576" y="9231871"/>
                </a:lnTo>
                <a:lnTo>
                  <a:pt x="3039846" y="9226601"/>
                </a:lnTo>
                <a:lnTo>
                  <a:pt x="3039846" y="9213609"/>
                </a:lnTo>
                <a:close/>
              </a:path>
              <a:path w="7035165" h="10200640">
                <a:moveTo>
                  <a:pt x="3046641" y="2173668"/>
                </a:moveTo>
                <a:lnTo>
                  <a:pt x="3045142" y="2172170"/>
                </a:lnTo>
                <a:lnTo>
                  <a:pt x="3041408" y="2172170"/>
                </a:lnTo>
                <a:lnTo>
                  <a:pt x="3039910" y="2173668"/>
                </a:lnTo>
                <a:lnTo>
                  <a:pt x="3039910" y="2177402"/>
                </a:lnTo>
                <a:lnTo>
                  <a:pt x="3041408" y="2178901"/>
                </a:lnTo>
                <a:lnTo>
                  <a:pt x="3045129" y="2178901"/>
                </a:lnTo>
                <a:lnTo>
                  <a:pt x="3046641" y="2177402"/>
                </a:lnTo>
                <a:lnTo>
                  <a:pt x="3046641" y="2173668"/>
                </a:lnTo>
                <a:close/>
              </a:path>
              <a:path w="7035165" h="10200640">
                <a:moveTo>
                  <a:pt x="3055874" y="47574"/>
                </a:moveTo>
                <a:lnTo>
                  <a:pt x="3050235" y="41935"/>
                </a:lnTo>
                <a:lnTo>
                  <a:pt x="3036316" y="41935"/>
                </a:lnTo>
                <a:lnTo>
                  <a:pt x="3030677" y="47574"/>
                </a:lnTo>
                <a:lnTo>
                  <a:pt x="3030677" y="61506"/>
                </a:lnTo>
                <a:lnTo>
                  <a:pt x="3036316" y="67144"/>
                </a:lnTo>
                <a:lnTo>
                  <a:pt x="3050222" y="67144"/>
                </a:lnTo>
                <a:lnTo>
                  <a:pt x="3055874" y="61506"/>
                </a:lnTo>
                <a:lnTo>
                  <a:pt x="3055874" y="47574"/>
                </a:lnTo>
                <a:close/>
              </a:path>
              <a:path w="7035165" h="10200640">
                <a:moveTo>
                  <a:pt x="3060065" y="1863305"/>
                </a:moveTo>
                <a:lnTo>
                  <a:pt x="3052546" y="1855787"/>
                </a:lnTo>
                <a:lnTo>
                  <a:pt x="3034004" y="1855787"/>
                </a:lnTo>
                <a:lnTo>
                  <a:pt x="3026499" y="1863305"/>
                </a:lnTo>
                <a:lnTo>
                  <a:pt x="3026499" y="1881860"/>
                </a:lnTo>
                <a:lnTo>
                  <a:pt x="3034004" y="1889379"/>
                </a:lnTo>
                <a:lnTo>
                  <a:pt x="3052546" y="1889379"/>
                </a:lnTo>
                <a:lnTo>
                  <a:pt x="3060065" y="1881860"/>
                </a:lnTo>
                <a:lnTo>
                  <a:pt x="3060065" y="1863305"/>
                </a:lnTo>
                <a:close/>
              </a:path>
              <a:path w="7035165" h="10200640">
                <a:moveTo>
                  <a:pt x="3060065" y="1560334"/>
                </a:moveTo>
                <a:lnTo>
                  <a:pt x="3052546" y="1552816"/>
                </a:lnTo>
                <a:lnTo>
                  <a:pt x="3034004" y="1552816"/>
                </a:lnTo>
                <a:lnTo>
                  <a:pt x="3026499" y="1560334"/>
                </a:lnTo>
                <a:lnTo>
                  <a:pt x="3026499" y="1578876"/>
                </a:lnTo>
                <a:lnTo>
                  <a:pt x="3034004" y="1586407"/>
                </a:lnTo>
                <a:lnTo>
                  <a:pt x="3052546" y="1586407"/>
                </a:lnTo>
                <a:lnTo>
                  <a:pt x="3060065" y="1578876"/>
                </a:lnTo>
                <a:lnTo>
                  <a:pt x="3060065" y="1560334"/>
                </a:lnTo>
                <a:close/>
              </a:path>
              <a:path w="7035165" h="10200640">
                <a:moveTo>
                  <a:pt x="3060065" y="1257325"/>
                </a:moveTo>
                <a:lnTo>
                  <a:pt x="3052546" y="1249807"/>
                </a:lnTo>
                <a:lnTo>
                  <a:pt x="3034004" y="1249807"/>
                </a:lnTo>
                <a:lnTo>
                  <a:pt x="3026499" y="1257325"/>
                </a:lnTo>
                <a:lnTo>
                  <a:pt x="3026499" y="1275880"/>
                </a:lnTo>
                <a:lnTo>
                  <a:pt x="3034004" y="1283398"/>
                </a:lnTo>
                <a:lnTo>
                  <a:pt x="3052546" y="1283398"/>
                </a:lnTo>
                <a:lnTo>
                  <a:pt x="3060065" y="1275880"/>
                </a:lnTo>
                <a:lnTo>
                  <a:pt x="3060065" y="1257325"/>
                </a:lnTo>
                <a:close/>
              </a:path>
              <a:path w="7035165" h="10200640">
                <a:moveTo>
                  <a:pt x="3060065" y="954303"/>
                </a:moveTo>
                <a:lnTo>
                  <a:pt x="3052546" y="946785"/>
                </a:lnTo>
                <a:lnTo>
                  <a:pt x="3034004" y="946785"/>
                </a:lnTo>
                <a:lnTo>
                  <a:pt x="3026499" y="954303"/>
                </a:lnTo>
                <a:lnTo>
                  <a:pt x="3026499" y="972845"/>
                </a:lnTo>
                <a:lnTo>
                  <a:pt x="3034004" y="980376"/>
                </a:lnTo>
                <a:lnTo>
                  <a:pt x="3052546" y="980376"/>
                </a:lnTo>
                <a:lnTo>
                  <a:pt x="3060065" y="972845"/>
                </a:lnTo>
                <a:lnTo>
                  <a:pt x="3060065" y="954303"/>
                </a:lnTo>
                <a:close/>
              </a:path>
              <a:path w="7035165" h="10200640">
                <a:moveTo>
                  <a:pt x="3060065" y="651281"/>
                </a:moveTo>
                <a:lnTo>
                  <a:pt x="3052546" y="643763"/>
                </a:lnTo>
                <a:lnTo>
                  <a:pt x="3034004" y="643763"/>
                </a:lnTo>
                <a:lnTo>
                  <a:pt x="3026499" y="651281"/>
                </a:lnTo>
                <a:lnTo>
                  <a:pt x="3026499" y="669823"/>
                </a:lnTo>
                <a:lnTo>
                  <a:pt x="3034004" y="677341"/>
                </a:lnTo>
                <a:lnTo>
                  <a:pt x="3052546" y="677341"/>
                </a:lnTo>
                <a:lnTo>
                  <a:pt x="3060065" y="669823"/>
                </a:lnTo>
                <a:lnTo>
                  <a:pt x="3060065" y="651281"/>
                </a:lnTo>
                <a:close/>
              </a:path>
              <a:path w="7035165" h="10200640">
                <a:moveTo>
                  <a:pt x="3060065" y="348259"/>
                </a:moveTo>
                <a:lnTo>
                  <a:pt x="3052546" y="340741"/>
                </a:lnTo>
                <a:lnTo>
                  <a:pt x="3034004" y="340741"/>
                </a:lnTo>
                <a:lnTo>
                  <a:pt x="3026499" y="348259"/>
                </a:lnTo>
                <a:lnTo>
                  <a:pt x="3026499" y="366801"/>
                </a:lnTo>
                <a:lnTo>
                  <a:pt x="3034004" y="374319"/>
                </a:lnTo>
                <a:lnTo>
                  <a:pt x="3052546" y="374319"/>
                </a:lnTo>
                <a:lnTo>
                  <a:pt x="3060065" y="366801"/>
                </a:lnTo>
                <a:lnTo>
                  <a:pt x="3060065" y="348259"/>
                </a:lnTo>
                <a:close/>
              </a:path>
              <a:path w="7035165" h="10200640">
                <a:moveTo>
                  <a:pt x="3060839" y="10129063"/>
                </a:moveTo>
                <a:lnTo>
                  <a:pt x="3058261" y="10116312"/>
                </a:lnTo>
                <a:lnTo>
                  <a:pt x="3051238" y="10105898"/>
                </a:lnTo>
                <a:lnTo>
                  <a:pt x="3040824" y="10098875"/>
                </a:lnTo>
                <a:lnTo>
                  <a:pt x="3028086" y="10096297"/>
                </a:lnTo>
                <a:lnTo>
                  <a:pt x="3015348" y="10098875"/>
                </a:lnTo>
                <a:lnTo>
                  <a:pt x="3004934" y="10105898"/>
                </a:lnTo>
                <a:lnTo>
                  <a:pt x="2997911" y="10116312"/>
                </a:lnTo>
                <a:lnTo>
                  <a:pt x="2995345" y="10129063"/>
                </a:lnTo>
                <a:lnTo>
                  <a:pt x="2997911" y="10141814"/>
                </a:lnTo>
                <a:lnTo>
                  <a:pt x="3004934" y="10152228"/>
                </a:lnTo>
                <a:lnTo>
                  <a:pt x="3015348" y="10159251"/>
                </a:lnTo>
                <a:lnTo>
                  <a:pt x="3028086" y="10161829"/>
                </a:lnTo>
                <a:lnTo>
                  <a:pt x="3040824" y="10159251"/>
                </a:lnTo>
                <a:lnTo>
                  <a:pt x="3051238" y="10152228"/>
                </a:lnTo>
                <a:lnTo>
                  <a:pt x="3058261" y="10141814"/>
                </a:lnTo>
                <a:lnTo>
                  <a:pt x="3060839" y="10129063"/>
                </a:lnTo>
                <a:close/>
              </a:path>
              <a:path w="7035165" h="10200640">
                <a:moveTo>
                  <a:pt x="3060839" y="9826041"/>
                </a:moveTo>
                <a:lnTo>
                  <a:pt x="3058261" y="9813290"/>
                </a:lnTo>
                <a:lnTo>
                  <a:pt x="3051238" y="9802876"/>
                </a:lnTo>
                <a:lnTo>
                  <a:pt x="3040824" y="9795853"/>
                </a:lnTo>
                <a:lnTo>
                  <a:pt x="3028086" y="9793275"/>
                </a:lnTo>
                <a:lnTo>
                  <a:pt x="3015348" y="9795853"/>
                </a:lnTo>
                <a:lnTo>
                  <a:pt x="3004934" y="9802876"/>
                </a:lnTo>
                <a:lnTo>
                  <a:pt x="2997911" y="9813290"/>
                </a:lnTo>
                <a:lnTo>
                  <a:pt x="2995345" y="9826041"/>
                </a:lnTo>
                <a:lnTo>
                  <a:pt x="2997911" y="9838792"/>
                </a:lnTo>
                <a:lnTo>
                  <a:pt x="3004934" y="9849206"/>
                </a:lnTo>
                <a:lnTo>
                  <a:pt x="3015348" y="9856229"/>
                </a:lnTo>
                <a:lnTo>
                  <a:pt x="3028086" y="9858794"/>
                </a:lnTo>
                <a:lnTo>
                  <a:pt x="3040824" y="9856229"/>
                </a:lnTo>
                <a:lnTo>
                  <a:pt x="3051238" y="9849206"/>
                </a:lnTo>
                <a:lnTo>
                  <a:pt x="3058261" y="9838792"/>
                </a:lnTo>
                <a:lnTo>
                  <a:pt x="3060839" y="9826041"/>
                </a:lnTo>
                <a:close/>
              </a:path>
              <a:path w="7035165" h="10200640">
                <a:moveTo>
                  <a:pt x="3060839" y="9523031"/>
                </a:moveTo>
                <a:lnTo>
                  <a:pt x="3058261" y="9510281"/>
                </a:lnTo>
                <a:lnTo>
                  <a:pt x="3051238" y="9499867"/>
                </a:lnTo>
                <a:lnTo>
                  <a:pt x="3040824" y="9492844"/>
                </a:lnTo>
                <a:lnTo>
                  <a:pt x="3028086" y="9490265"/>
                </a:lnTo>
                <a:lnTo>
                  <a:pt x="3015348" y="9492844"/>
                </a:lnTo>
                <a:lnTo>
                  <a:pt x="3004934" y="9499867"/>
                </a:lnTo>
                <a:lnTo>
                  <a:pt x="2997911" y="9510281"/>
                </a:lnTo>
                <a:lnTo>
                  <a:pt x="2995345" y="9523031"/>
                </a:lnTo>
                <a:lnTo>
                  <a:pt x="2997911" y="9535782"/>
                </a:lnTo>
                <a:lnTo>
                  <a:pt x="3004934" y="9546196"/>
                </a:lnTo>
                <a:lnTo>
                  <a:pt x="3015348" y="9553219"/>
                </a:lnTo>
                <a:lnTo>
                  <a:pt x="3028086" y="9555797"/>
                </a:lnTo>
                <a:lnTo>
                  <a:pt x="3040824" y="9553219"/>
                </a:lnTo>
                <a:lnTo>
                  <a:pt x="3051238" y="9546196"/>
                </a:lnTo>
                <a:lnTo>
                  <a:pt x="3058261" y="9535782"/>
                </a:lnTo>
                <a:lnTo>
                  <a:pt x="3060839" y="9523031"/>
                </a:lnTo>
                <a:close/>
              </a:path>
              <a:path w="7035165" h="10200640">
                <a:moveTo>
                  <a:pt x="3345916" y="9211780"/>
                </a:moveTo>
                <a:lnTo>
                  <a:pt x="3339160" y="9205011"/>
                </a:lnTo>
                <a:lnTo>
                  <a:pt x="3322472" y="9205011"/>
                </a:lnTo>
                <a:lnTo>
                  <a:pt x="3315703" y="9211780"/>
                </a:lnTo>
                <a:lnTo>
                  <a:pt x="3315703" y="9228468"/>
                </a:lnTo>
                <a:lnTo>
                  <a:pt x="3322472" y="9235237"/>
                </a:lnTo>
                <a:lnTo>
                  <a:pt x="3339160" y="9235237"/>
                </a:lnTo>
                <a:lnTo>
                  <a:pt x="3345916" y="9228468"/>
                </a:lnTo>
                <a:lnTo>
                  <a:pt x="3345916" y="9211780"/>
                </a:lnTo>
                <a:close/>
              </a:path>
              <a:path w="7035165" h="10200640">
                <a:moveTo>
                  <a:pt x="3353549" y="2171382"/>
                </a:moveTo>
                <a:lnTo>
                  <a:pt x="3350171" y="2168004"/>
                </a:lnTo>
                <a:lnTo>
                  <a:pt x="3341827" y="2168004"/>
                </a:lnTo>
                <a:lnTo>
                  <a:pt x="3338449" y="2171382"/>
                </a:lnTo>
                <a:lnTo>
                  <a:pt x="3338449" y="2179726"/>
                </a:lnTo>
                <a:lnTo>
                  <a:pt x="3341827" y="2183117"/>
                </a:lnTo>
                <a:lnTo>
                  <a:pt x="3350171" y="2183117"/>
                </a:lnTo>
                <a:lnTo>
                  <a:pt x="3353549" y="2179726"/>
                </a:lnTo>
                <a:lnTo>
                  <a:pt x="3353549" y="2171382"/>
                </a:lnTo>
                <a:close/>
              </a:path>
              <a:path w="7035165" h="10200640">
                <a:moveTo>
                  <a:pt x="3363633" y="44792"/>
                </a:moveTo>
                <a:lnTo>
                  <a:pt x="3355746" y="36906"/>
                </a:lnTo>
                <a:lnTo>
                  <a:pt x="3336264" y="36906"/>
                </a:lnTo>
                <a:lnTo>
                  <a:pt x="3328378" y="44792"/>
                </a:lnTo>
                <a:lnTo>
                  <a:pt x="3328378" y="64287"/>
                </a:lnTo>
                <a:lnTo>
                  <a:pt x="3336264" y="72174"/>
                </a:lnTo>
                <a:lnTo>
                  <a:pt x="3355746" y="72174"/>
                </a:lnTo>
                <a:lnTo>
                  <a:pt x="3363633" y="64287"/>
                </a:lnTo>
                <a:lnTo>
                  <a:pt x="3363633" y="44792"/>
                </a:lnTo>
                <a:close/>
              </a:path>
              <a:path w="7035165" h="10200640">
                <a:moveTo>
                  <a:pt x="3366058" y="10129075"/>
                </a:moveTo>
                <a:lnTo>
                  <a:pt x="3363290" y="10115347"/>
                </a:lnTo>
                <a:lnTo>
                  <a:pt x="3355733" y="10104145"/>
                </a:lnTo>
                <a:lnTo>
                  <a:pt x="3344532" y="10096576"/>
                </a:lnTo>
                <a:lnTo>
                  <a:pt x="3330816" y="10093808"/>
                </a:lnTo>
                <a:lnTo>
                  <a:pt x="3317100" y="10096576"/>
                </a:lnTo>
                <a:lnTo>
                  <a:pt x="3305886" y="10104145"/>
                </a:lnTo>
                <a:lnTo>
                  <a:pt x="3298329" y="10115347"/>
                </a:lnTo>
                <a:lnTo>
                  <a:pt x="3295561" y="10129075"/>
                </a:lnTo>
                <a:lnTo>
                  <a:pt x="3298329" y="10142804"/>
                </a:lnTo>
                <a:lnTo>
                  <a:pt x="3305886" y="10154018"/>
                </a:lnTo>
                <a:lnTo>
                  <a:pt x="3317100" y="10161575"/>
                </a:lnTo>
                <a:lnTo>
                  <a:pt x="3330816" y="10164343"/>
                </a:lnTo>
                <a:lnTo>
                  <a:pt x="3344532" y="10161575"/>
                </a:lnTo>
                <a:lnTo>
                  <a:pt x="3355746" y="10154018"/>
                </a:lnTo>
                <a:lnTo>
                  <a:pt x="3363290" y="10142804"/>
                </a:lnTo>
                <a:lnTo>
                  <a:pt x="3366058" y="10129075"/>
                </a:lnTo>
                <a:close/>
              </a:path>
              <a:path w="7035165" h="10200640">
                <a:moveTo>
                  <a:pt x="3366058" y="9826053"/>
                </a:moveTo>
                <a:lnTo>
                  <a:pt x="3363290" y="9812325"/>
                </a:lnTo>
                <a:lnTo>
                  <a:pt x="3355733" y="9801111"/>
                </a:lnTo>
                <a:lnTo>
                  <a:pt x="3344532" y="9793554"/>
                </a:lnTo>
                <a:lnTo>
                  <a:pt x="3330816" y="9790786"/>
                </a:lnTo>
                <a:lnTo>
                  <a:pt x="3317100" y="9793554"/>
                </a:lnTo>
                <a:lnTo>
                  <a:pt x="3305886" y="9801111"/>
                </a:lnTo>
                <a:lnTo>
                  <a:pt x="3298329" y="9812325"/>
                </a:lnTo>
                <a:lnTo>
                  <a:pt x="3295561" y="9826053"/>
                </a:lnTo>
                <a:lnTo>
                  <a:pt x="3298329" y="9839782"/>
                </a:lnTo>
                <a:lnTo>
                  <a:pt x="3305886" y="9850996"/>
                </a:lnTo>
                <a:lnTo>
                  <a:pt x="3317100" y="9858553"/>
                </a:lnTo>
                <a:lnTo>
                  <a:pt x="3330816" y="9861321"/>
                </a:lnTo>
                <a:lnTo>
                  <a:pt x="3344532" y="9858553"/>
                </a:lnTo>
                <a:lnTo>
                  <a:pt x="3355746" y="9850996"/>
                </a:lnTo>
                <a:lnTo>
                  <a:pt x="3363290" y="9839782"/>
                </a:lnTo>
                <a:lnTo>
                  <a:pt x="3366058" y="9826053"/>
                </a:lnTo>
                <a:close/>
              </a:path>
              <a:path w="7035165" h="10200640">
                <a:moveTo>
                  <a:pt x="3366058" y="9523044"/>
                </a:moveTo>
                <a:lnTo>
                  <a:pt x="3363290" y="9509328"/>
                </a:lnTo>
                <a:lnTo>
                  <a:pt x="3355733" y="9498114"/>
                </a:lnTo>
                <a:lnTo>
                  <a:pt x="3344532" y="9490545"/>
                </a:lnTo>
                <a:lnTo>
                  <a:pt x="3330816" y="9487776"/>
                </a:lnTo>
                <a:lnTo>
                  <a:pt x="3317100" y="9490545"/>
                </a:lnTo>
                <a:lnTo>
                  <a:pt x="3305886" y="9498114"/>
                </a:lnTo>
                <a:lnTo>
                  <a:pt x="3298329" y="9509328"/>
                </a:lnTo>
                <a:lnTo>
                  <a:pt x="3295561" y="9523044"/>
                </a:lnTo>
                <a:lnTo>
                  <a:pt x="3298329" y="9536773"/>
                </a:lnTo>
                <a:lnTo>
                  <a:pt x="3305886" y="9547987"/>
                </a:lnTo>
                <a:lnTo>
                  <a:pt x="3317100" y="9555543"/>
                </a:lnTo>
                <a:lnTo>
                  <a:pt x="3330816" y="9558312"/>
                </a:lnTo>
                <a:lnTo>
                  <a:pt x="3344532" y="9555543"/>
                </a:lnTo>
                <a:lnTo>
                  <a:pt x="3355746" y="9547987"/>
                </a:lnTo>
                <a:lnTo>
                  <a:pt x="3363290" y="9536773"/>
                </a:lnTo>
                <a:lnTo>
                  <a:pt x="3366058" y="9523044"/>
                </a:lnTo>
                <a:close/>
              </a:path>
              <a:path w="7035165" h="10200640">
                <a:moveTo>
                  <a:pt x="3366147" y="1872576"/>
                </a:moveTo>
                <a:lnTo>
                  <a:pt x="3364573" y="1864728"/>
                </a:lnTo>
                <a:lnTo>
                  <a:pt x="3360255" y="1858327"/>
                </a:lnTo>
                <a:lnTo>
                  <a:pt x="3353854" y="1854009"/>
                </a:lnTo>
                <a:lnTo>
                  <a:pt x="3346005" y="1852422"/>
                </a:lnTo>
                <a:lnTo>
                  <a:pt x="3338157" y="1854009"/>
                </a:lnTo>
                <a:lnTo>
                  <a:pt x="3331756" y="1858327"/>
                </a:lnTo>
                <a:lnTo>
                  <a:pt x="3327438" y="1864728"/>
                </a:lnTo>
                <a:lnTo>
                  <a:pt x="3325850" y="1872576"/>
                </a:lnTo>
                <a:lnTo>
                  <a:pt x="3327438" y="1880438"/>
                </a:lnTo>
                <a:lnTo>
                  <a:pt x="3331756" y="1886839"/>
                </a:lnTo>
                <a:lnTo>
                  <a:pt x="3338157" y="1891157"/>
                </a:lnTo>
                <a:lnTo>
                  <a:pt x="3346005" y="1892744"/>
                </a:lnTo>
                <a:lnTo>
                  <a:pt x="3353854" y="1891157"/>
                </a:lnTo>
                <a:lnTo>
                  <a:pt x="3360255" y="1886839"/>
                </a:lnTo>
                <a:lnTo>
                  <a:pt x="3364573" y="1880438"/>
                </a:lnTo>
                <a:lnTo>
                  <a:pt x="3366147" y="1872576"/>
                </a:lnTo>
                <a:close/>
              </a:path>
              <a:path w="7035165" h="10200640">
                <a:moveTo>
                  <a:pt x="3366147" y="1569605"/>
                </a:moveTo>
                <a:lnTo>
                  <a:pt x="3364573" y="1561757"/>
                </a:lnTo>
                <a:lnTo>
                  <a:pt x="3360255" y="1555356"/>
                </a:lnTo>
                <a:lnTo>
                  <a:pt x="3353854" y="1551038"/>
                </a:lnTo>
                <a:lnTo>
                  <a:pt x="3346005" y="1549450"/>
                </a:lnTo>
                <a:lnTo>
                  <a:pt x="3338157" y="1551038"/>
                </a:lnTo>
                <a:lnTo>
                  <a:pt x="3331756" y="1555356"/>
                </a:lnTo>
                <a:lnTo>
                  <a:pt x="3327438" y="1561757"/>
                </a:lnTo>
                <a:lnTo>
                  <a:pt x="3325850" y="1569605"/>
                </a:lnTo>
                <a:lnTo>
                  <a:pt x="3327438" y="1577454"/>
                </a:lnTo>
                <a:lnTo>
                  <a:pt x="3331756" y="1583867"/>
                </a:lnTo>
                <a:lnTo>
                  <a:pt x="3338157" y="1588185"/>
                </a:lnTo>
                <a:lnTo>
                  <a:pt x="3346005" y="1589773"/>
                </a:lnTo>
                <a:lnTo>
                  <a:pt x="3353854" y="1588185"/>
                </a:lnTo>
                <a:lnTo>
                  <a:pt x="3360255" y="1583867"/>
                </a:lnTo>
                <a:lnTo>
                  <a:pt x="3364573" y="1577454"/>
                </a:lnTo>
                <a:lnTo>
                  <a:pt x="3366147" y="1569605"/>
                </a:lnTo>
                <a:close/>
              </a:path>
              <a:path w="7035165" h="10200640">
                <a:moveTo>
                  <a:pt x="3366147" y="1266596"/>
                </a:moveTo>
                <a:lnTo>
                  <a:pt x="3364573" y="1258747"/>
                </a:lnTo>
                <a:lnTo>
                  <a:pt x="3360255" y="1252347"/>
                </a:lnTo>
                <a:lnTo>
                  <a:pt x="3353854" y="1248029"/>
                </a:lnTo>
                <a:lnTo>
                  <a:pt x="3346005" y="1246441"/>
                </a:lnTo>
                <a:lnTo>
                  <a:pt x="3338157" y="1248029"/>
                </a:lnTo>
                <a:lnTo>
                  <a:pt x="3331756" y="1252347"/>
                </a:lnTo>
                <a:lnTo>
                  <a:pt x="3327438" y="1258747"/>
                </a:lnTo>
                <a:lnTo>
                  <a:pt x="3325850" y="1266596"/>
                </a:lnTo>
                <a:lnTo>
                  <a:pt x="3327438" y="1274445"/>
                </a:lnTo>
                <a:lnTo>
                  <a:pt x="3331756" y="1280858"/>
                </a:lnTo>
                <a:lnTo>
                  <a:pt x="3338157" y="1285176"/>
                </a:lnTo>
                <a:lnTo>
                  <a:pt x="3346005" y="1286764"/>
                </a:lnTo>
                <a:lnTo>
                  <a:pt x="3353854" y="1285176"/>
                </a:lnTo>
                <a:lnTo>
                  <a:pt x="3360255" y="1280858"/>
                </a:lnTo>
                <a:lnTo>
                  <a:pt x="3364573" y="1274445"/>
                </a:lnTo>
                <a:lnTo>
                  <a:pt x="3366147" y="1266596"/>
                </a:lnTo>
                <a:close/>
              </a:path>
              <a:path w="7035165" h="10200640">
                <a:moveTo>
                  <a:pt x="3366147" y="963574"/>
                </a:moveTo>
                <a:lnTo>
                  <a:pt x="3364573" y="955725"/>
                </a:lnTo>
                <a:lnTo>
                  <a:pt x="3360255" y="949325"/>
                </a:lnTo>
                <a:lnTo>
                  <a:pt x="3353854" y="945007"/>
                </a:lnTo>
                <a:lnTo>
                  <a:pt x="3346005" y="943419"/>
                </a:lnTo>
                <a:lnTo>
                  <a:pt x="3338157" y="945007"/>
                </a:lnTo>
                <a:lnTo>
                  <a:pt x="3331756" y="949325"/>
                </a:lnTo>
                <a:lnTo>
                  <a:pt x="3327438" y="955725"/>
                </a:lnTo>
                <a:lnTo>
                  <a:pt x="3325850" y="963574"/>
                </a:lnTo>
                <a:lnTo>
                  <a:pt x="3327438" y="971423"/>
                </a:lnTo>
                <a:lnTo>
                  <a:pt x="3331756" y="977836"/>
                </a:lnTo>
                <a:lnTo>
                  <a:pt x="3338157" y="982154"/>
                </a:lnTo>
                <a:lnTo>
                  <a:pt x="3346005" y="983742"/>
                </a:lnTo>
                <a:lnTo>
                  <a:pt x="3353854" y="982154"/>
                </a:lnTo>
                <a:lnTo>
                  <a:pt x="3360255" y="977836"/>
                </a:lnTo>
                <a:lnTo>
                  <a:pt x="3364573" y="971423"/>
                </a:lnTo>
                <a:lnTo>
                  <a:pt x="3366147" y="963574"/>
                </a:lnTo>
                <a:close/>
              </a:path>
              <a:path w="7035165" h="10200640">
                <a:moveTo>
                  <a:pt x="3366147" y="660552"/>
                </a:moveTo>
                <a:lnTo>
                  <a:pt x="3364573" y="652703"/>
                </a:lnTo>
                <a:lnTo>
                  <a:pt x="3360255" y="646290"/>
                </a:lnTo>
                <a:lnTo>
                  <a:pt x="3353854" y="641972"/>
                </a:lnTo>
                <a:lnTo>
                  <a:pt x="3346005" y="640397"/>
                </a:lnTo>
                <a:lnTo>
                  <a:pt x="3338157" y="641972"/>
                </a:lnTo>
                <a:lnTo>
                  <a:pt x="3331756" y="646290"/>
                </a:lnTo>
                <a:lnTo>
                  <a:pt x="3327438" y="652703"/>
                </a:lnTo>
                <a:lnTo>
                  <a:pt x="3325850" y="660552"/>
                </a:lnTo>
                <a:lnTo>
                  <a:pt x="3327438" y="668401"/>
                </a:lnTo>
                <a:lnTo>
                  <a:pt x="3331756" y="674814"/>
                </a:lnTo>
                <a:lnTo>
                  <a:pt x="3338157" y="679132"/>
                </a:lnTo>
                <a:lnTo>
                  <a:pt x="3346005" y="680720"/>
                </a:lnTo>
                <a:lnTo>
                  <a:pt x="3353854" y="679132"/>
                </a:lnTo>
                <a:lnTo>
                  <a:pt x="3360255" y="674814"/>
                </a:lnTo>
                <a:lnTo>
                  <a:pt x="3364573" y="668401"/>
                </a:lnTo>
                <a:lnTo>
                  <a:pt x="3366147" y="660552"/>
                </a:lnTo>
                <a:close/>
              </a:path>
              <a:path w="7035165" h="10200640">
                <a:moveTo>
                  <a:pt x="3366147" y="357530"/>
                </a:moveTo>
                <a:lnTo>
                  <a:pt x="3364573" y="349681"/>
                </a:lnTo>
                <a:lnTo>
                  <a:pt x="3360255" y="343268"/>
                </a:lnTo>
                <a:lnTo>
                  <a:pt x="3353854" y="338950"/>
                </a:lnTo>
                <a:lnTo>
                  <a:pt x="3346005" y="337375"/>
                </a:lnTo>
                <a:lnTo>
                  <a:pt x="3338157" y="338950"/>
                </a:lnTo>
                <a:lnTo>
                  <a:pt x="3331756" y="343268"/>
                </a:lnTo>
                <a:lnTo>
                  <a:pt x="3327438" y="349681"/>
                </a:lnTo>
                <a:lnTo>
                  <a:pt x="3325850" y="357530"/>
                </a:lnTo>
                <a:lnTo>
                  <a:pt x="3327438" y="365379"/>
                </a:lnTo>
                <a:lnTo>
                  <a:pt x="3331756" y="371779"/>
                </a:lnTo>
                <a:lnTo>
                  <a:pt x="3338157" y="376110"/>
                </a:lnTo>
                <a:lnTo>
                  <a:pt x="3346005" y="377685"/>
                </a:lnTo>
                <a:lnTo>
                  <a:pt x="3353854" y="376110"/>
                </a:lnTo>
                <a:lnTo>
                  <a:pt x="3360255" y="371779"/>
                </a:lnTo>
                <a:lnTo>
                  <a:pt x="3364573" y="365379"/>
                </a:lnTo>
                <a:lnTo>
                  <a:pt x="3366147" y="357530"/>
                </a:lnTo>
                <a:close/>
              </a:path>
              <a:path w="7035165" h="10200640">
                <a:moveTo>
                  <a:pt x="3651986" y="9220124"/>
                </a:moveTo>
                <a:lnTo>
                  <a:pt x="3650538" y="9212936"/>
                </a:lnTo>
                <a:lnTo>
                  <a:pt x="3646576" y="9207055"/>
                </a:lnTo>
                <a:lnTo>
                  <a:pt x="3640709" y="9203106"/>
                </a:lnTo>
                <a:lnTo>
                  <a:pt x="3633533" y="9201645"/>
                </a:lnTo>
                <a:lnTo>
                  <a:pt x="3626345" y="9203106"/>
                </a:lnTo>
                <a:lnTo>
                  <a:pt x="3620478" y="9207055"/>
                </a:lnTo>
                <a:lnTo>
                  <a:pt x="3616515" y="9212936"/>
                </a:lnTo>
                <a:lnTo>
                  <a:pt x="3615067" y="9220124"/>
                </a:lnTo>
                <a:lnTo>
                  <a:pt x="3616515" y="9227312"/>
                </a:lnTo>
                <a:lnTo>
                  <a:pt x="3620478" y="9233192"/>
                </a:lnTo>
                <a:lnTo>
                  <a:pt x="3626345" y="9237154"/>
                </a:lnTo>
                <a:lnTo>
                  <a:pt x="3633533" y="9238602"/>
                </a:lnTo>
                <a:lnTo>
                  <a:pt x="3640709" y="9237154"/>
                </a:lnTo>
                <a:lnTo>
                  <a:pt x="3646576" y="9233192"/>
                </a:lnTo>
                <a:lnTo>
                  <a:pt x="3650538" y="9227312"/>
                </a:lnTo>
                <a:lnTo>
                  <a:pt x="3651986" y="9220124"/>
                </a:lnTo>
                <a:close/>
              </a:path>
              <a:path w="7035165" h="10200640">
                <a:moveTo>
                  <a:pt x="3659644" y="2169528"/>
                </a:moveTo>
                <a:lnTo>
                  <a:pt x="3654755" y="2164638"/>
                </a:lnTo>
                <a:lnTo>
                  <a:pt x="3642703" y="2164638"/>
                </a:lnTo>
                <a:lnTo>
                  <a:pt x="3637813" y="2169528"/>
                </a:lnTo>
                <a:lnTo>
                  <a:pt x="3637813" y="2181580"/>
                </a:lnTo>
                <a:lnTo>
                  <a:pt x="3642703" y="2186482"/>
                </a:lnTo>
                <a:lnTo>
                  <a:pt x="3654755" y="2186482"/>
                </a:lnTo>
                <a:lnTo>
                  <a:pt x="3659644" y="2181580"/>
                </a:lnTo>
                <a:lnTo>
                  <a:pt x="3659644" y="2169528"/>
                </a:lnTo>
                <a:close/>
              </a:path>
              <a:path w="7035165" h="10200640">
                <a:moveTo>
                  <a:pt x="3671303" y="10129075"/>
                </a:moveTo>
                <a:lnTo>
                  <a:pt x="3668331" y="10114369"/>
                </a:lnTo>
                <a:lnTo>
                  <a:pt x="3660241" y="10102355"/>
                </a:lnTo>
                <a:lnTo>
                  <a:pt x="3648227" y="10094252"/>
                </a:lnTo>
                <a:lnTo>
                  <a:pt x="3633533" y="10091280"/>
                </a:lnTo>
                <a:lnTo>
                  <a:pt x="3618827" y="10094252"/>
                </a:lnTo>
                <a:lnTo>
                  <a:pt x="3606812" y="10102355"/>
                </a:lnTo>
                <a:lnTo>
                  <a:pt x="3598722" y="10114369"/>
                </a:lnTo>
                <a:lnTo>
                  <a:pt x="3595751" y="10129075"/>
                </a:lnTo>
                <a:lnTo>
                  <a:pt x="3598722" y="10143782"/>
                </a:lnTo>
                <a:lnTo>
                  <a:pt x="3606812" y="10155796"/>
                </a:lnTo>
                <a:lnTo>
                  <a:pt x="3618827" y="10163899"/>
                </a:lnTo>
                <a:lnTo>
                  <a:pt x="3633533" y="10166871"/>
                </a:lnTo>
                <a:lnTo>
                  <a:pt x="3648227" y="10163899"/>
                </a:lnTo>
                <a:lnTo>
                  <a:pt x="3660241" y="10155796"/>
                </a:lnTo>
                <a:lnTo>
                  <a:pt x="3668331" y="10143782"/>
                </a:lnTo>
                <a:lnTo>
                  <a:pt x="3671303" y="10129075"/>
                </a:lnTo>
                <a:close/>
              </a:path>
              <a:path w="7035165" h="10200640">
                <a:moveTo>
                  <a:pt x="3671303" y="9826053"/>
                </a:moveTo>
                <a:lnTo>
                  <a:pt x="3668331" y="9811347"/>
                </a:lnTo>
                <a:lnTo>
                  <a:pt x="3660241" y="9799333"/>
                </a:lnTo>
                <a:lnTo>
                  <a:pt x="3648227" y="9791230"/>
                </a:lnTo>
                <a:lnTo>
                  <a:pt x="3633533" y="9788258"/>
                </a:lnTo>
                <a:lnTo>
                  <a:pt x="3618827" y="9791230"/>
                </a:lnTo>
                <a:lnTo>
                  <a:pt x="3606812" y="9799333"/>
                </a:lnTo>
                <a:lnTo>
                  <a:pt x="3598722" y="9811347"/>
                </a:lnTo>
                <a:lnTo>
                  <a:pt x="3595751" y="9826053"/>
                </a:lnTo>
                <a:lnTo>
                  <a:pt x="3598722" y="9840760"/>
                </a:lnTo>
                <a:lnTo>
                  <a:pt x="3606812" y="9852774"/>
                </a:lnTo>
                <a:lnTo>
                  <a:pt x="3618827" y="9860877"/>
                </a:lnTo>
                <a:lnTo>
                  <a:pt x="3633533" y="9863849"/>
                </a:lnTo>
                <a:lnTo>
                  <a:pt x="3648227" y="9860877"/>
                </a:lnTo>
                <a:lnTo>
                  <a:pt x="3660241" y="9852774"/>
                </a:lnTo>
                <a:lnTo>
                  <a:pt x="3668331" y="9840760"/>
                </a:lnTo>
                <a:lnTo>
                  <a:pt x="3671303" y="9826053"/>
                </a:lnTo>
                <a:close/>
              </a:path>
              <a:path w="7035165" h="10200640">
                <a:moveTo>
                  <a:pt x="3671303" y="9523044"/>
                </a:moveTo>
                <a:lnTo>
                  <a:pt x="3668331" y="9508338"/>
                </a:lnTo>
                <a:lnTo>
                  <a:pt x="3660241" y="9496323"/>
                </a:lnTo>
                <a:lnTo>
                  <a:pt x="3648227" y="9488221"/>
                </a:lnTo>
                <a:lnTo>
                  <a:pt x="3633533" y="9485249"/>
                </a:lnTo>
                <a:lnTo>
                  <a:pt x="3618827" y="9488221"/>
                </a:lnTo>
                <a:lnTo>
                  <a:pt x="3606812" y="9496323"/>
                </a:lnTo>
                <a:lnTo>
                  <a:pt x="3598722" y="9508338"/>
                </a:lnTo>
                <a:lnTo>
                  <a:pt x="3595751" y="9523044"/>
                </a:lnTo>
                <a:lnTo>
                  <a:pt x="3598722" y="9537751"/>
                </a:lnTo>
                <a:lnTo>
                  <a:pt x="3606812" y="9549765"/>
                </a:lnTo>
                <a:lnTo>
                  <a:pt x="3618827" y="9557868"/>
                </a:lnTo>
                <a:lnTo>
                  <a:pt x="3633533" y="9560839"/>
                </a:lnTo>
                <a:lnTo>
                  <a:pt x="3648227" y="9557868"/>
                </a:lnTo>
                <a:lnTo>
                  <a:pt x="3660241" y="9549765"/>
                </a:lnTo>
                <a:lnTo>
                  <a:pt x="3668331" y="9537751"/>
                </a:lnTo>
                <a:lnTo>
                  <a:pt x="3671303" y="9523044"/>
                </a:lnTo>
                <a:close/>
              </a:path>
              <a:path w="7035165" h="10200640">
                <a:moveTo>
                  <a:pt x="3671392" y="54521"/>
                </a:moveTo>
                <a:lnTo>
                  <a:pt x="3669614" y="45694"/>
                </a:lnTo>
                <a:lnTo>
                  <a:pt x="3664762" y="38481"/>
                </a:lnTo>
                <a:lnTo>
                  <a:pt x="3657562" y="33616"/>
                </a:lnTo>
                <a:lnTo>
                  <a:pt x="3648722" y="31838"/>
                </a:lnTo>
                <a:lnTo>
                  <a:pt x="3639896" y="33616"/>
                </a:lnTo>
                <a:lnTo>
                  <a:pt x="3632695" y="38481"/>
                </a:lnTo>
                <a:lnTo>
                  <a:pt x="3627831" y="45694"/>
                </a:lnTo>
                <a:lnTo>
                  <a:pt x="3626053" y="54521"/>
                </a:lnTo>
                <a:lnTo>
                  <a:pt x="3627831" y="63360"/>
                </a:lnTo>
                <a:lnTo>
                  <a:pt x="3632695" y="70561"/>
                </a:lnTo>
                <a:lnTo>
                  <a:pt x="3639896" y="75425"/>
                </a:lnTo>
                <a:lnTo>
                  <a:pt x="3648722" y="77203"/>
                </a:lnTo>
                <a:lnTo>
                  <a:pt x="3657549" y="75425"/>
                </a:lnTo>
                <a:lnTo>
                  <a:pt x="3664750" y="70561"/>
                </a:lnTo>
                <a:lnTo>
                  <a:pt x="3669614" y="63360"/>
                </a:lnTo>
                <a:lnTo>
                  <a:pt x="3671392" y="54521"/>
                </a:lnTo>
                <a:close/>
              </a:path>
              <a:path w="7035165" h="10200640">
                <a:moveTo>
                  <a:pt x="3672243" y="1872576"/>
                </a:moveTo>
                <a:lnTo>
                  <a:pt x="3670389" y="1863420"/>
                </a:lnTo>
                <a:lnTo>
                  <a:pt x="3665347" y="1855952"/>
                </a:lnTo>
                <a:lnTo>
                  <a:pt x="3657879" y="1850910"/>
                </a:lnTo>
                <a:lnTo>
                  <a:pt x="3648722" y="1849056"/>
                </a:lnTo>
                <a:lnTo>
                  <a:pt x="3639578" y="1850910"/>
                </a:lnTo>
                <a:lnTo>
                  <a:pt x="3632098" y="1855952"/>
                </a:lnTo>
                <a:lnTo>
                  <a:pt x="3627069" y="1863420"/>
                </a:lnTo>
                <a:lnTo>
                  <a:pt x="3625215" y="1872576"/>
                </a:lnTo>
                <a:lnTo>
                  <a:pt x="3627069" y="1881733"/>
                </a:lnTo>
                <a:lnTo>
                  <a:pt x="3632098" y="1889213"/>
                </a:lnTo>
                <a:lnTo>
                  <a:pt x="3639578" y="1894255"/>
                </a:lnTo>
                <a:lnTo>
                  <a:pt x="3648722" y="1896110"/>
                </a:lnTo>
                <a:lnTo>
                  <a:pt x="3657879" y="1894255"/>
                </a:lnTo>
                <a:lnTo>
                  <a:pt x="3665347" y="1889213"/>
                </a:lnTo>
                <a:lnTo>
                  <a:pt x="3670389" y="1881733"/>
                </a:lnTo>
                <a:lnTo>
                  <a:pt x="3672243" y="1872576"/>
                </a:lnTo>
                <a:close/>
              </a:path>
              <a:path w="7035165" h="10200640">
                <a:moveTo>
                  <a:pt x="3672243" y="1569605"/>
                </a:moveTo>
                <a:lnTo>
                  <a:pt x="3670389" y="1560449"/>
                </a:lnTo>
                <a:lnTo>
                  <a:pt x="3665347" y="1552981"/>
                </a:lnTo>
                <a:lnTo>
                  <a:pt x="3657879" y="1547926"/>
                </a:lnTo>
                <a:lnTo>
                  <a:pt x="3648722" y="1546085"/>
                </a:lnTo>
                <a:lnTo>
                  <a:pt x="3639578" y="1547926"/>
                </a:lnTo>
                <a:lnTo>
                  <a:pt x="3632098" y="1552981"/>
                </a:lnTo>
                <a:lnTo>
                  <a:pt x="3627069" y="1560449"/>
                </a:lnTo>
                <a:lnTo>
                  <a:pt x="3625215" y="1569605"/>
                </a:lnTo>
                <a:lnTo>
                  <a:pt x="3627069" y="1578762"/>
                </a:lnTo>
                <a:lnTo>
                  <a:pt x="3632098" y="1586242"/>
                </a:lnTo>
                <a:lnTo>
                  <a:pt x="3639578" y="1591284"/>
                </a:lnTo>
                <a:lnTo>
                  <a:pt x="3648722" y="1593138"/>
                </a:lnTo>
                <a:lnTo>
                  <a:pt x="3657879" y="1591284"/>
                </a:lnTo>
                <a:lnTo>
                  <a:pt x="3665347" y="1586242"/>
                </a:lnTo>
                <a:lnTo>
                  <a:pt x="3670389" y="1578762"/>
                </a:lnTo>
                <a:lnTo>
                  <a:pt x="3672243" y="1569605"/>
                </a:lnTo>
                <a:close/>
              </a:path>
              <a:path w="7035165" h="10200640">
                <a:moveTo>
                  <a:pt x="3672243" y="1266596"/>
                </a:moveTo>
                <a:lnTo>
                  <a:pt x="3670389" y="1257439"/>
                </a:lnTo>
                <a:lnTo>
                  <a:pt x="3665347" y="1249972"/>
                </a:lnTo>
                <a:lnTo>
                  <a:pt x="3657879" y="1244930"/>
                </a:lnTo>
                <a:lnTo>
                  <a:pt x="3648722" y="1243076"/>
                </a:lnTo>
                <a:lnTo>
                  <a:pt x="3639578" y="1244930"/>
                </a:lnTo>
                <a:lnTo>
                  <a:pt x="3632098" y="1249972"/>
                </a:lnTo>
                <a:lnTo>
                  <a:pt x="3627069" y="1257439"/>
                </a:lnTo>
                <a:lnTo>
                  <a:pt x="3625215" y="1266596"/>
                </a:lnTo>
                <a:lnTo>
                  <a:pt x="3627069" y="1275753"/>
                </a:lnTo>
                <a:lnTo>
                  <a:pt x="3632098" y="1283233"/>
                </a:lnTo>
                <a:lnTo>
                  <a:pt x="3639578" y="1288275"/>
                </a:lnTo>
                <a:lnTo>
                  <a:pt x="3648722" y="1290129"/>
                </a:lnTo>
                <a:lnTo>
                  <a:pt x="3657879" y="1288275"/>
                </a:lnTo>
                <a:lnTo>
                  <a:pt x="3665347" y="1283233"/>
                </a:lnTo>
                <a:lnTo>
                  <a:pt x="3670389" y="1275753"/>
                </a:lnTo>
                <a:lnTo>
                  <a:pt x="3672243" y="1266596"/>
                </a:lnTo>
                <a:close/>
              </a:path>
              <a:path w="7035165" h="10200640">
                <a:moveTo>
                  <a:pt x="3672243" y="963574"/>
                </a:moveTo>
                <a:lnTo>
                  <a:pt x="3670389" y="954417"/>
                </a:lnTo>
                <a:lnTo>
                  <a:pt x="3665347" y="946937"/>
                </a:lnTo>
                <a:lnTo>
                  <a:pt x="3657879" y="941895"/>
                </a:lnTo>
                <a:lnTo>
                  <a:pt x="3648722" y="940054"/>
                </a:lnTo>
                <a:lnTo>
                  <a:pt x="3639578" y="941895"/>
                </a:lnTo>
                <a:lnTo>
                  <a:pt x="3632098" y="946937"/>
                </a:lnTo>
                <a:lnTo>
                  <a:pt x="3627069" y="954417"/>
                </a:lnTo>
                <a:lnTo>
                  <a:pt x="3625215" y="963574"/>
                </a:lnTo>
                <a:lnTo>
                  <a:pt x="3627069" y="972731"/>
                </a:lnTo>
                <a:lnTo>
                  <a:pt x="3632098" y="980211"/>
                </a:lnTo>
                <a:lnTo>
                  <a:pt x="3639578" y="985253"/>
                </a:lnTo>
                <a:lnTo>
                  <a:pt x="3648722" y="987107"/>
                </a:lnTo>
                <a:lnTo>
                  <a:pt x="3657879" y="985253"/>
                </a:lnTo>
                <a:lnTo>
                  <a:pt x="3665347" y="980211"/>
                </a:lnTo>
                <a:lnTo>
                  <a:pt x="3670389" y="972731"/>
                </a:lnTo>
                <a:lnTo>
                  <a:pt x="3672243" y="963574"/>
                </a:lnTo>
                <a:close/>
              </a:path>
              <a:path w="7035165" h="10200640">
                <a:moveTo>
                  <a:pt x="3672243" y="660552"/>
                </a:moveTo>
                <a:lnTo>
                  <a:pt x="3670389" y="651395"/>
                </a:lnTo>
                <a:lnTo>
                  <a:pt x="3665347" y="643915"/>
                </a:lnTo>
                <a:lnTo>
                  <a:pt x="3657879" y="638873"/>
                </a:lnTo>
                <a:lnTo>
                  <a:pt x="3648722" y="637032"/>
                </a:lnTo>
                <a:lnTo>
                  <a:pt x="3639578" y="638873"/>
                </a:lnTo>
                <a:lnTo>
                  <a:pt x="3632098" y="643915"/>
                </a:lnTo>
                <a:lnTo>
                  <a:pt x="3627069" y="651395"/>
                </a:lnTo>
                <a:lnTo>
                  <a:pt x="3625215" y="660552"/>
                </a:lnTo>
                <a:lnTo>
                  <a:pt x="3627069" y="669709"/>
                </a:lnTo>
                <a:lnTo>
                  <a:pt x="3632098" y="677189"/>
                </a:lnTo>
                <a:lnTo>
                  <a:pt x="3639578" y="682231"/>
                </a:lnTo>
                <a:lnTo>
                  <a:pt x="3648722" y="684085"/>
                </a:lnTo>
                <a:lnTo>
                  <a:pt x="3657879" y="682231"/>
                </a:lnTo>
                <a:lnTo>
                  <a:pt x="3665347" y="677189"/>
                </a:lnTo>
                <a:lnTo>
                  <a:pt x="3670389" y="669709"/>
                </a:lnTo>
                <a:lnTo>
                  <a:pt x="3672243" y="660552"/>
                </a:lnTo>
                <a:close/>
              </a:path>
              <a:path w="7035165" h="10200640">
                <a:moveTo>
                  <a:pt x="3672243" y="357530"/>
                </a:moveTo>
                <a:lnTo>
                  <a:pt x="3670389" y="348373"/>
                </a:lnTo>
                <a:lnTo>
                  <a:pt x="3665347" y="340893"/>
                </a:lnTo>
                <a:lnTo>
                  <a:pt x="3657879" y="335851"/>
                </a:lnTo>
                <a:lnTo>
                  <a:pt x="3648722" y="334010"/>
                </a:lnTo>
                <a:lnTo>
                  <a:pt x="3639578" y="335851"/>
                </a:lnTo>
                <a:lnTo>
                  <a:pt x="3632098" y="340893"/>
                </a:lnTo>
                <a:lnTo>
                  <a:pt x="3627069" y="348373"/>
                </a:lnTo>
                <a:lnTo>
                  <a:pt x="3625215" y="357530"/>
                </a:lnTo>
                <a:lnTo>
                  <a:pt x="3627069" y="366687"/>
                </a:lnTo>
                <a:lnTo>
                  <a:pt x="3632098" y="374167"/>
                </a:lnTo>
                <a:lnTo>
                  <a:pt x="3639578" y="379209"/>
                </a:lnTo>
                <a:lnTo>
                  <a:pt x="3648722" y="381050"/>
                </a:lnTo>
                <a:lnTo>
                  <a:pt x="3657879" y="379209"/>
                </a:lnTo>
                <a:lnTo>
                  <a:pt x="3665347" y="374167"/>
                </a:lnTo>
                <a:lnTo>
                  <a:pt x="3670389" y="366687"/>
                </a:lnTo>
                <a:lnTo>
                  <a:pt x="3672243" y="357530"/>
                </a:lnTo>
                <a:close/>
              </a:path>
              <a:path w="7035165" h="10200640">
                <a:moveTo>
                  <a:pt x="3958933" y="9220124"/>
                </a:moveTo>
                <a:lnTo>
                  <a:pt x="3957155" y="9211285"/>
                </a:lnTo>
                <a:lnTo>
                  <a:pt x="3952290" y="9204084"/>
                </a:lnTo>
                <a:lnTo>
                  <a:pt x="3945077" y="9199220"/>
                </a:lnTo>
                <a:lnTo>
                  <a:pt x="3936250" y="9197442"/>
                </a:lnTo>
                <a:lnTo>
                  <a:pt x="3927424" y="9199220"/>
                </a:lnTo>
                <a:lnTo>
                  <a:pt x="3920236" y="9204084"/>
                </a:lnTo>
                <a:lnTo>
                  <a:pt x="3915384" y="9211285"/>
                </a:lnTo>
                <a:lnTo>
                  <a:pt x="3913606" y="9220124"/>
                </a:lnTo>
                <a:lnTo>
                  <a:pt x="3915384" y="9228963"/>
                </a:lnTo>
                <a:lnTo>
                  <a:pt x="3920236" y="9236164"/>
                </a:lnTo>
                <a:lnTo>
                  <a:pt x="3927424" y="9241028"/>
                </a:lnTo>
                <a:lnTo>
                  <a:pt x="3936250" y="9242806"/>
                </a:lnTo>
                <a:lnTo>
                  <a:pt x="3945077" y="9241028"/>
                </a:lnTo>
                <a:lnTo>
                  <a:pt x="3952290" y="9236164"/>
                </a:lnTo>
                <a:lnTo>
                  <a:pt x="3957155" y="9228963"/>
                </a:lnTo>
                <a:lnTo>
                  <a:pt x="3958933" y="9220124"/>
                </a:lnTo>
                <a:close/>
              </a:path>
              <a:path w="7035165" h="10200640">
                <a:moveTo>
                  <a:pt x="3966553" y="2167229"/>
                </a:moveTo>
                <a:lnTo>
                  <a:pt x="3959796" y="2160460"/>
                </a:lnTo>
                <a:lnTo>
                  <a:pt x="3943108" y="2160460"/>
                </a:lnTo>
                <a:lnTo>
                  <a:pt x="3936352" y="2167229"/>
                </a:lnTo>
                <a:lnTo>
                  <a:pt x="3936352" y="2183917"/>
                </a:lnTo>
                <a:lnTo>
                  <a:pt x="3943108" y="2190686"/>
                </a:lnTo>
                <a:lnTo>
                  <a:pt x="3959796" y="2190686"/>
                </a:lnTo>
                <a:lnTo>
                  <a:pt x="3966553" y="2183917"/>
                </a:lnTo>
                <a:lnTo>
                  <a:pt x="3966553" y="2167229"/>
                </a:lnTo>
                <a:close/>
              </a:path>
              <a:path w="7035165" h="10200640">
                <a:moveTo>
                  <a:pt x="3977398" y="10129075"/>
                </a:moveTo>
                <a:lnTo>
                  <a:pt x="3974160" y="10113061"/>
                </a:lnTo>
                <a:lnTo>
                  <a:pt x="3965346" y="10099967"/>
                </a:lnTo>
                <a:lnTo>
                  <a:pt x="3952265" y="10091153"/>
                </a:lnTo>
                <a:lnTo>
                  <a:pt x="3936250" y="10087915"/>
                </a:lnTo>
                <a:lnTo>
                  <a:pt x="3920248" y="10091153"/>
                </a:lnTo>
                <a:lnTo>
                  <a:pt x="3907180" y="10099967"/>
                </a:lnTo>
                <a:lnTo>
                  <a:pt x="3898366" y="10113061"/>
                </a:lnTo>
                <a:lnTo>
                  <a:pt x="3895140" y="10129075"/>
                </a:lnTo>
                <a:lnTo>
                  <a:pt x="3898366" y="10145103"/>
                </a:lnTo>
                <a:lnTo>
                  <a:pt x="3907180" y="10158184"/>
                </a:lnTo>
                <a:lnTo>
                  <a:pt x="3920248" y="10167010"/>
                </a:lnTo>
                <a:lnTo>
                  <a:pt x="3936250" y="10170236"/>
                </a:lnTo>
                <a:lnTo>
                  <a:pt x="3952265" y="10167010"/>
                </a:lnTo>
                <a:lnTo>
                  <a:pt x="3965346" y="10158184"/>
                </a:lnTo>
                <a:lnTo>
                  <a:pt x="3974160" y="10145103"/>
                </a:lnTo>
                <a:lnTo>
                  <a:pt x="3977398" y="10129075"/>
                </a:lnTo>
                <a:close/>
              </a:path>
              <a:path w="7035165" h="10200640">
                <a:moveTo>
                  <a:pt x="3977398" y="9826053"/>
                </a:moveTo>
                <a:lnTo>
                  <a:pt x="3974160" y="9810026"/>
                </a:lnTo>
                <a:lnTo>
                  <a:pt x="3965346" y="9796945"/>
                </a:lnTo>
                <a:lnTo>
                  <a:pt x="3952265" y="9788131"/>
                </a:lnTo>
                <a:lnTo>
                  <a:pt x="3936250" y="9784893"/>
                </a:lnTo>
                <a:lnTo>
                  <a:pt x="3920248" y="9788131"/>
                </a:lnTo>
                <a:lnTo>
                  <a:pt x="3907180" y="9796945"/>
                </a:lnTo>
                <a:lnTo>
                  <a:pt x="3898366" y="9810026"/>
                </a:lnTo>
                <a:lnTo>
                  <a:pt x="3895140" y="9826053"/>
                </a:lnTo>
                <a:lnTo>
                  <a:pt x="3898366" y="9842081"/>
                </a:lnTo>
                <a:lnTo>
                  <a:pt x="3907180" y="9855162"/>
                </a:lnTo>
                <a:lnTo>
                  <a:pt x="3920248" y="9863976"/>
                </a:lnTo>
                <a:lnTo>
                  <a:pt x="3936250" y="9867214"/>
                </a:lnTo>
                <a:lnTo>
                  <a:pt x="3952265" y="9863976"/>
                </a:lnTo>
                <a:lnTo>
                  <a:pt x="3965346" y="9855162"/>
                </a:lnTo>
                <a:lnTo>
                  <a:pt x="3974160" y="9842081"/>
                </a:lnTo>
                <a:lnTo>
                  <a:pt x="3977398" y="9826053"/>
                </a:lnTo>
                <a:close/>
              </a:path>
              <a:path w="7035165" h="10200640">
                <a:moveTo>
                  <a:pt x="3977398" y="9523044"/>
                </a:moveTo>
                <a:lnTo>
                  <a:pt x="3974160" y="9507029"/>
                </a:lnTo>
                <a:lnTo>
                  <a:pt x="3965346" y="9493936"/>
                </a:lnTo>
                <a:lnTo>
                  <a:pt x="3952265" y="9485122"/>
                </a:lnTo>
                <a:lnTo>
                  <a:pt x="3936250" y="9481883"/>
                </a:lnTo>
                <a:lnTo>
                  <a:pt x="3920248" y="9485122"/>
                </a:lnTo>
                <a:lnTo>
                  <a:pt x="3907180" y="9493936"/>
                </a:lnTo>
                <a:lnTo>
                  <a:pt x="3898366" y="9507029"/>
                </a:lnTo>
                <a:lnTo>
                  <a:pt x="3895140" y="9523044"/>
                </a:lnTo>
                <a:lnTo>
                  <a:pt x="3898366" y="9539072"/>
                </a:lnTo>
                <a:lnTo>
                  <a:pt x="3907180" y="9552153"/>
                </a:lnTo>
                <a:lnTo>
                  <a:pt x="3920248" y="9560979"/>
                </a:lnTo>
                <a:lnTo>
                  <a:pt x="3936250" y="9564205"/>
                </a:lnTo>
                <a:lnTo>
                  <a:pt x="3952265" y="9560979"/>
                </a:lnTo>
                <a:lnTo>
                  <a:pt x="3965346" y="9552153"/>
                </a:lnTo>
                <a:lnTo>
                  <a:pt x="3974160" y="9539072"/>
                </a:lnTo>
                <a:lnTo>
                  <a:pt x="3977398" y="9523044"/>
                </a:lnTo>
                <a:close/>
              </a:path>
              <a:path w="7035165" h="10200640">
                <a:moveTo>
                  <a:pt x="3977475" y="1872602"/>
                </a:moveTo>
                <a:lnTo>
                  <a:pt x="3975430" y="1862467"/>
                </a:lnTo>
                <a:lnTo>
                  <a:pt x="3969842" y="1854200"/>
                </a:lnTo>
                <a:lnTo>
                  <a:pt x="3961574" y="1848612"/>
                </a:lnTo>
                <a:lnTo>
                  <a:pt x="3951452" y="1846567"/>
                </a:lnTo>
                <a:lnTo>
                  <a:pt x="3941330" y="1848612"/>
                </a:lnTo>
                <a:lnTo>
                  <a:pt x="3933063" y="1854200"/>
                </a:lnTo>
                <a:lnTo>
                  <a:pt x="3927475" y="1862467"/>
                </a:lnTo>
                <a:lnTo>
                  <a:pt x="3925430" y="1872602"/>
                </a:lnTo>
                <a:lnTo>
                  <a:pt x="3927475" y="1882724"/>
                </a:lnTo>
                <a:lnTo>
                  <a:pt x="3933063" y="1891004"/>
                </a:lnTo>
                <a:lnTo>
                  <a:pt x="3941330" y="1896579"/>
                </a:lnTo>
                <a:lnTo>
                  <a:pt x="3951452" y="1898637"/>
                </a:lnTo>
                <a:lnTo>
                  <a:pt x="3961587" y="1896579"/>
                </a:lnTo>
                <a:lnTo>
                  <a:pt x="3969855" y="1891004"/>
                </a:lnTo>
                <a:lnTo>
                  <a:pt x="3975430" y="1882724"/>
                </a:lnTo>
                <a:lnTo>
                  <a:pt x="3977475" y="1872602"/>
                </a:lnTo>
                <a:close/>
              </a:path>
              <a:path w="7035165" h="10200640">
                <a:moveTo>
                  <a:pt x="3977475" y="1569631"/>
                </a:moveTo>
                <a:lnTo>
                  <a:pt x="3975430" y="1559496"/>
                </a:lnTo>
                <a:lnTo>
                  <a:pt x="3969842" y="1551216"/>
                </a:lnTo>
                <a:lnTo>
                  <a:pt x="3961574" y="1545640"/>
                </a:lnTo>
                <a:lnTo>
                  <a:pt x="3951452" y="1543596"/>
                </a:lnTo>
                <a:lnTo>
                  <a:pt x="3941330" y="1545640"/>
                </a:lnTo>
                <a:lnTo>
                  <a:pt x="3933063" y="1551216"/>
                </a:lnTo>
                <a:lnTo>
                  <a:pt x="3927475" y="1559496"/>
                </a:lnTo>
                <a:lnTo>
                  <a:pt x="3925430" y="1569631"/>
                </a:lnTo>
                <a:lnTo>
                  <a:pt x="3927475" y="1579753"/>
                </a:lnTo>
                <a:lnTo>
                  <a:pt x="3933063" y="1588033"/>
                </a:lnTo>
                <a:lnTo>
                  <a:pt x="3941330" y="1593608"/>
                </a:lnTo>
                <a:lnTo>
                  <a:pt x="3951452" y="1595653"/>
                </a:lnTo>
                <a:lnTo>
                  <a:pt x="3961587" y="1593608"/>
                </a:lnTo>
                <a:lnTo>
                  <a:pt x="3969855" y="1588033"/>
                </a:lnTo>
                <a:lnTo>
                  <a:pt x="3975430" y="1579753"/>
                </a:lnTo>
                <a:lnTo>
                  <a:pt x="3977475" y="1569631"/>
                </a:lnTo>
                <a:close/>
              </a:path>
              <a:path w="7035165" h="10200640">
                <a:moveTo>
                  <a:pt x="3977475" y="1266621"/>
                </a:moveTo>
                <a:lnTo>
                  <a:pt x="3975430" y="1256487"/>
                </a:lnTo>
                <a:lnTo>
                  <a:pt x="3969842" y="1248206"/>
                </a:lnTo>
                <a:lnTo>
                  <a:pt x="3961574" y="1242631"/>
                </a:lnTo>
                <a:lnTo>
                  <a:pt x="3951452" y="1240586"/>
                </a:lnTo>
                <a:lnTo>
                  <a:pt x="3941330" y="1242631"/>
                </a:lnTo>
                <a:lnTo>
                  <a:pt x="3933063" y="1248206"/>
                </a:lnTo>
                <a:lnTo>
                  <a:pt x="3927475" y="1256487"/>
                </a:lnTo>
                <a:lnTo>
                  <a:pt x="3925430" y="1266621"/>
                </a:lnTo>
                <a:lnTo>
                  <a:pt x="3927475" y="1276743"/>
                </a:lnTo>
                <a:lnTo>
                  <a:pt x="3933063" y="1285024"/>
                </a:lnTo>
                <a:lnTo>
                  <a:pt x="3941330" y="1290599"/>
                </a:lnTo>
                <a:lnTo>
                  <a:pt x="3951452" y="1292656"/>
                </a:lnTo>
                <a:lnTo>
                  <a:pt x="3961587" y="1290599"/>
                </a:lnTo>
                <a:lnTo>
                  <a:pt x="3969855" y="1285024"/>
                </a:lnTo>
                <a:lnTo>
                  <a:pt x="3975430" y="1276743"/>
                </a:lnTo>
                <a:lnTo>
                  <a:pt x="3977475" y="1266621"/>
                </a:lnTo>
                <a:close/>
              </a:path>
              <a:path w="7035165" h="10200640">
                <a:moveTo>
                  <a:pt x="3977475" y="963599"/>
                </a:moveTo>
                <a:lnTo>
                  <a:pt x="3975430" y="953465"/>
                </a:lnTo>
                <a:lnTo>
                  <a:pt x="3969842" y="945184"/>
                </a:lnTo>
                <a:lnTo>
                  <a:pt x="3961574" y="939609"/>
                </a:lnTo>
                <a:lnTo>
                  <a:pt x="3951452" y="937564"/>
                </a:lnTo>
                <a:lnTo>
                  <a:pt x="3941330" y="939609"/>
                </a:lnTo>
                <a:lnTo>
                  <a:pt x="3933063" y="945184"/>
                </a:lnTo>
                <a:lnTo>
                  <a:pt x="3927475" y="953465"/>
                </a:lnTo>
                <a:lnTo>
                  <a:pt x="3925430" y="963599"/>
                </a:lnTo>
                <a:lnTo>
                  <a:pt x="3927475" y="973721"/>
                </a:lnTo>
                <a:lnTo>
                  <a:pt x="3933063" y="982002"/>
                </a:lnTo>
                <a:lnTo>
                  <a:pt x="3941330" y="987577"/>
                </a:lnTo>
                <a:lnTo>
                  <a:pt x="3951452" y="989622"/>
                </a:lnTo>
                <a:lnTo>
                  <a:pt x="3961587" y="987577"/>
                </a:lnTo>
                <a:lnTo>
                  <a:pt x="3969855" y="982002"/>
                </a:lnTo>
                <a:lnTo>
                  <a:pt x="3975430" y="973721"/>
                </a:lnTo>
                <a:lnTo>
                  <a:pt x="3977475" y="963599"/>
                </a:lnTo>
                <a:close/>
              </a:path>
              <a:path w="7035165" h="10200640">
                <a:moveTo>
                  <a:pt x="3977475" y="660565"/>
                </a:moveTo>
                <a:lnTo>
                  <a:pt x="3975430" y="650443"/>
                </a:lnTo>
                <a:lnTo>
                  <a:pt x="3969842" y="642162"/>
                </a:lnTo>
                <a:lnTo>
                  <a:pt x="3961574" y="636587"/>
                </a:lnTo>
                <a:lnTo>
                  <a:pt x="3951452" y="634542"/>
                </a:lnTo>
                <a:lnTo>
                  <a:pt x="3941330" y="636587"/>
                </a:lnTo>
                <a:lnTo>
                  <a:pt x="3933063" y="642162"/>
                </a:lnTo>
                <a:lnTo>
                  <a:pt x="3927475" y="650443"/>
                </a:lnTo>
                <a:lnTo>
                  <a:pt x="3925430" y="660565"/>
                </a:lnTo>
                <a:lnTo>
                  <a:pt x="3927475" y="670699"/>
                </a:lnTo>
                <a:lnTo>
                  <a:pt x="3933063" y="678980"/>
                </a:lnTo>
                <a:lnTo>
                  <a:pt x="3941330" y="684555"/>
                </a:lnTo>
                <a:lnTo>
                  <a:pt x="3951452" y="686600"/>
                </a:lnTo>
                <a:lnTo>
                  <a:pt x="3961587" y="684555"/>
                </a:lnTo>
                <a:lnTo>
                  <a:pt x="3969855" y="678980"/>
                </a:lnTo>
                <a:lnTo>
                  <a:pt x="3975430" y="670699"/>
                </a:lnTo>
                <a:lnTo>
                  <a:pt x="3977475" y="660565"/>
                </a:lnTo>
                <a:close/>
              </a:path>
              <a:path w="7035165" h="10200640">
                <a:moveTo>
                  <a:pt x="3977475" y="357543"/>
                </a:moveTo>
                <a:lnTo>
                  <a:pt x="3975430" y="347421"/>
                </a:lnTo>
                <a:lnTo>
                  <a:pt x="3969842" y="339140"/>
                </a:lnTo>
                <a:lnTo>
                  <a:pt x="3961574" y="333565"/>
                </a:lnTo>
                <a:lnTo>
                  <a:pt x="3951452" y="331508"/>
                </a:lnTo>
                <a:lnTo>
                  <a:pt x="3941330" y="333565"/>
                </a:lnTo>
                <a:lnTo>
                  <a:pt x="3933063" y="339140"/>
                </a:lnTo>
                <a:lnTo>
                  <a:pt x="3927475" y="347421"/>
                </a:lnTo>
                <a:lnTo>
                  <a:pt x="3925430" y="357543"/>
                </a:lnTo>
                <a:lnTo>
                  <a:pt x="3927475" y="367677"/>
                </a:lnTo>
                <a:lnTo>
                  <a:pt x="3933063" y="375958"/>
                </a:lnTo>
                <a:lnTo>
                  <a:pt x="3941330" y="381533"/>
                </a:lnTo>
                <a:lnTo>
                  <a:pt x="3951452" y="383578"/>
                </a:lnTo>
                <a:lnTo>
                  <a:pt x="3961587" y="381533"/>
                </a:lnTo>
                <a:lnTo>
                  <a:pt x="3969855" y="375958"/>
                </a:lnTo>
                <a:lnTo>
                  <a:pt x="3975430" y="367677"/>
                </a:lnTo>
                <a:lnTo>
                  <a:pt x="3977475" y="357543"/>
                </a:lnTo>
                <a:close/>
              </a:path>
              <a:path w="7035165" h="10200640">
                <a:moveTo>
                  <a:pt x="3977475" y="54533"/>
                </a:moveTo>
                <a:lnTo>
                  <a:pt x="3975430" y="44411"/>
                </a:lnTo>
                <a:lnTo>
                  <a:pt x="3969842" y="36131"/>
                </a:lnTo>
                <a:lnTo>
                  <a:pt x="3961574" y="30556"/>
                </a:lnTo>
                <a:lnTo>
                  <a:pt x="3951452" y="28511"/>
                </a:lnTo>
                <a:lnTo>
                  <a:pt x="3941330" y="30556"/>
                </a:lnTo>
                <a:lnTo>
                  <a:pt x="3933063" y="36131"/>
                </a:lnTo>
                <a:lnTo>
                  <a:pt x="3927475" y="44411"/>
                </a:lnTo>
                <a:lnTo>
                  <a:pt x="3925430" y="54533"/>
                </a:lnTo>
                <a:lnTo>
                  <a:pt x="3927475" y="64668"/>
                </a:lnTo>
                <a:lnTo>
                  <a:pt x="3933063" y="72948"/>
                </a:lnTo>
                <a:lnTo>
                  <a:pt x="3941330" y="78524"/>
                </a:lnTo>
                <a:lnTo>
                  <a:pt x="3951452" y="80568"/>
                </a:lnTo>
                <a:lnTo>
                  <a:pt x="3961587" y="78524"/>
                </a:lnTo>
                <a:lnTo>
                  <a:pt x="3969855" y="72948"/>
                </a:lnTo>
                <a:lnTo>
                  <a:pt x="3975430" y="64668"/>
                </a:lnTo>
                <a:lnTo>
                  <a:pt x="3977475" y="54533"/>
                </a:lnTo>
                <a:close/>
              </a:path>
              <a:path w="7035165" h="10200640">
                <a:moveTo>
                  <a:pt x="4264152" y="9220136"/>
                </a:moveTo>
                <a:lnTo>
                  <a:pt x="4262183" y="9210332"/>
                </a:lnTo>
                <a:lnTo>
                  <a:pt x="4256786" y="9202331"/>
                </a:lnTo>
                <a:lnTo>
                  <a:pt x="4248772" y="9196934"/>
                </a:lnTo>
                <a:lnTo>
                  <a:pt x="4238980" y="9194952"/>
                </a:lnTo>
                <a:lnTo>
                  <a:pt x="4229176" y="9196934"/>
                </a:lnTo>
                <a:lnTo>
                  <a:pt x="4221188" y="9202331"/>
                </a:lnTo>
                <a:lnTo>
                  <a:pt x="4215803" y="9210332"/>
                </a:lnTo>
                <a:lnTo>
                  <a:pt x="4213822" y="9220136"/>
                </a:lnTo>
                <a:lnTo>
                  <a:pt x="4215803" y="9229954"/>
                </a:lnTo>
                <a:lnTo>
                  <a:pt x="4221188" y="9237955"/>
                </a:lnTo>
                <a:lnTo>
                  <a:pt x="4229176" y="9243352"/>
                </a:lnTo>
                <a:lnTo>
                  <a:pt x="4238980" y="9245333"/>
                </a:lnTo>
                <a:lnTo>
                  <a:pt x="4248772" y="9243352"/>
                </a:lnTo>
                <a:lnTo>
                  <a:pt x="4256786" y="9237955"/>
                </a:lnTo>
                <a:lnTo>
                  <a:pt x="4262183" y="9229954"/>
                </a:lnTo>
                <a:lnTo>
                  <a:pt x="4264152" y="9220136"/>
                </a:lnTo>
                <a:close/>
              </a:path>
              <a:path w="7035165" h="10200640">
                <a:moveTo>
                  <a:pt x="4271797" y="2165832"/>
                </a:moveTo>
                <a:lnTo>
                  <a:pt x="4263910" y="2157933"/>
                </a:lnTo>
                <a:lnTo>
                  <a:pt x="4244441" y="2157933"/>
                </a:lnTo>
                <a:lnTo>
                  <a:pt x="4236555" y="2165832"/>
                </a:lnTo>
                <a:lnTo>
                  <a:pt x="4236555" y="2185314"/>
                </a:lnTo>
                <a:lnTo>
                  <a:pt x="4244441" y="2193213"/>
                </a:lnTo>
                <a:lnTo>
                  <a:pt x="4263910" y="2193213"/>
                </a:lnTo>
                <a:lnTo>
                  <a:pt x="4271797" y="2185314"/>
                </a:lnTo>
                <a:lnTo>
                  <a:pt x="4271797" y="2165832"/>
                </a:lnTo>
                <a:close/>
              </a:path>
              <a:path w="7035165" h="10200640">
                <a:moveTo>
                  <a:pt x="4282618" y="10129101"/>
                </a:moveTo>
                <a:lnTo>
                  <a:pt x="4279189" y="10112096"/>
                </a:lnTo>
                <a:lnTo>
                  <a:pt x="4269841" y="10098214"/>
                </a:lnTo>
                <a:lnTo>
                  <a:pt x="4255960" y="10088855"/>
                </a:lnTo>
                <a:lnTo>
                  <a:pt x="4238980" y="10085426"/>
                </a:lnTo>
                <a:lnTo>
                  <a:pt x="4221988" y="10088855"/>
                </a:lnTo>
                <a:lnTo>
                  <a:pt x="4208119" y="10098214"/>
                </a:lnTo>
                <a:lnTo>
                  <a:pt x="4198759" y="10112096"/>
                </a:lnTo>
                <a:lnTo>
                  <a:pt x="4195330" y="10129101"/>
                </a:lnTo>
                <a:lnTo>
                  <a:pt x="4198759" y="10146093"/>
                </a:lnTo>
                <a:lnTo>
                  <a:pt x="4208119" y="10159975"/>
                </a:lnTo>
                <a:lnTo>
                  <a:pt x="4221988" y="10169334"/>
                </a:lnTo>
                <a:lnTo>
                  <a:pt x="4238980" y="10172763"/>
                </a:lnTo>
                <a:lnTo>
                  <a:pt x="4255960" y="10169334"/>
                </a:lnTo>
                <a:lnTo>
                  <a:pt x="4269841" y="10159975"/>
                </a:lnTo>
                <a:lnTo>
                  <a:pt x="4279189" y="10146093"/>
                </a:lnTo>
                <a:lnTo>
                  <a:pt x="4282618" y="10129101"/>
                </a:lnTo>
                <a:close/>
              </a:path>
              <a:path w="7035165" h="10200640">
                <a:moveTo>
                  <a:pt x="4282618" y="9826066"/>
                </a:moveTo>
                <a:lnTo>
                  <a:pt x="4279189" y="9809074"/>
                </a:lnTo>
                <a:lnTo>
                  <a:pt x="4269841" y="9795192"/>
                </a:lnTo>
                <a:lnTo>
                  <a:pt x="4255960" y="9785833"/>
                </a:lnTo>
                <a:lnTo>
                  <a:pt x="4238980" y="9782404"/>
                </a:lnTo>
                <a:lnTo>
                  <a:pt x="4221988" y="9785833"/>
                </a:lnTo>
                <a:lnTo>
                  <a:pt x="4208119" y="9795192"/>
                </a:lnTo>
                <a:lnTo>
                  <a:pt x="4198759" y="9809074"/>
                </a:lnTo>
                <a:lnTo>
                  <a:pt x="4195330" y="9826066"/>
                </a:lnTo>
                <a:lnTo>
                  <a:pt x="4198759" y="9843071"/>
                </a:lnTo>
                <a:lnTo>
                  <a:pt x="4208119" y="9856953"/>
                </a:lnTo>
                <a:lnTo>
                  <a:pt x="4221988" y="9866312"/>
                </a:lnTo>
                <a:lnTo>
                  <a:pt x="4238980" y="9869741"/>
                </a:lnTo>
                <a:lnTo>
                  <a:pt x="4255960" y="9866312"/>
                </a:lnTo>
                <a:lnTo>
                  <a:pt x="4269841" y="9856953"/>
                </a:lnTo>
                <a:lnTo>
                  <a:pt x="4279189" y="9843071"/>
                </a:lnTo>
                <a:lnTo>
                  <a:pt x="4282618" y="9826066"/>
                </a:lnTo>
                <a:close/>
              </a:path>
              <a:path w="7035165" h="10200640">
                <a:moveTo>
                  <a:pt x="4282618" y="9523070"/>
                </a:moveTo>
                <a:lnTo>
                  <a:pt x="4279189" y="9506064"/>
                </a:lnTo>
                <a:lnTo>
                  <a:pt x="4269841" y="9492183"/>
                </a:lnTo>
                <a:lnTo>
                  <a:pt x="4255960" y="9482823"/>
                </a:lnTo>
                <a:lnTo>
                  <a:pt x="4238980" y="9479394"/>
                </a:lnTo>
                <a:lnTo>
                  <a:pt x="4221988" y="9482823"/>
                </a:lnTo>
                <a:lnTo>
                  <a:pt x="4208119" y="9492183"/>
                </a:lnTo>
                <a:lnTo>
                  <a:pt x="4198759" y="9506064"/>
                </a:lnTo>
                <a:lnTo>
                  <a:pt x="4195330" y="9523070"/>
                </a:lnTo>
                <a:lnTo>
                  <a:pt x="4198759" y="9540062"/>
                </a:lnTo>
                <a:lnTo>
                  <a:pt x="4208119" y="9553943"/>
                </a:lnTo>
                <a:lnTo>
                  <a:pt x="4221988" y="9563303"/>
                </a:lnTo>
                <a:lnTo>
                  <a:pt x="4238980" y="9566732"/>
                </a:lnTo>
                <a:lnTo>
                  <a:pt x="4255960" y="9563303"/>
                </a:lnTo>
                <a:lnTo>
                  <a:pt x="4269841" y="9553943"/>
                </a:lnTo>
                <a:lnTo>
                  <a:pt x="4279189" y="9540062"/>
                </a:lnTo>
                <a:lnTo>
                  <a:pt x="4282618" y="9523070"/>
                </a:lnTo>
                <a:close/>
              </a:path>
              <a:path w="7035165" h="10200640">
                <a:moveTo>
                  <a:pt x="4283557" y="1872602"/>
                </a:moveTo>
                <a:lnTo>
                  <a:pt x="4281246" y="1861159"/>
                </a:lnTo>
                <a:lnTo>
                  <a:pt x="4274959" y="1851812"/>
                </a:lnTo>
                <a:lnTo>
                  <a:pt x="4265612" y="1845513"/>
                </a:lnTo>
                <a:lnTo>
                  <a:pt x="4254182" y="1843201"/>
                </a:lnTo>
                <a:lnTo>
                  <a:pt x="4242740" y="1845513"/>
                </a:lnTo>
                <a:lnTo>
                  <a:pt x="4233405" y="1851812"/>
                </a:lnTo>
                <a:lnTo>
                  <a:pt x="4227106" y="1861159"/>
                </a:lnTo>
                <a:lnTo>
                  <a:pt x="4224794" y="1872602"/>
                </a:lnTo>
                <a:lnTo>
                  <a:pt x="4227106" y="1884045"/>
                </a:lnTo>
                <a:lnTo>
                  <a:pt x="4233405" y="1893392"/>
                </a:lnTo>
                <a:lnTo>
                  <a:pt x="4242740" y="1899691"/>
                </a:lnTo>
                <a:lnTo>
                  <a:pt x="4254182" y="1902002"/>
                </a:lnTo>
                <a:lnTo>
                  <a:pt x="4265612" y="1899691"/>
                </a:lnTo>
                <a:lnTo>
                  <a:pt x="4274959" y="1893392"/>
                </a:lnTo>
                <a:lnTo>
                  <a:pt x="4281246" y="1884045"/>
                </a:lnTo>
                <a:lnTo>
                  <a:pt x="4283557" y="1872602"/>
                </a:lnTo>
                <a:close/>
              </a:path>
              <a:path w="7035165" h="10200640">
                <a:moveTo>
                  <a:pt x="4283557" y="1569631"/>
                </a:moveTo>
                <a:lnTo>
                  <a:pt x="4281246" y="1558175"/>
                </a:lnTo>
                <a:lnTo>
                  <a:pt x="4274959" y="1548841"/>
                </a:lnTo>
                <a:lnTo>
                  <a:pt x="4265612" y="1542542"/>
                </a:lnTo>
                <a:lnTo>
                  <a:pt x="4254182" y="1540230"/>
                </a:lnTo>
                <a:lnTo>
                  <a:pt x="4242740" y="1542542"/>
                </a:lnTo>
                <a:lnTo>
                  <a:pt x="4233405" y="1548841"/>
                </a:lnTo>
                <a:lnTo>
                  <a:pt x="4227106" y="1558175"/>
                </a:lnTo>
                <a:lnTo>
                  <a:pt x="4224794" y="1569631"/>
                </a:lnTo>
                <a:lnTo>
                  <a:pt x="4227106" y="1581073"/>
                </a:lnTo>
                <a:lnTo>
                  <a:pt x="4233405" y="1590408"/>
                </a:lnTo>
                <a:lnTo>
                  <a:pt x="4242740" y="1596707"/>
                </a:lnTo>
                <a:lnTo>
                  <a:pt x="4254182" y="1599018"/>
                </a:lnTo>
                <a:lnTo>
                  <a:pt x="4265612" y="1596707"/>
                </a:lnTo>
                <a:lnTo>
                  <a:pt x="4274959" y="1590408"/>
                </a:lnTo>
                <a:lnTo>
                  <a:pt x="4281246" y="1581073"/>
                </a:lnTo>
                <a:lnTo>
                  <a:pt x="4283557" y="1569631"/>
                </a:lnTo>
                <a:close/>
              </a:path>
              <a:path w="7035165" h="10200640">
                <a:moveTo>
                  <a:pt x="4283557" y="1266621"/>
                </a:moveTo>
                <a:lnTo>
                  <a:pt x="4281246" y="1255179"/>
                </a:lnTo>
                <a:lnTo>
                  <a:pt x="4274959" y="1245831"/>
                </a:lnTo>
                <a:lnTo>
                  <a:pt x="4265612" y="1239532"/>
                </a:lnTo>
                <a:lnTo>
                  <a:pt x="4254182" y="1237221"/>
                </a:lnTo>
                <a:lnTo>
                  <a:pt x="4242740" y="1239532"/>
                </a:lnTo>
                <a:lnTo>
                  <a:pt x="4233405" y="1245831"/>
                </a:lnTo>
                <a:lnTo>
                  <a:pt x="4227106" y="1255179"/>
                </a:lnTo>
                <a:lnTo>
                  <a:pt x="4224794" y="1266621"/>
                </a:lnTo>
                <a:lnTo>
                  <a:pt x="4227106" y="1278064"/>
                </a:lnTo>
                <a:lnTo>
                  <a:pt x="4233405" y="1287411"/>
                </a:lnTo>
                <a:lnTo>
                  <a:pt x="4242740" y="1293710"/>
                </a:lnTo>
                <a:lnTo>
                  <a:pt x="4254182" y="1296022"/>
                </a:lnTo>
                <a:lnTo>
                  <a:pt x="4265612" y="1293710"/>
                </a:lnTo>
                <a:lnTo>
                  <a:pt x="4274959" y="1287411"/>
                </a:lnTo>
                <a:lnTo>
                  <a:pt x="4281246" y="1278064"/>
                </a:lnTo>
                <a:lnTo>
                  <a:pt x="4283557" y="1266621"/>
                </a:lnTo>
                <a:close/>
              </a:path>
              <a:path w="7035165" h="10200640">
                <a:moveTo>
                  <a:pt x="4283557" y="963599"/>
                </a:moveTo>
                <a:lnTo>
                  <a:pt x="4281246" y="952144"/>
                </a:lnTo>
                <a:lnTo>
                  <a:pt x="4274959" y="942809"/>
                </a:lnTo>
                <a:lnTo>
                  <a:pt x="4265612" y="936510"/>
                </a:lnTo>
                <a:lnTo>
                  <a:pt x="4254182" y="934199"/>
                </a:lnTo>
                <a:lnTo>
                  <a:pt x="4242740" y="936510"/>
                </a:lnTo>
                <a:lnTo>
                  <a:pt x="4233405" y="942809"/>
                </a:lnTo>
                <a:lnTo>
                  <a:pt x="4227106" y="952144"/>
                </a:lnTo>
                <a:lnTo>
                  <a:pt x="4224794" y="963599"/>
                </a:lnTo>
                <a:lnTo>
                  <a:pt x="4227106" y="975042"/>
                </a:lnTo>
                <a:lnTo>
                  <a:pt x="4233405" y="984377"/>
                </a:lnTo>
                <a:lnTo>
                  <a:pt x="4242740" y="990676"/>
                </a:lnTo>
                <a:lnTo>
                  <a:pt x="4254182" y="992987"/>
                </a:lnTo>
                <a:lnTo>
                  <a:pt x="4265612" y="990676"/>
                </a:lnTo>
                <a:lnTo>
                  <a:pt x="4274959" y="984377"/>
                </a:lnTo>
                <a:lnTo>
                  <a:pt x="4281246" y="975042"/>
                </a:lnTo>
                <a:lnTo>
                  <a:pt x="4283557" y="963599"/>
                </a:lnTo>
                <a:close/>
              </a:path>
              <a:path w="7035165" h="10200640">
                <a:moveTo>
                  <a:pt x="4283557" y="660565"/>
                </a:moveTo>
                <a:lnTo>
                  <a:pt x="4281246" y="649122"/>
                </a:lnTo>
                <a:lnTo>
                  <a:pt x="4274959" y="639775"/>
                </a:lnTo>
                <a:lnTo>
                  <a:pt x="4265612" y="633476"/>
                </a:lnTo>
                <a:lnTo>
                  <a:pt x="4254182" y="631177"/>
                </a:lnTo>
                <a:lnTo>
                  <a:pt x="4242740" y="633476"/>
                </a:lnTo>
                <a:lnTo>
                  <a:pt x="4233405" y="639775"/>
                </a:lnTo>
                <a:lnTo>
                  <a:pt x="4227106" y="649122"/>
                </a:lnTo>
                <a:lnTo>
                  <a:pt x="4224794" y="660565"/>
                </a:lnTo>
                <a:lnTo>
                  <a:pt x="4227106" y="672020"/>
                </a:lnTo>
                <a:lnTo>
                  <a:pt x="4233405" y="681355"/>
                </a:lnTo>
                <a:lnTo>
                  <a:pt x="4242740" y="687654"/>
                </a:lnTo>
                <a:lnTo>
                  <a:pt x="4254182" y="689965"/>
                </a:lnTo>
                <a:lnTo>
                  <a:pt x="4265612" y="687654"/>
                </a:lnTo>
                <a:lnTo>
                  <a:pt x="4274959" y="681355"/>
                </a:lnTo>
                <a:lnTo>
                  <a:pt x="4281246" y="672020"/>
                </a:lnTo>
                <a:lnTo>
                  <a:pt x="4283557" y="660565"/>
                </a:lnTo>
                <a:close/>
              </a:path>
              <a:path w="7035165" h="10200640">
                <a:moveTo>
                  <a:pt x="4283557" y="357543"/>
                </a:moveTo>
                <a:lnTo>
                  <a:pt x="4281246" y="346100"/>
                </a:lnTo>
                <a:lnTo>
                  <a:pt x="4274959" y="336753"/>
                </a:lnTo>
                <a:lnTo>
                  <a:pt x="4265612" y="330454"/>
                </a:lnTo>
                <a:lnTo>
                  <a:pt x="4254182" y="328142"/>
                </a:lnTo>
                <a:lnTo>
                  <a:pt x="4242740" y="330454"/>
                </a:lnTo>
                <a:lnTo>
                  <a:pt x="4233405" y="336753"/>
                </a:lnTo>
                <a:lnTo>
                  <a:pt x="4227106" y="346100"/>
                </a:lnTo>
                <a:lnTo>
                  <a:pt x="4224794" y="357543"/>
                </a:lnTo>
                <a:lnTo>
                  <a:pt x="4227106" y="368985"/>
                </a:lnTo>
                <a:lnTo>
                  <a:pt x="4233405" y="378333"/>
                </a:lnTo>
                <a:lnTo>
                  <a:pt x="4242740" y="384632"/>
                </a:lnTo>
                <a:lnTo>
                  <a:pt x="4254182" y="386943"/>
                </a:lnTo>
                <a:lnTo>
                  <a:pt x="4265612" y="384632"/>
                </a:lnTo>
                <a:lnTo>
                  <a:pt x="4274959" y="378333"/>
                </a:lnTo>
                <a:lnTo>
                  <a:pt x="4281246" y="368985"/>
                </a:lnTo>
                <a:lnTo>
                  <a:pt x="4283557" y="357543"/>
                </a:lnTo>
                <a:close/>
              </a:path>
              <a:path w="7035165" h="10200640">
                <a:moveTo>
                  <a:pt x="4283557" y="54533"/>
                </a:moveTo>
                <a:lnTo>
                  <a:pt x="4281246" y="43091"/>
                </a:lnTo>
                <a:lnTo>
                  <a:pt x="4274959" y="33756"/>
                </a:lnTo>
                <a:lnTo>
                  <a:pt x="4265612" y="27444"/>
                </a:lnTo>
                <a:lnTo>
                  <a:pt x="4254182" y="25146"/>
                </a:lnTo>
                <a:lnTo>
                  <a:pt x="4242740" y="27444"/>
                </a:lnTo>
                <a:lnTo>
                  <a:pt x="4233405" y="33756"/>
                </a:lnTo>
                <a:lnTo>
                  <a:pt x="4227106" y="43091"/>
                </a:lnTo>
                <a:lnTo>
                  <a:pt x="4224794" y="54533"/>
                </a:lnTo>
                <a:lnTo>
                  <a:pt x="4227106" y="65989"/>
                </a:lnTo>
                <a:lnTo>
                  <a:pt x="4233405" y="75323"/>
                </a:lnTo>
                <a:lnTo>
                  <a:pt x="4242740" y="81622"/>
                </a:lnTo>
                <a:lnTo>
                  <a:pt x="4254182" y="83934"/>
                </a:lnTo>
                <a:lnTo>
                  <a:pt x="4265612" y="81622"/>
                </a:lnTo>
                <a:lnTo>
                  <a:pt x="4274959" y="75323"/>
                </a:lnTo>
                <a:lnTo>
                  <a:pt x="4281246" y="65989"/>
                </a:lnTo>
                <a:lnTo>
                  <a:pt x="4283557" y="54533"/>
                </a:lnTo>
                <a:close/>
              </a:path>
              <a:path w="7035165" h="10200640">
                <a:moveTo>
                  <a:pt x="4568571" y="9220136"/>
                </a:moveTo>
                <a:lnTo>
                  <a:pt x="4566463" y="9209684"/>
                </a:lnTo>
                <a:lnTo>
                  <a:pt x="4560697" y="9201137"/>
                </a:lnTo>
                <a:lnTo>
                  <a:pt x="4552162" y="9195384"/>
                </a:lnTo>
                <a:lnTo>
                  <a:pt x="4541698" y="9193263"/>
                </a:lnTo>
                <a:lnTo>
                  <a:pt x="4531258" y="9195384"/>
                </a:lnTo>
                <a:lnTo>
                  <a:pt x="4522724" y="9201137"/>
                </a:lnTo>
                <a:lnTo>
                  <a:pt x="4516971" y="9209684"/>
                </a:lnTo>
                <a:lnTo>
                  <a:pt x="4514862" y="9220136"/>
                </a:lnTo>
                <a:lnTo>
                  <a:pt x="4516971" y="9230601"/>
                </a:lnTo>
                <a:lnTo>
                  <a:pt x="4522724" y="9239148"/>
                </a:lnTo>
                <a:lnTo>
                  <a:pt x="4531258" y="9244901"/>
                </a:lnTo>
                <a:lnTo>
                  <a:pt x="4541698" y="9247010"/>
                </a:lnTo>
                <a:lnTo>
                  <a:pt x="4552162" y="9244901"/>
                </a:lnTo>
                <a:lnTo>
                  <a:pt x="4560697" y="9239148"/>
                </a:lnTo>
                <a:lnTo>
                  <a:pt x="4566463" y="9230601"/>
                </a:lnTo>
                <a:lnTo>
                  <a:pt x="4568571" y="9220136"/>
                </a:lnTo>
                <a:close/>
              </a:path>
              <a:path w="7035165" h="10200640">
                <a:moveTo>
                  <a:pt x="4577893" y="2175573"/>
                </a:moveTo>
                <a:lnTo>
                  <a:pt x="4576242" y="2167394"/>
                </a:lnTo>
                <a:lnTo>
                  <a:pt x="4571746" y="2160727"/>
                </a:lnTo>
                <a:lnTo>
                  <a:pt x="4565066" y="2156218"/>
                </a:lnTo>
                <a:lnTo>
                  <a:pt x="4556899" y="2154567"/>
                </a:lnTo>
                <a:lnTo>
                  <a:pt x="4548733" y="2156218"/>
                </a:lnTo>
                <a:lnTo>
                  <a:pt x="4542066" y="2160727"/>
                </a:lnTo>
                <a:lnTo>
                  <a:pt x="4537557" y="2167394"/>
                </a:lnTo>
                <a:lnTo>
                  <a:pt x="4535906" y="2175573"/>
                </a:lnTo>
                <a:lnTo>
                  <a:pt x="4537557" y="2183739"/>
                </a:lnTo>
                <a:lnTo>
                  <a:pt x="4542066" y="2190419"/>
                </a:lnTo>
                <a:lnTo>
                  <a:pt x="4548733" y="2194928"/>
                </a:lnTo>
                <a:lnTo>
                  <a:pt x="4556899" y="2196579"/>
                </a:lnTo>
                <a:lnTo>
                  <a:pt x="4565066" y="2194928"/>
                </a:lnTo>
                <a:lnTo>
                  <a:pt x="4571746" y="2190419"/>
                </a:lnTo>
                <a:lnTo>
                  <a:pt x="4576242" y="2183739"/>
                </a:lnTo>
                <a:lnTo>
                  <a:pt x="4577893" y="2175573"/>
                </a:lnTo>
                <a:close/>
              </a:path>
              <a:path w="7035165" h="10200640">
                <a:moveTo>
                  <a:pt x="4587875" y="10129101"/>
                </a:moveTo>
                <a:lnTo>
                  <a:pt x="4584255" y="10111118"/>
                </a:lnTo>
                <a:lnTo>
                  <a:pt x="4574362" y="10096436"/>
                </a:lnTo>
                <a:lnTo>
                  <a:pt x="4559681" y="10086530"/>
                </a:lnTo>
                <a:lnTo>
                  <a:pt x="4541698" y="10082898"/>
                </a:lnTo>
                <a:lnTo>
                  <a:pt x="4523740" y="10086530"/>
                </a:lnTo>
                <a:lnTo>
                  <a:pt x="4509071" y="10096436"/>
                </a:lnTo>
                <a:lnTo>
                  <a:pt x="4499178" y="10111118"/>
                </a:lnTo>
                <a:lnTo>
                  <a:pt x="4495558" y="10129101"/>
                </a:lnTo>
                <a:lnTo>
                  <a:pt x="4499178" y="10147071"/>
                </a:lnTo>
                <a:lnTo>
                  <a:pt x="4509071" y="10161765"/>
                </a:lnTo>
                <a:lnTo>
                  <a:pt x="4523740" y="10171659"/>
                </a:lnTo>
                <a:lnTo>
                  <a:pt x="4541698" y="10175291"/>
                </a:lnTo>
                <a:lnTo>
                  <a:pt x="4559681" y="10171659"/>
                </a:lnTo>
                <a:lnTo>
                  <a:pt x="4574362" y="10161765"/>
                </a:lnTo>
                <a:lnTo>
                  <a:pt x="4584255" y="10147071"/>
                </a:lnTo>
                <a:lnTo>
                  <a:pt x="4587875" y="10129101"/>
                </a:lnTo>
                <a:close/>
              </a:path>
              <a:path w="7035165" h="10200640">
                <a:moveTo>
                  <a:pt x="4587875" y="9826066"/>
                </a:moveTo>
                <a:lnTo>
                  <a:pt x="4584255" y="9808096"/>
                </a:lnTo>
                <a:lnTo>
                  <a:pt x="4574362" y="9793414"/>
                </a:lnTo>
                <a:lnTo>
                  <a:pt x="4559681" y="9783508"/>
                </a:lnTo>
                <a:lnTo>
                  <a:pt x="4541698" y="9779876"/>
                </a:lnTo>
                <a:lnTo>
                  <a:pt x="4523740" y="9783508"/>
                </a:lnTo>
                <a:lnTo>
                  <a:pt x="4509071" y="9793414"/>
                </a:lnTo>
                <a:lnTo>
                  <a:pt x="4499178" y="9808096"/>
                </a:lnTo>
                <a:lnTo>
                  <a:pt x="4495558" y="9826066"/>
                </a:lnTo>
                <a:lnTo>
                  <a:pt x="4499178" y="9844049"/>
                </a:lnTo>
                <a:lnTo>
                  <a:pt x="4509071" y="9858731"/>
                </a:lnTo>
                <a:lnTo>
                  <a:pt x="4523740" y="9868637"/>
                </a:lnTo>
                <a:lnTo>
                  <a:pt x="4541698" y="9872269"/>
                </a:lnTo>
                <a:lnTo>
                  <a:pt x="4559681" y="9868637"/>
                </a:lnTo>
                <a:lnTo>
                  <a:pt x="4574362" y="9858731"/>
                </a:lnTo>
                <a:lnTo>
                  <a:pt x="4584255" y="9844049"/>
                </a:lnTo>
                <a:lnTo>
                  <a:pt x="4587875" y="9826066"/>
                </a:lnTo>
                <a:close/>
              </a:path>
              <a:path w="7035165" h="10200640">
                <a:moveTo>
                  <a:pt x="4587875" y="9523070"/>
                </a:moveTo>
                <a:lnTo>
                  <a:pt x="4584255" y="9505086"/>
                </a:lnTo>
                <a:lnTo>
                  <a:pt x="4574362" y="9490405"/>
                </a:lnTo>
                <a:lnTo>
                  <a:pt x="4559681" y="9480499"/>
                </a:lnTo>
                <a:lnTo>
                  <a:pt x="4541698" y="9476867"/>
                </a:lnTo>
                <a:lnTo>
                  <a:pt x="4523740" y="9480499"/>
                </a:lnTo>
                <a:lnTo>
                  <a:pt x="4509071" y="9490405"/>
                </a:lnTo>
                <a:lnTo>
                  <a:pt x="4499178" y="9505086"/>
                </a:lnTo>
                <a:lnTo>
                  <a:pt x="4495558" y="9523070"/>
                </a:lnTo>
                <a:lnTo>
                  <a:pt x="4499178" y="9541040"/>
                </a:lnTo>
                <a:lnTo>
                  <a:pt x="4509071" y="9555734"/>
                </a:lnTo>
                <a:lnTo>
                  <a:pt x="4523740" y="9565627"/>
                </a:lnTo>
                <a:lnTo>
                  <a:pt x="4541698" y="9569259"/>
                </a:lnTo>
                <a:lnTo>
                  <a:pt x="4559681" y="9565627"/>
                </a:lnTo>
                <a:lnTo>
                  <a:pt x="4574362" y="9555734"/>
                </a:lnTo>
                <a:lnTo>
                  <a:pt x="4584255" y="9541040"/>
                </a:lnTo>
                <a:lnTo>
                  <a:pt x="4587875" y="9523070"/>
                </a:lnTo>
                <a:close/>
              </a:path>
              <a:path w="7035165" h="10200640">
                <a:moveTo>
                  <a:pt x="4589653" y="1872602"/>
                </a:moveTo>
                <a:lnTo>
                  <a:pt x="4587075" y="1859851"/>
                </a:lnTo>
                <a:lnTo>
                  <a:pt x="4580052" y="1849437"/>
                </a:lnTo>
                <a:lnTo>
                  <a:pt x="4569650" y="1842414"/>
                </a:lnTo>
                <a:lnTo>
                  <a:pt x="4556899" y="1839836"/>
                </a:lnTo>
                <a:lnTo>
                  <a:pt x="4544161" y="1842414"/>
                </a:lnTo>
                <a:lnTo>
                  <a:pt x="4533747" y="1849437"/>
                </a:lnTo>
                <a:lnTo>
                  <a:pt x="4526737" y="1859851"/>
                </a:lnTo>
                <a:lnTo>
                  <a:pt x="4524159" y="1872602"/>
                </a:lnTo>
                <a:lnTo>
                  <a:pt x="4526737" y="1885353"/>
                </a:lnTo>
                <a:lnTo>
                  <a:pt x="4533747" y="1895767"/>
                </a:lnTo>
                <a:lnTo>
                  <a:pt x="4544161" y="1902790"/>
                </a:lnTo>
                <a:lnTo>
                  <a:pt x="4556899" y="1905368"/>
                </a:lnTo>
                <a:lnTo>
                  <a:pt x="4569650" y="1902790"/>
                </a:lnTo>
                <a:lnTo>
                  <a:pt x="4580052" y="1895767"/>
                </a:lnTo>
                <a:lnTo>
                  <a:pt x="4587075" y="1885353"/>
                </a:lnTo>
                <a:lnTo>
                  <a:pt x="4589653" y="1872602"/>
                </a:lnTo>
                <a:close/>
              </a:path>
              <a:path w="7035165" h="10200640">
                <a:moveTo>
                  <a:pt x="4589653" y="1569631"/>
                </a:moveTo>
                <a:lnTo>
                  <a:pt x="4587075" y="1556880"/>
                </a:lnTo>
                <a:lnTo>
                  <a:pt x="4580052" y="1546453"/>
                </a:lnTo>
                <a:lnTo>
                  <a:pt x="4569650" y="1539443"/>
                </a:lnTo>
                <a:lnTo>
                  <a:pt x="4556899" y="1536865"/>
                </a:lnTo>
                <a:lnTo>
                  <a:pt x="4544161" y="1539443"/>
                </a:lnTo>
                <a:lnTo>
                  <a:pt x="4533747" y="1546453"/>
                </a:lnTo>
                <a:lnTo>
                  <a:pt x="4526737" y="1556880"/>
                </a:lnTo>
                <a:lnTo>
                  <a:pt x="4524159" y="1569631"/>
                </a:lnTo>
                <a:lnTo>
                  <a:pt x="4526737" y="1582381"/>
                </a:lnTo>
                <a:lnTo>
                  <a:pt x="4533747" y="1592795"/>
                </a:lnTo>
                <a:lnTo>
                  <a:pt x="4544161" y="1599819"/>
                </a:lnTo>
                <a:lnTo>
                  <a:pt x="4556899" y="1602384"/>
                </a:lnTo>
                <a:lnTo>
                  <a:pt x="4569650" y="1599819"/>
                </a:lnTo>
                <a:lnTo>
                  <a:pt x="4580052" y="1592795"/>
                </a:lnTo>
                <a:lnTo>
                  <a:pt x="4587075" y="1582381"/>
                </a:lnTo>
                <a:lnTo>
                  <a:pt x="4589653" y="1569631"/>
                </a:lnTo>
                <a:close/>
              </a:path>
              <a:path w="7035165" h="10200640">
                <a:moveTo>
                  <a:pt x="4589653" y="1266621"/>
                </a:moveTo>
                <a:lnTo>
                  <a:pt x="4587075" y="1253871"/>
                </a:lnTo>
                <a:lnTo>
                  <a:pt x="4580052" y="1243457"/>
                </a:lnTo>
                <a:lnTo>
                  <a:pt x="4569650" y="1236433"/>
                </a:lnTo>
                <a:lnTo>
                  <a:pt x="4556899" y="1233855"/>
                </a:lnTo>
                <a:lnTo>
                  <a:pt x="4544161" y="1236433"/>
                </a:lnTo>
                <a:lnTo>
                  <a:pt x="4533747" y="1243457"/>
                </a:lnTo>
                <a:lnTo>
                  <a:pt x="4526737" y="1253871"/>
                </a:lnTo>
                <a:lnTo>
                  <a:pt x="4524159" y="1266621"/>
                </a:lnTo>
                <a:lnTo>
                  <a:pt x="4526737" y="1279372"/>
                </a:lnTo>
                <a:lnTo>
                  <a:pt x="4533747" y="1289786"/>
                </a:lnTo>
                <a:lnTo>
                  <a:pt x="4544161" y="1296809"/>
                </a:lnTo>
                <a:lnTo>
                  <a:pt x="4556899" y="1299387"/>
                </a:lnTo>
                <a:lnTo>
                  <a:pt x="4569650" y="1296809"/>
                </a:lnTo>
                <a:lnTo>
                  <a:pt x="4580052" y="1289786"/>
                </a:lnTo>
                <a:lnTo>
                  <a:pt x="4587075" y="1279372"/>
                </a:lnTo>
                <a:lnTo>
                  <a:pt x="4589653" y="1266621"/>
                </a:lnTo>
                <a:close/>
              </a:path>
              <a:path w="7035165" h="10200640">
                <a:moveTo>
                  <a:pt x="4589653" y="963599"/>
                </a:moveTo>
                <a:lnTo>
                  <a:pt x="4587075" y="950849"/>
                </a:lnTo>
                <a:lnTo>
                  <a:pt x="4580052" y="940422"/>
                </a:lnTo>
                <a:lnTo>
                  <a:pt x="4569650" y="933411"/>
                </a:lnTo>
                <a:lnTo>
                  <a:pt x="4556899" y="930833"/>
                </a:lnTo>
                <a:lnTo>
                  <a:pt x="4544161" y="933411"/>
                </a:lnTo>
                <a:lnTo>
                  <a:pt x="4533747" y="940422"/>
                </a:lnTo>
                <a:lnTo>
                  <a:pt x="4526737" y="950849"/>
                </a:lnTo>
                <a:lnTo>
                  <a:pt x="4524159" y="963599"/>
                </a:lnTo>
                <a:lnTo>
                  <a:pt x="4526737" y="976350"/>
                </a:lnTo>
                <a:lnTo>
                  <a:pt x="4533747" y="986764"/>
                </a:lnTo>
                <a:lnTo>
                  <a:pt x="4544161" y="993787"/>
                </a:lnTo>
                <a:lnTo>
                  <a:pt x="4556899" y="996353"/>
                </a:lnTo>
                <a:lnTo>
                  <a:pt x="4569650" y="993787"/>
                </a:lnTo>
                <a:lnTo>
                  <a:pt x="4580052" y="986764"/>
                </a:lnTo>
                <a:lnTo>
                  <a:pt x="4587075" y="976350"/>
                </a:lnTo>
                <a:lnTo>
                  <a:pt x="4589653" y="963599"/>
                </a:lnTo>
                <a:close/>
              </a:path>
              <a:path w="7035165" h="10200640">
                <a:moveTo>
                  <a:pt x="4589653" y="660565"/>
                </a:moveTo>
                <a:lnTo>
                  <a:pt x="4587075" y="647814"/>
                </a:lnTo>
                <a:lnTo>
                  <a:pt x="4580052" y="637400"/>
                </a:lnTo>
                <a:lnTo>
                  <a:pt x="4569650" y="630377"/>
                </a:lnTo>
                <a:lnTo>
                  <a:pt x="4556899" y="627811"/>
                </a:lnTo>
                <a:lnTo>
                  <a:pt x="4544161" y="630377"/>
                </a:lnTo>
                <a:lnTo>
                  <a:pt x="4533747" y="637400"/>
                </a:lnTo>
                <a:lnTo>
                  <a:pt x="4526737" y="647814"/>
                </a:lnTo>
                <a:lnTo>
                  <a:pt x="4524159" y="660565"/>
                </a:lnTo>
                <a:lnTo>
                  <a:pt x="4526737" y="673315"/>
                </a:lnTo>
                <a:lnTo>
                  <a:pt x="4533747" y="683729"/>
                </a:lnTo>
                <a:lnTo>
                  <a:pt x="4544161" y="690753"/>
                </a:lnTo>
                <a:lnTo>
                  <a:pt x="4556899" y="693331"/>
                </a:lnTo>
                <a:lnTo>
                  <a:pt x="4569650" y="690753"/>
                </a:lnTo>
                <a:lnTo>
                  <a:pt x="4580052" y="683729"/>
                </a:lnTo>
                <a:lnTo>
                  <a:pt x="4587075" y="673315"/>
                </a:lnTo>
                <a:lnTo>
                  <a:pt x="4589653" y="660565"/>
                </a:lnTo>
                <a:close/>
              </a:path>
              <a:path w="7035165" h="10200640">
                <a:moveTo>
                  <a:pt x="4589653" y="357543"/>
                </a:moveTo>
                <a:lnTo>
                  <a:pt x="4587075" y="344792"/>
                </a:lnTo>
                <a:lnTo>
                  <a:pt x="4580052" y="334378"/>
                </a:lnTo>
                <a:lnTo>
                  <a:pt x="4569650" y="327355"/>
                </a:lnTo>
                <a:lnTo>
                  <a:pt x="4556899" y="324777"/>
                </a:lnTo>
                <a:lnTo>
                  <a:pt x="4544161" y="327355"/>
                </a:lnTo>
                <a:lnTo>
                  <a:pt x="4533747" y="334378"/>
                </a:lnTo>
                <a:lnTo>
                  <a:pt x="4526737" y="344792"/>
                </a:lnTo>
                <a:lnTo>
                  <a:pt x="4524159" y="357543"/>
                </a:lnTo>
                <a:lnTo>
                  <a:pt x="4526737" y="370293"/>
                </a:lnTo>
                <a:lnTo>
                  <a:pt x="4533747" y="380707"/>
                </a:lnTo>
                <a:lnTo>
                  <a:pt x="4544161" y="387731"/>
                </a:lnTo>
                <a:lnTo>
                  <a:pt x="4556899" y="390309"/>
                </a:lnTo>
                <a:lnTo>
                  <a:pt x="4569650" y="387731"/>
                </a:lnTo>
                <a:lnTo>
                  <a:pt x="4580052" y="380707"/>
                </a:lnTo>
                <a:lnTo>
                  <a:pt x="4587075" y="370293"/>
                </a:lnTo>
                <a:lnTo>
                  <a:pt x="4589653" y="357543"/>
                </a:lnTo>
                <a:close/>
              </a:path>
              <a:path w="7035165" h="10200640">
                <a:moveTo>
                  <a:pt x="4589653" y="54533"/>
                </a:moveTo>
                <a:lnTo>
                  <a:pt x="4587075" y="41783"/>
                </a:lnTo>
                <a:lnTo>
                  <a:pt x="4580052" y="31369"/>
                </a:lnTo>
                <a:lnTo>
                  <a:pt x="4569650" y="24345"/>
                </a:lnTo>
                <a:lnTo>
                  <a:pt x="4556899" y="21780"/>
                </a:lnTo>
                <a:lnTo>
                  <a:pt x="4544161" y="24345"/>
                </a:lnTo>
                <a:lnTo>
                  <a:pt x="4533747" y="31369"/>
                </a:lnTo>
                <a:lnTo>
                  <a:pt x="4526737" y="41783"/>
                </a:lnTo>
                <a:lnTo>
                  <a:pt x="4524159" y="54533"/>
                </a:lnTo>
                <a:lnTo>
                  <a:pt x="4526737" y="67284"/>
                </a:lnTo>
                <a:lnTo>
                  <a:pt x="4533747" y="77698"/>
                </a:lnTo>
                <a:lnTo>
                  <a:pt x="4544161" y="84721"/>
                </a:lnTo>
                <a:lnTo>
                  <a:pt x="4556899" y="87299"/>
                </a:lnTo>
                <a:lnTo>
                  <a:pt x="4569650" y="84721"/>
                </a:lnTo>
                <a:lnTo>
                  <a:pt x="4580052" y="77698"/>
                </a:lnTo>
                <a:lnTo>
                  <a:pt x="4587075" y="67284"/>
                </a:lnTo>
                <a:lnTo>
                  <a:pt x="4589653" y="54533"/>
                </a:lnTo>
                <a:close/>
              </a:path>
              <a:path w="7035165" h="10200640">
                <a:moveTo>
                  <a:pt x="4872139" y="9220136"/>
                </a:moveTo>
                <a:lnTo>
                  <a:pt x="4869954" y="9209354"/>
                </a:lnTo>
                <a:lnTo>
                  <a:pt x="4864024" y="9200540"/>
                </a:lnTo>
                <a:lnTo>
                  <a:pt x="4855222" y="9194597"/>
                </a:lnTo>
                <a:lnTo>
                  <a:pt x="4844427" y="9192425"/>
                </a:lnTo>
                <a:lnTo>
                  <a:pt x="4833645" y="9194597"/>
                </a:lnTo>
                <a:lnTo>
                  <a:pt x="4824844" y="9200540"/>
                </a:lnTo>
                <a:lnTo>
                  <a:pt x="4818913" y="9209354"/>
                </a:lnTo>
                <a:lnTo>
                  <a:pt x="4816741" y="9220136"/>
                </a:lnTo>
                <a:lnTo>
                  <a:pt x="4818913" y="9230931"/>
                </a:lnTo>
                <a:lnTo>
                  <a:pt x="4824844" y="9239745"/>
                </a:lnTo>
                <a:lnTo>
                  <a:pt x="4833645" y="9245676"/>
                </a:lnTo>
                <a:lnTo>
                  <a:pt x="4844427" y="9247861"/>
                </a:lnTo>
                <a:lnTo>
                  <a:pt x="4855222" y="9245676"/>
                </a:lnTo>
                <a:lnTo>
                  <a:pt x="4864024" y="9239745"/>
                </a:lnTo>
                <a:lnTo>
                  <a:pt x="4869954" y="9230931"/>
                </a:lnTo>
                <a:lnTo>
                  <a:pt x="4872139" y="9220136"/>
                </a:lnTo>
                <a:close/>
              </a:path>
              <a:path w="7035165" h="10200640">
                <a:moveTo>
                  <a:pt x="4882299" y="2175573"/>
                </a:moveTo>
                <a:lnTo>
                  <a:pt x="4880521" y="2166734"/>
                </a:lnTo>
                <a:lnTo>
                  <a:pt x="4875657" y="2159533"/>
                </a:lnTo>
                <a:lnTo>
                  <a:pt x="4868456" y="2154669"/>
                </a:lnTo>
                <a:lnTo>
                  <a:pt x="4859629" y="2152891"/>
                </a:lnTo>
                <a:lnTo>
                  <a:pt x="4850803" y="2154669"/>
                </a:lnTo>
                <a:lnTo>
                  <a:pt x="4843589" y="2159533"/>
                </a:lnTo>
                <a:lnTo>
                  <a:pt x="4838738" y="2166734"/>
                </a:lnTo>
                <a:lnTo>
                  <a:pt x="4836960" y="2175573"/>
                </a:lnTo>
                <a:lnTo>
                  <a:pt x="4838738" y="2184400"/>
                </a:lnTo>
                <a:lnTo>
                  <a:pt x="4843589" y="2191613"/>
                </a:lnTo>
                <a:lnTo>
                  <a:pt x="4850803" y="2196477"/>
                </a:lnTo>
                <a:lnTo>
                  <a:pt x="4859629" y="2198255"/>
                </a:lnTo>
                <a:lnTo>
                  <a:pt x="4868443" y="2196477"/>
                </a:lnTo>
                <a:lnTo>
                  <a:pt x="4875657" y="2191613"/>
                </a:lnTo>
                <a:lnTo>
                  <a:pt x="4880521" y="2184400"/>
                </a:lnTo>
                <a:lnTo>
                  <a:pt x="4882299" y="2175573"/>
                </a:lnTo>
                <a:close/>
              </a:path>
              <a:path w="7035165" h="10200640">
                <a:moveTo>
                  <a:pt x="4893132" y="10129101"/>
                </a:moveTo>
                <a:lnTo>
                  <a:pt x="4889309" y="10110127"/>
                </a:lnTo>
                <a:lnTo>
                  <a:pt x="4878870" y="10094646"/>
                </a:lnTo>
                <a:lnTo>
                  <a:pt x="4863389" y="10084206"/>
                </a:lnTo>
                <a:lnTo>
                  <a:pt x="4844427" y="10080384"/>
                </a:lnTo>
                <a:lnTo>
                  <a:pt x="4825479" y="10084206"/>
                </a:lnTo>
                <a:lnTo>
                  <a:pt x="4810010" y="10094646"/>
                </a:lnTo>
                <a:lnTo>
                  <a:pt x="4799571" y="10110127"/>
                </a:lnTo>
                <a:lnTo>
                  <a:pt x="4795748" y="10129101"/>
                </a:lnTo>
                <a:lnTo>
                  <a:pt x="4799571" y="10148062"/>
                </a:lnTo>
                <a:lnTo>
                  <a:pt x="4810010" y="10163543"/>
                </a:lnTo>
                <a:lnTo>
                  <a:pt x="4825479" y="10173983"/>
                </a:lnTo>
                <a:lnTo>
                  <a:pt x="4844427" y="10177805"/>
                </a:lnTo>
                <a:lnTo>
                  <a:pt x="4863389" y="10173983"/>
                </a:lnTo>
                <a:lnTo>
                  <a:pt x="4878870" y="10163543"/>
                </a:lnTo>
                <a:lnTo>
                  <a:pt x="4889309" y="10148062"/>
                </a:lnTo>
                <a:lnTo>
                  <a:pt x="4893132" y="10129101"/>
                </a:lnTo>
                <a:close/>
              </a:path>
              <a:path w="7035165" h="10200640">
                <a:moveTo>
                  <a:pt x="4893132" y="9826066"/>
                </a:moveTo>
                <a:lnTo>
                  <a:pt x="4889309" y="9807105"/>
                </a:lnTo>
                <a:lnTo>
                  <a:pt x="4878870" y="9791624"/>
                </a:lnTo>
                <a:lnTo>
                  <a:pt x="4863389" y="9781184"/>
                </a:lnTo>
                <a:lnTo>
                  <a:pt x="4844427" y="9777349"/>
                </a:lnTo>
                <a:lnTo>
                  <a:pt x="4825479" y="9781184"/>
                </a:lnTo>
                <a:lnTo>
                  <a:pt x="4810010" y="9791624"/>
                </a:lnTo>
                <a:lnTo>
                  <a:pt x="4799571" y="9807105"/>
                </a:lnTo>
                <a:lnTo>
                  <a:pt x="4795748" y="9826066"/>
                </a:lnTo>
                <a:lnTo>
                  <a:pt x="4799571" y="9845040"/>
                </a:lnTo>
                <a:lnTo>
                  <a:pt x="4810010" y="9860521"/>
                </a:lnTo>
                <a:lnTo>
                  <a:pt x="4825479" y="9870961"/>
                </a:lnTo>
                <a:lnTo>
                  <a:pt x="4844427" y="9874783"/>
                </a:lnTo>
                <a:lnTo>
                  <a:pt x="4863389" y="9870961"/>
                </a:lnTo>
                <a:lnTo>
                  <a:pt x="4878870" y="9860521"/>
                </a:lnTo>
                <a:lnTo>
                  <a:pt x="4889309" y="9845040"/>
                </a:lnTo>
                <a:lnTo>
                  <a:pt x="4893132" y="9826066"/>
                </a:lnTo>
                <a:close/>
              </a:path>
              <a:path w="7035165" h="10200640">
                <a:moveTo>
                  <a:pt x="4893132" y="9523070"/>
                </a:moveTo>
                <a:lnTo>
                  <a:pt x="4889309" y="9504096"/>
                </a:lnTo>
                <a:lnTo>
                  <a:pt x="4878870" y="9488614"/>
                </a:lnTo>
                <a:lnTo>
                  <a:pt x="4863389" y="9478175"/>
                </a:lnTo>
                <a:lnTo>
                  <a:pt x="4844427" y="9474352"/>
                </a:lnTo>
                <a:lnTo>
                  <a:pt x="4825479" y="9478175"/>
                </a:lnTo>
                <a:lnTo>
                  <a:pt x="4810010" y="9488614"/>
                </a:lnTo>
                <a:lnTo>
                  <a:pt x="4799571" y="9504096"/>
                </a:lnTo>
                <a:lnTo>
                  <a:pt x="4795748" y="9523070"/>
                </a:lnTo>
                <a:lnTo>
                  <a:pt x="4799571" y="9542031"/>
                </a:lnTo>
                <a:lnTo>
                  <a:pt x="4810010" y="9557512"/>
                </a:lnTo>
                <a:lnTo>
                  <a:pt x="4825479" y="9567951"/>
                </a:lnTo>
                <a:lnTo>
                  <a:pt x="4844427" y="9571774"/>
                </a:lnTo>
                <a:lnTo>
                  <a:pt x="4863389" y="9567951"/>
                </a:lnTo>
                <a:lnTo>
                  <a:pt x="4878870" y="9557512"/>
                </a:lnTo>
                <a:lnTo>
                  <a:pt x="4889309" y="9542031"/>
                </a:lnTo>
                <a:lnTo>
                  <a:pt x="4893132" y="9523070"/>
                </a:lnTo>
                <a:close/>
              </a:path>
              <a:path w="7035165" h="10200640">
                <a:moveTo>
                  <a:pt x="4894872" y="1872615"/>
                </a:moveTo>
                <a:lnTo>
                  <a:pt x="4892103" y="1858886"/>
                </a:lnTo>
                <a:lnTo>
                  <a:pt x="4884547" y="1847672"/>
                </a:lnTo>
                <a:lnTo>
                  <a:pt x="4873345" y="1840115"/>
                </a:lnTo>
                <a:lnTo>
                  <a:pt x="4859629" y="1837347"/>
                </a:lnTo>
                <a:lnTo>
                  <a:pt x="4845913" y="1840115"/>
                </a:lnTo>
                <a:lnTo>
                  <a:pt x="4834699" y="1847672"/>
                </a:lnTo>
                <a:lnTo>
                  <a:pt x="4827143" y="1858886"/>
                </a:lnTo>
                <a:lnTo>
                  <a:pt x="4824374" y="1872615"/>
                </a:lnTo>
                <a:lnTo>
                  <a:pt x="4827143" y="1886343"/>
                </a:lnTo>
                <a:lnTo>
                  <a:pt x="4834699" y="1897557"/>
                </a:lnTo>
                <a:lnTo>
                  <a:pt x="4845913" y="1905114"/>
                </a:lnTo>
                <a:lnTo>
                  <a:pt x="4859629" y="1907882"/>
                </a:lnTo>
                <a:lnTo>
                  <a:pt x="4873345" y="1905114"/>
                </a:lnTo>
                <a:lnTo>
                  <a:pt x="4884559" y="1897557"/>
                </a:lnTo>
                <a:lnTo>
                  <a:pt x="4892103" y="1886343"/>
                </a:lnTo>
                <a:lnTo>
                  <a:pt x="4894872" y="1872615"/>
                </a:lnTo>
                <a:close/>
              </a:path>
              <a:path w="7035165" h="10200640">
                <a:moveTo>
                  <a:pt x="4894872" y="1569643"/>
                </a:moveTo>
                <a:lnTo>
                  <a:pt x="4892103" y="1555915"/>
                </a:lnTo>
                <a:lnTo>
                  <a:pt x="4884547" y="1544701"/>
                </a:lnTo>
                <a:lnTo>
                  <a:pt x="4873345" y="1537144"/>
                </a:lnTo>
                <a:lnTo>
                  <a:pt x="4859629" y="1534375"/>
                </a:lnTo>
                <a:lnTo>
                  <a:pt x="4845913" y="1537144"/>
                </a:lnTo>
                <a:lnTo>
                  <a:pt x="4834699" y="1544701"/>
                </a:lnTo>
                <a:lnTo>
                  <a:pt x="4827143" y="1555915"/>
                </a:lnTo>
                <a:lnTo>
                  <a:pt x="4824374" y="1569643"/>
                </a:lnTo>
                <a:lnTo>
                  <a:pt x="4827143" y="1583372"/>
                </a:lnTo>
                <a:lnTo>
                  <a:pt x="4834699" y="1594573"/>
                </a:lnTo>
                <a:lnTo>
                  <a:pt x="4845913" y="1602143"/>
                </a:lnTo>
                <a:lnTo>
                  <a:pt x="4859629" y="1604911"/>
                </a:lnTo>
                <a:lnTo>
                  <a:pt x="4873345" y="1602143"/>
                </a:lnTo>
                <a:lnTo>
                  <a:pt x="4884559" y="1594573"/>
                </a:lnTo>
                <a:lnTo>
                  <a:pt x="4892103" y="1583372"/>
                </a:lnTo>
                <a:lnTo>
                  <a:pt x="4894872" y="1569643"/>
                </a:lnTo>
                <a:close/>
              </a:path>
              <a:path w="7035165" h="10200640">
                <a:moveTo>
                  <a:pt x="4894872" y="1266634"/>
                </a:moveTo>
                <a:lnTo>
                  <a:pt x="4892103" y="1252905"/>
                </a:lnTo>
                <a:lnTo>
                  <a:pt x="4884547" y="1241691"/>
                </a:lnTo>
                <a:lnTo>
                  <a:pt x="4873345" y="1234135"/>
                </a:lnTo>
                <a:lnTo>
                  <a:pt x="4859629" y="1231366"/>
                </a:lnTo>
                <a:lnTo>
                  <a:pt x="4845913" y="1234135"/>
                </a:lnTo>
                <a:lnTo>
                  <a:pt x="4834699" y="1241691"/>
                </a:lnTo>
                <a:lnTo>
                  <a:pt x="4827143" y="1252905"/>
                </a:lnTo>
                <a:lnTo>
                  <a:pt x="4824374" y="1266634"/>
                </a:lnTo>
                <a:lnTo>
                  <a:pt x="4827143" y="1280363"/>
                </a:lnTo>
                <a:lnTo>
                  <a:pt x="4834699" y="1291577"/>
                </a:lnTo>
                <a:lnTo>
                  <a:pt x="4845913" y="1299133"/>
                </a:lnTo>
                <a:lnTo>
                  <a:pt x="4859629" y="1301902"/>
                </a:lnTo>
                <a:lnTo>
                  <a:pt x="4873345" y="1299133"/>
                </a:lnTo>
                <a:lnTo>
                  <a:pt x="4884559" y="1291577"/>
                </a:lnTo>
                <a:lnTo>
                  <a:pt x="4892103" y="1280363"/>
                </a:lnTo>
                <a:lnTo>
                  <a:pt x="4894872" y="1266634"/>
                </a:lnTo>
                <a:close/>
              </a:path>
              <a:path w="7035165" h="10200640">
                <a:moveTo>
                  <a:pt x="4894872" y="963612"/>
                </a:moveTo>
                <a:lnTo>
                  <a:pt x="4892103" y="949883"/>
                </a:lnTo>
                <a:lnTo>
                  <a:pt x="4884547" y="938669"/>
                </a:lnTo>
                <a:lnTo>
                  <a:pt x="4873345" y="931113"/>
                </a:lnTo>
                <a:lnTo>
                  <a:pt x="4859629" y="928344"/>
                </a:lnTo>
                <a:lnTo>
                  <a:pt x="4845913" y="931113"/>
                </a:lnTo>
                <a:lnTo>
                  <a:pt x="4834699" y="938669"/>
                </a:lnTo>
                <a:lnTo>
                  <a:pt x="4827143" y="949883"/>
                </a:lnTo>
                <a:lnTo>
                  <a:pt x="4824374" y="963612"/>
                </a:lnTo>
                <a:lnTo>
                  <a:pt x="4827143" y="977341"/>
                </a:lnTo>
                <a:lnTo>
                  <a:pt x="4834699" y="988542"/>
                </a:lnTo>
                <a:lnTo>
                  <a:pt x="4845913" y="996111"/>
                </a:lnTo>
                <a:lnTo>
                  <a:pt x="4859629" y="998880"/>
                </a:lnTo>
                <a:lnTo>
                  <a:pt x="4873345" y="996111"/>
                </a:lnTo>
                <a:lnTo>
                  <a:pt x="4884559" y="988542"/>
                </a:lnTo>
                <a:lnTo>
                  <a:pt x="4892103" y="977341"/>
                </a:lnTo>
                <a:lnTo>
                  <a:pt x="4894872" y="963612"/>
                </a:lnTo>
                <a:close/>
              </a:path>
              <a:path w="7035165" h="10200640">
                <a:moveTo>
                  <a:pt x="4894872" y="660590"/>
                </a:moveTo>
                <a:lnTo>
                  <a:pt x="4892103" y="646861"/>
                </a:lnTo>
                <a:lnTo>
                  <a:pt x="4884547" y="635647"/>
                </a:lnTo>
                <a:lnTo>
                  <a:pt x="4873345" y="628091"/>
                </a:lnTo>
                <a:lnTo>
                  <a:pt x="4859629" y="625309"/>
                </a:lnTo>
                <a:lnTo>
                  <a:pt x="4845913" y="628091"/>
                </a:lnTo>
                <a:lnTo>
                  <a:pt x="4834699" y="635647"/>
                </a:lnTo>
                <a:lnTo>
                  <a:pt x="4827143" y="646861"/>
                </a:lnTo>
                <a:lnTo>
                  <a:pt x="4824374" y="660590"/>
                </a:lnTo>
                <a:lnTo>
                  <a:pt x="4827143" y="674306"/>
                </a:lnTo>
                <a:lnTo>
                  <a:pt x="4834699" y="685520"/>
                </a:lnTo>
                <a:lnTo>
                  <a:pt x="4845913" y="693089"/>
                </a:lnTo>
                <a:lnTo>
                  <a:pt x="4859629" y="695858"/>
                </a:lnTo>
                <a:lnTo>
                  <a:pt x="4873345" y="693089"/>
                </a:lnTo>
                <a:lnTo>
                  <a:pt x="4884559" y="685520"/>
                </a:lnTo>
                <a:lnTo>
                  <a:pt x="4892103" y="674306"/>
                </a:lnTo>
                <a:lnTo>
                  <a:pt x="4894872" y="660590"/>
                </a:lnTo>
                <a:close/>
              </a:path>
              <a:path w="7035165" h="10200640">
                <a:moveTo>
                  <a:pt x="4894872" y="357568"/>
                </a:moveTo>
                <a:lnTo>
                  <a:pt x="4892103" y="343839"/>
                </a:lnTo>
                <a:lnTo>
                  <a:pt x="4884547" y="332625"/>
                </a:lnTo>
                <a:lnTo>
                  <a:pt x="4873345" y="325069"/>
                </a:lnTo>
                <a:lnTo>
                  <a:pt x="4859629" y="322287"/>
                </a:lnTo>
                <a:lnTo>
                  <a:pt x="4845913" y="325069"/>
                </a:lnTo>
                <a:lnTo>
                  <a:pt x="4834699" y="332625"/>
                </a:lnTo>
                <a:lnTo>
                  <a:pt x="4827143" y="343839"/>
                </a:lnTo>
                <a:lnTo>
                  <a:pt x="4824374" y="357568"/>
                </a:lnTo>
                <a:lnTo>
                  <a:pt x="4827143" y="371284"/>
                </a:lnTo>
                <a:lnTo>
                  <a:pt x="4834699" y="382498"/>
                </a:lnTo>
                <a:lnTo>
                  <a:pt x="4845913" y="390055"/>
                </a:lnTo>
                <a:lnTo>
                  <a:pt x="4859629" y="392836"/>
                </a:lnTo>
                <a:lnTo>
                  <a:pt x="4873345" y="390055"/>
                </a:lnTo>
                <a:lnTo>
                  <a:pt x="4884559" y="382498"/>
                </a:lnTo>
                <a:lnTo>
                  <a:pt x="4892103" y="371284"/>
                </a:lnTo>
                <a:lnTo>
                  <a:pt x="4894872" y="357568"/>
                </a:lnTo>
                <a:close/>
              </a:path>
              <a:path w="7035165" h="10200640">
                <a:moveTo>
                  <a:pt x="4894872" y="54559"/>
                </a:moveTo>
                <a:lnTo>
                  <a:pt x="4892103" y="40830"/>
                </a:lnTo>
                <a:lnTo>
                  <a:pt x="4884547" y="29616"/>
                </a:lnTo>
                <a:lnTo>
                  <a:pt x="4873345" y="22059"/>
                </a:lnTo>
                <a:lnTo>
                  <a:pt x="4859629" y="19278"/>
                </a:lnTo>
                <a:lnTo>
                  <a:pt x="4845913" y="22059"/>
                </a:lnTo>
                <a:lnTo>
                  <a:pt x="4834699" y="29616"/>
                </a:lnTo>
                <a:lnTo>
                  <a:pt x="4827143" y="40830"/>
                </a:lnTo>
                <a:lnTo>
                  <a:pt x="4824374" y="54559"/>
                </a:lnTo>
                <a:lnTo>
                  <a:pt x="4827143" y="68275"/>
                </a:lnTo>
                <a:lnTo>
                  <a:pt x="4834699" y="79489"/>
                </a:lnTo>
                <a:lnTo>
                  <a:pt x="4845913" y="87058"/>
                </a:lnTo>
                <a:lnTo>
                  <a:pt x="4859629" y="89827"/>
                </a:lnTo>
                <a:lnTo>
                  <a:pt x="4873345" y="87058"/>
                </a:lnTo>
                <a:lnTo>
                  <a:pt x="4884559" y="79489"/>
                </a:lnTo>
                <a:lnTo>
                  <a:pt x="4892103" y="68275"/>
                </a:lnTo>
                <a:lnTo>
                  <a:pt x="4894872" y="54559"/>
                </a:lnTo>
                <a:close/>
              </a:path>
              <a:path w="7035165" h="10200640">
                <a:moveTo>
                  <a:pt x="5176545" y="9220136"/>
                </a:moveTo>
                <a:lnTo>
                  <a:pt x="5174234" y="9208694"/>
                </a:lnTo>
                <a:lnTo>
                  <a:pt x="5167935" y="9199347"/>
                </a:lnTo>
                <a:lnTo>
                  <a:pt x="5158587" y="9193047"/>
                </a:lnTo>
                <a:lnTo>
                  <a:pt x="5147145" y="9190736"/>
                </a:lnTo>
                <a:lnTo>
                  <a:pt x="5135727" y="9193047"/>
                </a:lnTo>
                <a:lnTo>
                  <a:pt x="5126380" y="9199347"/>
                </a:lnTo>
                <a:lnTo>
                  <a:pt x="5120094" y="9208694"/>
                </a:lnTo>
                <a:lnTo>
                  <a:pt x="5117782" y="9220136"/>
                </a:lnTo>
                <a:lnTo>
                  <a:pt x="5120094" y="9231579"/>
                </a:lnTo>
                <a:lnTo>
                  <a:pt x="5126380" y="9240926"/>
                </a:lnTo>
                <a:lnTo>
                  <a:pt x="5135727" y="9247226"/>
                </a:lnTo>
                <a:lnTo>
                  <a:pt x="5147145" y="9249537"/>
                </a:lnTo>
                <a:lnTo>
                  <a:pt x="5158587" y="9247226"/>
                </a:lnTo>
                <a:lnTo>
                  <a:pt x="5167935" y="9240926"/>
                </a:lnTo>
                <a:lnTo>
                  <a:pt x="5174234" y="9231579"/>
                </a:lnTo>
                <a:lnTo>
                  <a:pt x="5176545" y="9220136"/>
                </a:lnTo>
                <a:close/>
              </a:path>
              <a:path w="7035165" h="10200640">
                <a:moveTo>
                  <a:pt x="5185029" y="2175573"/>
                </a:moveTo>
                <a:lnTo>
                  <a:pt x="5183238" y="2166734"/>
                </a:lnTo>
                <a:lnTo>
                  <a:pt x="5178387" y="2159533"/>
                </a:lnTo>
                <a:lnTo>
                  <a:pt x="5171173" y="2154669"/>
                </a:lnTo>
                <a:lnTo>
                  <a:pt x="5162347" y="2152891"/>
                </a:lnTo>
                <a:lnTo>
                  <a:pt x="5153520" y="2154669"/>
                </a:lnTo>
                <a:lnTo>
                  <a:pt x="5146319" y="2159533"/>
                </a:lnTo>
                <a:lnTo>
                  <a:pt x="5141468" y="2166734"/>
                </a:lnTo>
                <a:lnTo>
                  <a:pt x="5139690" y="2175573"/>
                </a:lnTo>
                <a:lnTo>
                  <a:pt x="5141468" y="2184400"/>
                </a:lnTo>
                <a:lnTo>
                  <a:pt x="5146319" y="2191613"/>
                </a:lnTo>
                <a:lnTo>
                  <a:pt x="5153520" y="2196477"/>
                </a:lnTo>
                <a:lnTo>
                  <a:pt x="5162347" y="2198255"/>
                </a:lnTo>
                <a:lnTo>
                  <a:pt x="5171173" y="2196477"/>
                </a:lnTo>
                <a:lnTo>
                  <a:pt x="5178387" y="2191613"/>
                </a:lnTo>
                <a:lnTo>
                  <a:pt x="5183238" y="2184400"/>
                </a:lnTo>
                <a:lnTo>
                  <a:pt x="5185029" y="2175573"/>
                </a:lnTo>
                <a:close/>
              </a:path>
              <a:path w="7035165" h="10200640">
                <a:moveTo>
                  <a:pt x="5198389" y="10129101"/>
                </a:moveTo>
                <a:lnTo>
                  <a:pt x="5194363" y="10109149"/>
                </a:lnTo>
                <a:lnTo>
                  <a:pt x="5183378" y="10092855"/>
                </a:lnTo>
                <a:lnTo>
                  <a:pt x="5167084" y="10081882"/>
                </a:lnTo>
                <a:lnTo>
                  <a:pt x="5147145" y="10077856"/>
                </a:lnTo>
                <a:lnTo>
                  <a:pt x="5127206" y="10081882"/>
                </a:lnTo>
                <a:lnTo>
                  <a:pt x="5110937" y="10092855"/>
                </a:lnTo>
                <a:lnTo>
                  <a:pt x="5099964" y="10109149"/>
                </a:lnTo>
                <a:lnTo>
                  <a:pt x="5095938" y="10129101"/>
                </a:lnTo>
                <a:lnTo>
                  <a:pt x="5099964" y="10149040"/>
                </a:lnTo>
                <a:lnTo>
                  <a:pt x="5110937" y="10165334"/>
                </a:lnTo>
                <a:lnTo>
                  <a:pt x="5127206" y="10176307"/>
                </a:lnTo>
                <a:lnTo>
                  <a:pt x="5147145" y="10180333"/>
                </a:lnTo>
                <a:lnTo>
                  <a:pt x="5167084" y="10176307"/>
                </a:lnTo>
                <a:lnTo>
                  <a:pt x="5183378" y="10165334"/>
                </a:lnTo>
                <a:lnTo>
                  <a:pt x="5194363" y="10149040"/>
                </a:lnTo>
                <a:lnTo>
                  <a:pt x="5198389" y="10129101"/>
                </a:lnTo>
                <a:close/>
              </a:path>
              <a:path w="7035165" h="10200640">
                <a:moveTo>
                  <a:pt x="5198389" y="9826066"/>
                </a:moveTo>
                <a:lnTo>
                  <a:pt x="5194363" y="9806127"/>
                </a:lnTo>
                <a:lnTo>
                  <a:pt x="5183378" y="9789833"/>
                </a:lnTo>
                <a:lnTo>
                  <a:pt x="5167084" y="9778860"/>
                </a:lnTo>
                <a:lnTo>
                  <a:pt x="5147145" y="9774834"/>
                </a:lnTo>
                <a:lnTo>
                  <a:pt x="5127206" y="9778860"/>
                </a:lnTo>
                <a:lnTo>
                  <a:pt x="5110937" y="9789833"/>
                </a:lnTo>
                <a:lnTo>
                  <a:pt x="5099964" y="9806127"/>
                </a:lnTo>
                <a:lnTo>
                  <a:pt x="5095938" y="9826066"/>
                </a:lnTo>
                <a:lnTo>
                  <a:pt x="5099964" y="9846018"/>
                </a:lnTo>
                <a:lnTo>
                  <a:pt x="5110937" y="9862299"/>
                </a:lnTo>
                <a:lnTo>
                  <a:pt x="5127206" y="9873285"/>
                </a:lnTo>
                <a:lnTo>
                  <a:pt x="5147145" y="9877311"/>
                </a:lnTo>
                <a:lnTo>
                  <a:pt x="5167084" y="9873285"/>
                </a:lnTo>
                <a:lnTo>
                  <a:pt x="5183378" y="9862299"/>
                </a:lnTo>
                <a:lnTo>
                  <a:pt x="5194363" y="9846018"/>
                </a:lnTo>
                <a:lnTo>
                  <a:pt x="5198389" y="9826066"/>
                </a:lnTo>
                <a:close/>
              </a:path>
              <a:path w="7035165" h="10200640">
                <a:moveTo>
                  <a:pt x="5198389" y="9523070"/>
                </a:moveTo>
                <a:lnTo>
                  <a:pt x="5194363" y="9503118"/>
                </a:lnTo>
                <a:lnTo>
                  <a:pt x="5183378" y="9486824"/>
                </a:lnTo>
                <a:lnTo>
                  <a:pt x="5167084" y="9475851"/>
                </a:lnTo>
                <a:lnTo>
                  <a:pt x="5147145" y="9471825"/>
                </a:lnTo>
                <a:lnTo>
                  <a:pt x="5127206" y="9475851"/>
                </a:lnTo>
                <a:lnTo>
                  <a:pt x="5110937" y="9486824"/>
                </a:lnTo>
                <a:lnTo>
                  <a:pt x="5099964" y="9503118"/>
                </a:lnTo>
                <a:lnTo>
                  <a:pt x="5095938" y="9523070"/>
                </a:lnTo>
                <a:lnTo>
                  <a:pt x="5099964" y="9543009"/>
                </a:lnTo>
                <a:lnTo>
                  <a:pt x="5110937" y="9559303"/>
                </a:lnTo>
                <a:lnTo>
                  <a:pt x="5127206" y="9570275"/>
                </a:lnTo>
                <a:lnTo>
                  <a:pt x="5147145" y="9574301"/>
                </a:lnTo>
                <a:lnTo>
                  <a:pt x="5167084" y="9570275"/>
                </a:lnTo>
                <a:lnTo>
                  <a:pt x="5183378" y="9559303"/>
                </a:lnTo>
                <a:lnTo>
                  <a:pt x="5194363" y="9543009"/>
                </a:lnTo>
                <a:lnTo>
                  <a:pt x="5198389" y="9523070"/>
                </a:lnTo>
                <a:close/>
              </a:path>
              <a:path w="7035165" h="10200640">
                <a:moveTo>
                  <a:pt x="5200116" y="1872615"/>
                </a:moveTo>
                <a:lnTo>
                  <a:pt x="5197145" y="1857908"/>
                </a:lnTo>
                <a:lnTo>
                  <a:pt x="5189055" y="1845894"/>
                </a:lnTo>
                <a:lnTo>
                  <a:pt x="5177040" y="1837791"/>
                </a:lnTo>
                <a:lnTo>
                  <a:pt x="5162347" y="1834819"/>
                </a:lnTo>
                <a:lnTo>
                  <a:pt x="5147640" y="1837791"/>
                </a:lnTo>
                <a:lnTo>
                  <a:pt x="5135638" y="1845894"/>
                </a:lnTo>
                <a:lnTo>
                  <a:pt x="5127536" y="1857908"/>
                </a:lnTo>
                <a:lnTo>
                  <a:pt x="5124564" y="1872615"/>
                </a:lnTo>
                <a:lnTo>
                  <a:pt x="5127536" y="1887321"/>
                </a:lnTo>
                <a:lnTo>
                  <a:pt x="5135638" y="1899335"/>
                </a:lnTo>
                <a:lnTo>
                  <a:pt x="5147640" y="1907438"/>
                </a:lnTo>
                <a:lnTo>
                  <a:pt x="5162347" y="1910410"/>
                </a:lnTo>
                <a:lnTo>
                  <a:pt x="5177040" y="1907438"/>
                </a:lnTo>
                <a:lnTo>
                  <a:pt x="5189055" y="1899335"/>
                </a:lnTo>
                <a:lnTo>
                  <a:pt x="5197145" y="1887321"/>
                </a:lnTo>
                <a:lnTo>
                  <a:pt x="5200116" y="1872615"/>
                </a:lnTo>
                <a:close/>
              </a:path>
              <a:path w="7035165" h="10200640">
                <a:moveTo>
                  <a:pt x="5200116" y="1569643"/>
                </a:moveTo>
                <a:lnTo>
                  <a:pt x="5197145" y="1554937"/>
                </a:lnTo>
                <a:lnTo>
                  <a:pt x="5189055" y="1542923"/>
                </a:lnTo>
                <a:lnTo>
                  <a:pt x="5177040" y="1534820"/>
                </a:lnTo>
                <a:lnTo>
                  <a:pt x="5162347" y="1531848"/>
                </a:lnTo>
                <a:lnTo>
                  <a:pt x="5147640" y="1534820"/>
                </a:lnTo>
                <a:lnTo>
                  <a:pt x="5135638" y="1542923"/>
                </a:lnTo>
                <a:lnTo>
                  <a:pt x="5127536" y="1554937"/>
                </a:lnTo>
                <a:lnTo>
                  <a:pt x="5124564" y="1569643"/>
                </a:lnTo>
                <a:lnTo>
                  <a:pt x="5127536" y="1584350"/>
                </a:lnTo>
                <a:lnTo>
                  <a:pt x="5135638" y="1596364"/>
                </a:lnTo>
                <a:lnTo>
                  <a:pt x="5147640" y="1604467"/>
                </a:lnTo>
                <a:lnTo>
                  <a:pt x="5162347" y="1607439"/>
                </a:lnTo>
                <a:lnTo>
                  <a:pt x="5177040" y="1604467"/>
                </a:lnTo>
                <a:lnTo>
                  <a:pt x="5189055" y="1596364"/>
                </a:lnTo>
                <a:lnTo>
                  <a:pt x="5197145" y="1584350"/>
                </a:lnTo>
                <a:lnTo>
                  <a:pt x="5200116" y="1569643"/>
                </a:lnTo>
                <a:close/>
              </a:path>
              <a:path w="7035165" h="10200640">
                <a:moveTo>
                  <a:pt x="5200116" y="1266634"/>
                </a:moveTo>
                <a:lnTo>
                  <a:pt x="5197145" y="1251927"/>
                </a:lnTo>
                <a:lnTo>
                  <a:pt x="5189055" y="1239913"/>
                </a:lnTo>
                <a:lnTo>
                  <a:pt x="5177040" y="1231811"/>
                </a:lnTo>
                <a:lnTo>
                  <a:pt x="5162347" y="1228839"/>
                </a:lnTo>
                <a:lnTo>
                  <a:pt x="5147640" y="1231811"/>
                </a:lnTo>
                <a:lnTo>
                  <a:pt x="5135638" y="1239913"/>
                </a:lnTo>
                <a:lnTo>
                  <a:pt x="5127536" y="1251927"/>
                </a:lnTo>
                <a:lnTo>
                  <a:pt x="5124564" y="1266634"/>
                </a:lnTo>
                <a:lnTo>
                  <a:pt x="5127536" y="1281341"/>
                </a:lnTo>
                <a:lnTo>
                  <a:pt x="5135638" y="1293355"/>
                </a:lnTo>
                <a:lnTo>
                  <a:pt x="5147640" y="1301457"/>
                </a:lnTo>
                <a:lnTo>
                  <a:pt x="5162347" y="1304429"/>
                </a:lnTo>
                <a:lnTo>
                  <a:pt x="5177040" y="1301457"/>
                </a:lnTo>
                <a:lnTo>
                  <a:pt x="5189055" y="1293355"/>
                </a:lnTo>
                <a:lnTo>
                  <a:pt x="5197145" y="1281341"/>
                </a:lnTo>
                <a:lnTo>
                  <a:pt x="5200116" y="1266634"/>
                </a:lnTo>
                <a:close/>
              </a:path>
              <a:path w="7035165" h="10200640">
                <a:moveTo>
                  <a:pt x="5200116" y="963612"/>
                </a:moveTo>
                <a:lnTo>
                  <a:pt x="5197145" y="948905"/>
                </a:lnTo>
                <a:lnTo>
                  <a:pt x="5189055" y="936891"/>
                </a:lnTo>
                <a:lnTo>
                  <a:pt x="5177040" y="928789"/>
                </a:lnTo>
                <a:lnTo>
                  <a:pt x="5162347" y="925817"/>
                </a:lnTo>
                <a:lnTo>
                  <a:pt x="5147640" y="928789"/>
                </a:lnTo>
                <a:lnTo>
                  <a:pt x="5135638" y="936891"/>
                </a:lnTo>
                <a:lnTo>
                  <a:pt x="5127536" y="948905"/>
                </a:lnTo>
                <a:lnTo>
                  <a:pt x="5124564" y="963612"/>
                </a:lnTo>
                <a:lnTo>
                  <a:pt x="5127536" y="978319"/>
                </a:lnTo>
                <a:lnTo>
                  <a:pt x="5135638" y="990333"/>
                </a:lnTo>
                <a:lnTo>
                  <a:pt x="5147640" y="998435"/>
                </a:lnTo>
                <a:lnTo>
                  <a:pt x="5162347" y="1001407"/>
                </a:lnTo>
                <a:lnTo>
                  <a:pt x="5177040" y="998435"/>
                </a:lnTo>
                <a:lnTo>
                  <a:pt x="5189055" y="990333"/>
                </a:lnTo>
                <a:lnTo>
                  <a:pt x="5197145" y="978319"/>
                </a:lnTo>
                <a:lnTo>
                  <a:pt x="5200116" y="963612"/>
                </a:lnTo>
                <a:close/>
              </a:path>
              <a:path w="7035165" h="10200640">
                <a:moveTo>
                  <a:pt x="5200116" y="660590"/>
                </a:moveTo>
                <a:lnTo>
                  <a:pt x="5197145" y="645871"/>
                </a:lnTo>
                <a:lnTo>
                  <a:pt x="5189055" y="633857"/>
                </a:lnTo>
                <a:lnTo>
                  <a:pt x="5177040" y="625767"/>
                </a:lnTo>
                <a:lnTo>
                  <a:pt x="5162347" y="622795"/>
                </a:lnTo>
                <a:lnTo>
                  <a:pt x="5147640" y="625767"/>
                </a:lnTo>
                <a:lnTo>
                  <a:pt x="5135638" y="633857"/>
                </a:lnTo>
                <a:lnTo>
                  <a:pt x="5127536" y="645871"/>
                </a:lnTo>
                <a:lnTo>
                  <a:pt x="5124564" y="660590"/>
                </a:lnTo>
                <a:lnTo>
                  <a:pt x="5127536" y="675297"/>
                </a:lnTo>
                <a:lnTo>
                  <a:pt x="5135638" y="687311"/>
                </a:lnTo>
                <a:lnTo>
                  <a:pt x="5147640" y="695413"/>
                </a:lnTo>
                <a:lnTo>
                  <a:pt x="5162347" y="698385"/>
                </a:lnTo>
                <a:lnTo>
                  <a:pt x="5177040" y="695413"/>
                </a:lnTo>
                <a:lnTo>
                  <a:pt x="5189055" y="687311"/>
                </a:lnTo>
                <a:lnTo>
                  <a:pt x="5197145" y="675297"/>
                </a:lnTo>
                <a:lnTo>
                  <a:pt x="5200116" y="660590"/>
                </a:lnTo>
                <a:close/>
              </a:path>
              <a:path w="7035165" h="10200640">
                <a:moveTo>
                  <a:pt x="5200116" y="357568"/>
                </a:moveTo>
                <a:lnTo>
                  <a:pt x="5197145" y="342849"/>
                </a:lnTo>
                <a:lnTo>
                  <a:pt x="5189055" y="330835"/>
                </a:lnTo>
                <a:lnTo>
                  <a:pt x="5177040" y="322732"/>
                </a:lnTo>
                <a:lnTo>
                  <a:pt x="5162347" y="319760"/>
                </a:lnTo>
                <a:lnTo>
                  <a:pt x="5147640" y="322732"/>
                </a:lnTo>
                <a:lnTo>
                  <a:pt x="5135638" y="330835"/>
                </a:lnTo>
                <a:lnTo>
                  <a:pt x="5127536" y="342849"/>
                </a:lnTo>
                <a:lnTo>
                  <a:pt x="5124564" y="357568"/>
                </a:lnTo>
                <a:lnTo>
                  <a:pt x="5127536" y="372275"/>
                </a:lnTo>
                <a:lnTo>
                  <a:pt x="5135638" y="384289"/>
                </a:lnTo>
                <a:lnTo>
                  <a:pt x="5147640" y="392391"/>
                </a:lnTo>
                <a:lnTo>
                  <a:pt x="5162347" y="395363"/>
                </a:lnTo>
                <a:lnTo>
                  <a:pt x="5177040" y="392391"/>
                </a:lnTo>
                <a:lnTo>
                  <a:pt x="5189055" y="384289"/>
                </a:lnTo>
                <a:lnTo>
                  <a:pt x="5197145" y="372275"/>
                </a:lnTo>
                <a:lnTo>
                  <a:pt x="5200116" y="357568"/>
                </a:lnTo>
                <a:close/>
              </a:path>
              <a:path w="7035165" h="10200640">
                <a:moveTo>
                  <a:pt x="5200116" y="54559"/>
                </a:moveTo>
                <a:lnTo>
                  <a:pt x="5197145" y="39852"/>
                </a:lnTo>
                <a:lnTo>
                  <a:pt x="5189055" y="27838"/>
                </a:lnTo>
                <a:lnTo>
                  <a:pt x="5177040" y="19735"/>
                </a:lnTo>
                <a:lnTo>
                  <a:pt x="5162347" y="16764"/>
                </a:lnTo>
                <a:lnTo>
                  <a:pt x="5147640" y="19735"/>
                </a:lnTo>
                <a:lnTo>
                  <a:pt x="5135638" y="27838"/>
                </a:lnTo>
                <a:lnTo>
                  <a:pt x="5127536" y="39852"/>
                </a:lnTo>
                <a:lnTo>
                  <a:pt x="5124564" y="54559"/>
                </a:lnTo>
                <a:lnTo>
                  <a:pt x="5127536" y="69265"/>
                </a:lnTo>
                <a:lnTo>
                  <a:pt x="5135638" y="81280"/>
                </a:lnTo>
                <a:lnTo>
                  <a:pt x="5147640" y="89382"/>
                </a:lnTo>
                <a:lnTo>
                  <a:pt x="5162347" y="92354"/>
                </a:lnTo>
                <a:lnTo>
                  <a:pt x="5177040" y="89382"/>
                </a:lnTo>
                <a:lnTo>
                  <a:pt x="5189055" y="81280"/>
                </a:lnTo>
                <a:lnTo>
                  <a:pt x="5197145" y="69265"/>
                </a:lnTo>
                <a:lnTo>
                  <a:pt x="5200116" y="54559"/>
                </a:lnTo>
                <a:close/>
              </a:path>
              <a:path w="7035165" h="10200640">
                <a:moveTo>
                  <a:pt x="5477586" y="9220136"/>
                </a:moveTo>
                <a:lnTo>
                  <a:pt x="5475414" y="9209354"/>
                </a:lnTo>
                <a:lnTo>
                  <a:pt x="5469471" y="9200540"/>
                </a:lnTo>
                <a:lnTo>
                  <a:pt x="5460670" y="9194597"/>
                </a:lnTo>
                <a:lnTo>
                  <a:pt x="5449875" y="9192425"/>
                </a:lnTo>
                <a:lnTo>
                  <a:pt x="5439092" y="9194597"/>
                </a:lnTo>
                <a:lnTo>
                  <a:pt x="5430291" y="9200540"/>
                </a:lnTo>
                <a:lnTo>
                  <a:pt x="5424360" y="9209354"/>
                </a:lnTo>
                <a:lnTo>
                  <a:pt x="5422189" y="9220136"/>
                </a:lnTo>
                <a:lnTo>
                  <a:pt x="5424360" y="9230931"/>
                </a:lnTo>
                <a:lnTo>
                  <a:pt x="5430291" y="9239745"/>
                </a:lnTo>
                <a:lnTo>
                  <a:pt x="5439092" y="9245676"/>
                </a:lnTo>
                <a:lnTo>
                  <a:pt x="5449875" y="9247861"/>
                </a:lnTo>
                <a:lnTo>
                  <a:pt x="5460670" y="9245676"/>
                </a:lnTo>
                <a:lnTo>
                  <a:pt x="5469471" y="9239745"/>
                </a:lnTo>
                <a:lnTo>
                  <a:pt x="5475414" y="9230931"/>
                </a:lnTo>
                <a:lnTo>
                  <a:pt x="5477586" y="9220136"/>
                </a:lnTo>
                <a:close/>
              </a:path>
              <a:path w="7035165" h="10200640">
                <a:moveTo>
                  <a:pt x="5489410" y="2175586"/>
                </a:moveTo>
                <a:lnTo>
                  <a:pt x="5487492" y="2166112"/>
                </a:lnTo>
                <a:lnTo>
                  <a:pt x="5482272" y="2158377"/>
                </a:lnTo>
                <a:lnTo>
                  <a:pt x="5474538" y="2153158"/>
                </a:lnTo>
                <a:lnTo>
                  <a:pt x="5465064" y="2151240"/>
                </a:lnTo>
                <a:lnTo>
                  <a:pt x="5455590" y="2153158"/>
                </a:lnTo>
                <a:lnTo>
                  <a:pt x="5447855" y="2158377"/>
                </a:lnTo>
                <a:lnTo>
                  <a:pt x="5442636" y="2166112"/>
                </a:lnTo>
                <a:lnTo>
                  <a:pt x="5440731" y="2175586"/>
                </a:lnTo>
                <a:lnTo>
                  <a:pt x="5442636" y="2185060"/>
                </a:lnTo>
                <a:lnTo>
                  <a:pt x="5447855" y="2192807"/>
                </a:lnTo>
                <a:lnTo>
                  <a:pt x="5455590" y="2198027"/>
                </a:lnTo>
                <a:lnTo>
                  <a:pt x="5459171" y="2198751"/>
                </a:lnTo>
                <a:lnTo>
                  <a:pt x="5470957" y="2198751"/>
                </a:lnTo>
                <a:lnTo>
                  <a:pt x="5474538" y="2198027"/>
                </a:lnTo>
                <a:lnTo>
                  <a:pt x="5482272" y="2192807"/>
                </a:lnTo>
                <a:lnTo>
                  <a:pt x="5487492" y="2185060"/>
                </a:lnTo>
                <a:lnTo>
                  <a:pt x="5489410" y="2175586"/>
                </a:lnTo>
                <a:close/>
              </a:path>
              <a:path w="7035165" h="10200640">
                <a:moveTo>
                  <a:pt x="5504459" y="10129114"/>
                </a:moveTo>
                <a:lnTo>
                  <a:pt x="5500167" y="10107866"/>
                </a:lnTo>
                <a:lnTo>
                  <a:pt x="5488470" y="10090518"/>
                </a:lnTo>
                <a:lnTo>
                  <a:pt x="5471109" y="10078809"/>
                </a:lnTo>
                <a:lnTo>
                  <a:pt x="5449875" y="10074516"/>
                </a:lnTo>
                <a:lnTo>
                  <a:pt x="5428640" y="10078809"/>
                </a:lnTo>
                <a:lnTo>
                  <a:pt x="5411305" y="10090518"/>
                </a:lnTo>
                <a:lnTo>
                  <a:pt x="5399608" y="10107866"/>
                </a:lnTo>
                <a:lnTo>
                  <a:pt x="5395315" y="10129114"/>
                </a:lnTo>
                <a:lnTo>
                  <a:pt x="5399608" y="10150361"/>
                </a:lnTo>
                <a:lnTo>
                  <a:pt x="5411305" y="10167709"/>
                </a:lnTo>
                <a:lnTo>
                  <a:pt x="5428640" y="10179406"/>
                </a:lnTo>
                <a:lnTo>
                  <a:pt x="5449875" y="10183698"/>
                </a:lnTo>
                <a:lnTo>
                  <a:pt x="5471109" y="10179406"/>
                </a:lnTo>
                <a:lnTo>
                  <a:pt x="5488470" y="10167709"/>
                </a:lnTo>
                <a:lnTo>
                  <a:pt x="5500167" y="10150361"/>
                </a:lnTo>
                <a:lnTo>
                  <a:pt x="5504459" y="10129114"/>
                </a:lnTo>
                <a:close/>
              </a:path>
              <a:path w="7035165" h="10200640">
                <a:moveTo>
                  <a:pt x="5504459" y="9826092"/>
                </a:moveTo>
                <a:lnTo>
                  <a:pt x="5500167" y="9804844"/>
                </a:lnTo>
                <a:lnTo>
                  <a:pt x="5488470" y="9787496"/>
                </a:lnTo>
                <a:lnTo>
                  <a:pt x="5471109" y="9775787"/>
                </a:lnTo>
                <a:lnTo>
                  <a:pt x="5449875" y="9771494"/>
                </a:lnTo>
                <a:lnTo>
                  <a:pt x="5428640" y="9775787"/>
                </a:lnTo>
                <a:lnTo>
                  <a:pt x="5411305" y="9787496"/>
                </a:lnTo>
                <a:lnTo>
                  <a:pt x="5399608" y="9804844"/>
                </a:lnTo>
                <a:lnTo>
                  <a:pt x="5395315" y="9826092"/>
                </a:lnTo>
                <a:lnTo>
                  <a:pt x="5399608" y="9847339"/>
                </a:lnTo>
                <a:lnTo>
                  <a:pt x="5411305" y="9864687"/>
                </a:lnTo>
                <a:lnTo>
                  <a:pt x="5428640" y="9876384"/>
                </a:lnTo>
                <a:lnTo>
                  <a:pt x="5449875" y="9880676"/>
                </a:lnTo>
                <a:lnTo>
                  <a:pt x="5471109" y="9876384"/>
                </a:lnTo>
                <a:lnTo>
                  <a:pt x="5488470" y="9864687"/>
                </a:lnTo>
                <a:lnTo>
                  <a:pt x="5500167" y="9847339"/>
                </a:lnTo>
                <a:lnTo>
                  <a:pt x="5504459" y="9826092"/>
                </a:lnTo>
                <a:close/>
              </a:path>
              <a:path w="7035165" h="10200640">
                <a:moveTo>
                  <a:pt x="5504459" y="9523082"/>
                </a:moveTo>
                <a:lnTo>
                  <a:pt x="5500167" y="9501835"/>
                </a:lnTo>
                <a:lnTo>
                  <a:pt x="5488470" y="9484487"/>
                </a:lnTo>
                <a:lnTo>
                  <a:pt x="5471109" y="9472778"/>
                </a:lnTo>
                <a:lnTo>
                  <a:pt x="5449875" y="9468485"/>
                </a:lnTo>
                <a:lnTo>
                  <a:pt x="5428640" y="9472778"/>
                </a:lnTo>
                <a:lnTo>
                  <a:pt x="5411305" y="9484487"/>
                </a:lnTo>
                <a:lnTo>
                  <a:pt x="5399608" y="9501835"/>
                </a:lnTo>
                <a:lnTo>
                  <a:pt x="5395315" y="9523082"/>
                </a:lnTo>
                <a:lnTo>
                  <a:pt x="5399608" y="9544329"/>
                </a:lnTo>
                <a:lnTo>
                  <a:pt x="5411305" y="9561678"/>
                </a:lnTo>
                <a:lnTo>
                  <a:pt x="5428640" y="9573374"/>
                </a:lnTo>
                <a:lnTo>
                  <a:pt x="5449875" y="9577667"/>
                </a:lnTo>
                <a:lnTo>
                  <a:pt x="5471109" y="9573374"/>
                </a:lnTo>
                <a:lnTo>
                  <a:pt x="5488470" y="9561678"/>
                </a:lnTo>
                <a:lnTo>
                  <a:pt x="5500167" y="9544329"/>
                </a:lnTo>
                <a:lnTo>
                  <a:pt x="5504459" y="9523082"/>
                </a:lnTo>
                <a:close/>
              </a:path>
              <a:path w="7035165" h="10200640">
                <a:moveTo>
                  <a:pt x="5506212" y="1872615"/>
                </a:moveTo>
                <a:lnTo>
                  <a:pt x="5502986" y="1856587"/>
                </a:lnTo>
                <a:lnTo>
                  <a:pt x="5494159" y="1843506"/>
                </a:lnTo>
                <a:lnTo>
                  <a:pt x="5481078" y="1834692"/>
                </a:lnTo>
                <a:lnTo>
                  <a:pt x="5465064" y="1831454"/>
                </a:lnTo>
                <a:lnTo>
                  <a:pt x="5449062" y="1834692"/>
                </a:lnTo>
                <a:lnTo>
                  <a:pt x="5435993" y="1843506"/>
                </a:lnTo>
                <a:lnTo>
                  <a:pt x="5427180" y="1856587"/>
                </a:lnTo>
                <a:lnTo>
                  <a:pt x="5423954" y="1872615"/>
                </a:lnTo>
                <a:lnTo>
                  <a:pt x="5427180" y="1888642"/>
                </a:lnTo>
                <a:lnTo>
                  <a:pt x="5435993" y="1901723"/>
                </a:lnTo>
                <a:lnTo>
                  <a:pt x="5449062" y="1910537"/>
                </a:lnTo>
                <a:lnTo>
                  <a:pt x="5465064" y="1913775"/>
                </a:lnTo>
                <a:lnTo>
                  <a:pt x="5481078" y="1910537"/>
                </a:lnTo>
                <a:lnTo>
                  <a:pt x="5494159" y="1901723"/>
                </a:lnTo>
                <a:lnTo>
                  <a:pt x="5502986" y="1888642"/>
                </a:lnTo>
                <a:lnTo>
                  <a:pt x="5506212" y="1872615"/>
                </a:lnTo>
                <a:close/>
              </a:path>
              <a:path w="7035165" h="10200640">
                <a:moveTo>
                  <a:pt x="5506212" y="1569643"/>
                </a:moveTo>
                <a:lnTo>
                  <a:pt x="5502986" y="1553616"/>
                </a:lnTo>
                <a:lnTo>
                  <a:pt x="5494159" y="1540535"/>
                </a:lnTo>
                <a:lnTo>
                  <a:pt x="5481078" y="1531708"/>
                </a:lnTo>
                <a:lnTo>
                  <a:pt x="5465064" y="1528483"/>
                </a:lnTo>
                <a:lnTo>
                  <a:pt x="5449062" y="1531708"/>
                </a:lnTo>
                <a:lnTo>
                  <a:pt x="5435993" y="1540535"/>
                </a:lnTo>
                <a:lnTo>
                  <a:pt x="5427180" y="1553616"/>
                </a:lnTo>
                <a:lnTo>
                  <a:pt x="5423954" y="1569643"/>
                </a:lnTo>
                <a:lnTo>
                  <a:pt x="5427180" y="1585671"/>
                </a:lnTo>
                <a:lnTo>
                  <a:pt x="5435993" y="1598752"/>
                </a:lnTo>
                <a:lnTo>
                  <a:pt x="5449062" y="1607566"/>
                </a:lnTo>
                <a:lnTo>
                  <a:pt x="5465064" y="1610804"/>
                </a:lnTo>
                <a:lnTo>
                  <a:pt x="5481078" y="1607566"/>
                </a:lnTo>
                <a:lnTo>
                  <a:pt x="5494159" y="1598752"/>
                </a:lnTo>
                <a:lnTo>
                  <a:pt x="5502986" y="1585671"/>
                </a:lnTo>
                <a:lnTo>
                  <a:pt x="5506212" y="1569643"/>
                </a:lnTo>
                <a:close/>
              </a:path>
              <a:path w="7035165" h="10200640">
                <a:moveTo>
                  <a:pt x="5506212" y="1266634"/>
                </a:moveTo>
                <a:lnTo>
                  <a:pt x="5502986" y="1250607"/>
                </a:lnTo>
                <a:lnTo>
                  <a:pt x="5494159" y="1237526"/>
                </a:lnTo>
                <a:lnTo>
                  <a:pt x="5481078" y="1228712"/>
                </a:lnTo>
                <a:lnTo>
                  <a:pt x="5465064" y="1225473"/>
                </a:lnTo>
                <a:lnTo>
                  <a:pt x="5449062" y="1228712"/>
                </a:lnTo>
                <a:lnTo>
                  <a:pt x="5435993" y="1237526"/>
                </a:lnTo>
                <a:lnTo>
                  <a:pt x="5427180" y="1250607"/>
                </a:lnTo>
                <a:lnTo>
                  <a:pt x="5423954" y="1266634"/>
                </a:lnTo>
                <a:lnTo>
                  <a:pt x="5427180" y="1282661"/>
                </a:lnTo>
                <a:lnTo>
                  <a:pt x="5435993" y="1295742"/>
                </a:lnTo>
                <a:lnTo>
                  <a:pt x="5449062" y="1304556"/>
                </a:lnTo>
                <a:lnTo>
                  <a:pt x="5465064" y="1307795"/>
                </a:lnTo>
                <a:lnTo>
                  <a:pt x="5481078" y="1304556"/>
                </a:lnTo>
                <a:lnTo>
                  <a:pt x="5494159" y="1295742"/>
                </a:lnTo>
                <a:lnTo>
                  <a:pt x="5502986" y="1282661"/>
                </a:lnTo>
                <a:lnTo>
                  <a:pt x="5506212" y="1266634"/>
                </a:lnTo>
                <a:close/>
              </a:path>
              <a:path w="7035165" h="10200640">
                <a:moveTo>
                  <a:pt x="5506212" y="963612"/>
                </a:moveTo>
                <a:lnTo>
                  <a:pt x="5502986" y="947585"/>
                </a:lnTo>
                <a:lnTo>
                  <a:pt x="5494159" y="934504"/>
                </a:lnTo>
                <a:lnTo>
                  <a:pt x="5481078" y="925677"/>
                </a:lnTo>
                <a:lnTo>
                  <a:pt x="5465064" y="922451"/>
                </a:lnTo>
                <a:lnTo>
                  <a:pt x="5449062" y="925677"/>
                </a:lnTo>
                <a:lnTo>
                  <a:pt x="5435993" y="934504"/>
                </a:lnTo>
                <a:lnTo>
                  <a:pt x="5427180" y="947585"/>
                </a:lnTo>
                <a:lnTo>
                  <a:pt x="5423954" y="963612"/>
                </a:lnTo>
                <a:lnTo>
                  <a:pt x="5427180" y="979627"/>
                </a:lnTo>
                <a:lnTo>
                  <a:pt x="5435993" y="992720"/>
                </a:lnTo>
                <a:lnTo>
                  <a:pt x="5449062" y="1001534"/>
                </a:lnTo>
                <a:lnTo>
                  <a:pt x="5465064" y="1004773"/>
                </a:lnTo>
                <a:lnTo>
                  <a:pt x="5481078" y="1001534"/>
                </a:lnTo>
                <a:lnTo>
                  <a:pt x="5494159" y="992720"/>
                </a:lnTo>
                <a:lnTo>
                  <a:pt x="5502986" y="979627"/>
                </a:lnTo>
                <a:lnTo>
                  <a:pt x="5506212" y="963612"/>
                </a:lnTo>
                <a:close/>
              </a:path>
              <a:path w="7035165" h="10200640">
                <a:moveTo>
                  <a:pt x="5506212" y="660590"/>
                </a:moveTo>
                <a:lnTo>
                  <a:pt x="5502986" y="644563"/>
                </a:lnTo>
                <a:lnTo>
                  <a:pt x="5494159" y="631482"/>
                </a:lnTo>
                <a:lnTo>
                  <a:pt x="5481078" y="622655"/>
                </a:lnTo>
                <a:lnTo>
                  <a:pt x="5465064" y="619429"/>
                </a:lnTo>
                <a:lnTo>
                  <a:pt x="5449062" y="622655"/>
                </a:lnTo>
                <a:lnTo>
                  <a:pt x="5435993" y="631482"/>
                </a:lnTo>
                <a:lnTo>
                  <a:pt x="5427180" y="644563"/>
                </a:lnTo>
                <a:lnTo>
                  <a:pt x="5423954" y="660590"/>
                </a:lnTo>
                <a:lnTo>
                  <a:pt x="5427180" y="676605"/>
                </a:lnTo>
                <a:lnTo>
                  <a:pt x="5435993" y="689698"/>
                </a:lnTo>
                <a:lnTo>
                  <a:pt x="5449062" y="698512"/>
                </a:lnTo>
                <a:lnTo>
                  <a:pt x="5465064" y="701751"/>
                </a:lnTo>
                <a:lnTo>
                  <a:pt x="5481078" y="698512"/>
                </a:lnTo>
                <a:lnTo>
                  <a:pt x="5494159" y="689698"/>
                </a:lnTo>
                <a:lnTo>
                  <a:pt x="5502986" y="676605"/>
                </a:lnTo>
                <a:lnTo>
                  <a:pt x="5506212" y="660590"/>
                </a:lnTo>
                <a:close/>
              </a:path>
              <a:path w="7035165" h="10200640">
                <a:moveTo>
                  <a:pt x="5506212" y="357568"/>
                </a:moveTo>
                <a:lnTo>
                  <a:pt x="5502986" y="341541"/>
                </a:lnTo>
                <a:lnTo>
                  <a:pt x="5494159" y="328460"/>
                </a:lnTo>
                <a:lnTo>
                  <a:pt x="5481078" y="319633"/>
                </a:lnTo>
                <a:lnTo>
                  <a:pt x="5465064" y="316395"/>
                </a:lnTo>
                <a:lnTo>
                  <a:pt x="5449062" y="319633"/>
                </a:lnTo>
                <a:lnTo>
                  <a:pt x="5435993" y="328460"/>
                </a:lnTo>
                <a:lnTo>
                  <a:pt x="5427180" y="341541"/>
                </a:lnTo>
                <a:lnTo>
                  <a:pt x="5423954" y="357568"/>
                </a:lnTo>
                <a:lnTo>
                  <a:pt x="5427180" y="373583"/>
                </a:lnTo>
                <a:lnTo>
                  <a:pt x="5435993" y="386664"/>
                </a:lnTo>
                <a:lnTo>
                  <a:pt x="5449062" y="395490"/>
                </a:lnTo>
                <a:lnTo>
                  <a:pt x="5465064" y="398729"/>
                </a:lnTo>
                <a:lnTo>
                  <a:pt x="5481078" y="395490"/>
                </a:lnTo>
                <a:lnTo>
                  <a:pt x="5494159" y="386664"/>
                </a:lnTo>
                <a:lnTo>
                  <a:pt x="5502986" y="373583"/>
                </a:lnTo>
                <a:lnTo>
                  <a:pt x="5506212" y="357568"/>
                </a:lnTo>
                <a:close/>
              </a:path>
              <a:path w="7035165" h="10200640">
                <a:moveTo>
                  <a:pt x="5506212" y="54559"/>
                </a:moveTo>
                <a:lnTo>
                  <a:pt x="5502986" y="38531"/>
                </a:lnTo>
                <a:lnTo>
                  <a:pt x="5494159" y="25450"/>
                </a:lnTo>
                <a:lnTo>
                  <a:pt x="5481078" y="16624"/>
                </a:lnTo>
                <a:lnTo>
                  <a:pt x="5465064" y="13398"/>
                </a:lnTo>
                <a:lnTo>
                  <a:pt x="5449062" y="16624"/>
                </a:lnTo>
                <a:lnTo>
                  <a:pt x="5435993" y="25450"/>
                </a:lnTo>
                <a:lnTo>
                  <a:pt x="5427180" y="38531"/>
                </a:lnTo>
                <a:lnTo>
                  <a:pt x="5423954" y="54559"/>
                </a:lnTo>
                <a:lnTo>
                  <a:pt x="5427180" y="70573"/>
                </a:lnTo>
                <a:lnTo>
                  <a:pt x="5435993" y="83667"/>
                </a:lnTo>
                <a:lnTo>
                  <a:pt x="5449062" y="92481"/>
                </a:lnTo>
                <a:lnTo>
                  <a:pt x="5465064" y="95719"/>
                </a:lnTo>
                <a:lnTo>
                  <a:pt x="5481078" y="92481"/>
                </a:lnTo>
                <a:lnTo>
                  <a:pt x="5494159" y="83667"/>
                </a:lnTo>
                <a:lnTo>
                  <a:pt x="5502986" y="70573"/>
                </a:lnTo>
                <a:lnTo>
                  <a:pt x="5506212" y="54559"/>
                </a:lnTo>
                <a:close/>
              </a:path>
              <a:path w="7035165" h="10200640">
                <a:moveTo>
                  <a:pt x="5775274" y="9220136"/>
                </a:moveTo>
                <a:lnTo>
                  <a:pt x="5773496" y="9211310"/>
                </a:lnTo>
                <a:lnTo>
                  <a:pt x="5768645" y="9204096"/>
                </a:lnTo>
                <a:lnTo>
                  <a:pt x="5761444" y="9199232"/>
                </a:lnTo>
                <a:lnTo>
                  <a:pt x="5752630" y="9197454"/>
                </a:lnTo>
                <a:lnTo>
                  <a:pt x="5743791" y="9199232"/>
                </a:lnTo>
                <a:lnTo>
                  <a:pt x="5736577" y="9204096"/>
                </a:lnTo>
                <a:lnTo>
                  <a:pt x="5731726" y="9211310"/>
                </a:lnTo>
                <a:lnTo>
                  <a:pt x="5729948" y="9220136"/>
                </a:lnTo>
                <a:lnTo>
                  <a:pt x="5731726" y="9228976"/>
                </a:lnTo>
                <a:lnTo>
                  <a:pt x="5736577" y="9236189"/>
                </a:lnTo>
                <a:lnTo>
                  <a:pt x="5743791" y="9241041"/>
                </a:lnTo>
                <a:lnTo>
                  <a:pt x="5752630" y="9242831"/>
                </a:lnTo>
                <a:lnTo>
                  <a:pt x="5761431" y="9241041"/>
                </a:lnTo>
                <a:lnTo>
                  <a:pt x="5768632" y="9236189"/>
                </a:lnTo>
                <a:lnTo>
                  <a:pt x="5773496" y="9228976"/>
                </a:lnTo>
                <a:lnTo>
                  <a:pt x="5775274" y="9220136"/>
                </a:lnTo>
                <a:close/>
              </a:path>
              <a:path w="7035165" h="10200640">
                <a:moveTo>
                  <a:pt x="5790476" y="2175573"/>
                </a:moveTo>
                <a:lnTo>
                  <a:pt x="5788698" y="2166734"/>
                </a:lnTo>
                <a:lnTo>
                  <a:pt x="5783846" y="2159533"/>
                </a:lnTo>
                <a:lnTo>
                  <a:pt x="5776633" y="2154669"/>
                </a:lnTo>
                <a:lnTo>
                  <a:pt x="5767794" y="2152891"/>
                </a:lnTo>
                <a:lnTo>
                  <a:pt x="5758967" y="2154669"/>
                </a:lnTo>
                <a:lnTo>
                  <a:pt x="5751766" y="2159533"/>
                </a:lnTo>
                <a:lnTo>
                  <a:pt x="5746915" y="2166734"/>
                </a:lnTo>
                <a:lnTo>
                  <a:pt x="5745137" y="2175573"/>
                </a:lnTo>
                <a:lnTo>
                  <a:pt x="5746915" y="2184400"/>
                </a:lnTo>
                <a:lnTo>
                  <a:pt x="5751766" y="2191613"/>
                </a:lnTo>
                <a:lnTo>
                  <a:pt x="5758967" y="2196477"/>
                </a:lnTo>
                <a:lnTo>
                  <a:pt x="5767794" y="2198255"/>
                </a:lnTo>
                <a:lnTo>
                  <a:pt x="5776620" y="2196477"/>
                </a:lnTo>
                <a:lnTo>
                  <a:pt x="5783834" y="2191613"/>
                </a:lnTo>
                <a:lnTo>
                  <a:pt x="5788685" y="2184400"/>
                </a:lnTo>
                <a:lnTo>
                  <a:pt x="5790476" y="2175573"/>
                </a:lnTo>
                <a:close/>
              </a:path>
              <a:path w="7035165" h="10200640">
                <a:moveTo>
                  <a:pt x="5809678" y="10129114"/>
                </a:moveTo>
                <a:lnTo>
                  <a:pt x="5805195" y="10106889"/>
                </a:lnTo>
                <a:lnTo>
                  <a:pt x="5792965" y="10088728"/>
                </a:lnTo>
                <a:lnTo>
                  <a:pt x="5774829" y="10076485"/>
                </a:lnTo>
                <a:lnTo>
                  <a:pt x="5752630" y="10072002"/>
                </a:lnTo>
                <a:lnTo>
                  <a:pt x="5730405" y="10076485"/>
                </a:lnTo>
                <a:lnTo>
                  <a:pt x="5712269" y="10088728"/>
                </a:lnTo>
                <a:lnTo>
                  <a:pt x="5700026" y="10106889"/>
                </a:lnTo>
                <a:lnTo>
                  <a:pt x="5695543" y="10129114"/>
                </a:lnTo>
                <a:lnTo>
                  <a:pt x="5700026" y="10151339"/>
                </a:lnTo>
                <a:lnTo>
                  <a:pt x="5712269" y="10169500"/>
                </a:lnTo>
                <a:lnTo>
                  <a:pt x="5730405" y="10181742"/>
                </a:lnTo>
                <a:lnTo>
                  <a:pt x="5752630" y="10186225"/>
                </a:lnTo>
                <a:lnTo>
                  <a:pt x="5774842" y="10181742"/>
                </a:lnTo>
                <a:lnTo>
                  <a:pt x="5792978" y="10169500"/>
                </a:lnTo>
                <a:lnTo>
                  <a:pt x="5805195" y="10151339"/>
                </a:lnTo>
                <a:lnTo>
                  <a:pt x="5809678" y="10129114"/>
                </a:lnTo>
                <a:close/>
              </a:path>
              <a:path w="7035165" h="10200640">
                <a:moveTo>
                  <a:pt x="5809678" y="9826092"/>
                </a:moveTo>
                <a:lnTo>
                  <a:pt x="5805195" y="9803854"/>
                </a:lnTo>
                <a:lnTo>
                  <a:pt x="5792965" y="9785706"/>
                </a:lnTo>
                <a:lnTo>
                  <a:pt x="5774829" y="9773463"/>
                </a:lnTo>
                <a:lnTo>
                  <a:pt x="5752630" y="9768967"/>
                </a:lnTo>
                <a:lnTo>
                  <a:pt x="5730405" y="9773463"/>
                </a:lnTo>
                <a:lnTo>
                  <a:pt x="5712269" y="9785706"/>
                </a:lnTo>
                <a:lnTo>
                  <a:pt x="5700026" y="9803854"/>
                </a:lnTo>
                <a:lnTo>
                  <a:pt x="5695543" y="9826092"/>
                </a:lnTo>
                <a:lnTo>
                  <a:pt x="5700026" y="9848317"/>
                </a:lnTo>
                <a:lnTo>
                  <a:pt x="5712269" y="9866465"/>
                </a:lnTo>
                <a:lnTo>
                  <a:pt x="5730405" y="9878708"/>
                </a:lnTo>
                <a:lnTo>
                  <a:pt x="5752630" y="9883203"/>
                </a:lnTo>
                <a:lnTo>
                  <a:pt x="5774842" y="9878708"/>
                </a:lnTo>
                <a:lnTo>
                  <a:pt x="5792978" y="9866465"/>
                </a:lnTo>
                <a:lnTo>
                  <a:pt x="5805195" y="9848317"/>
                </a:lnTo>
                <a:lnTo>
                  <a:pt x="5809678" y="9826092"/>
                </a:lnTo>
                <a:close/>
              </a:path>
              <a:path w="7035165" h="10200640">
                <a:moveTo>
                  <a:pt x="5809678" y="9523082"/>
                </a:moveTo>
                <a:lnTo>
                  <a:pt x="5805195" y="9500857"/>
                </a:lnTo>
                <a:lnTo>
                  <a:pt x="5792965" y="9482696"/>
                </a:lnTo>
                <a:lnTo>
                  <a:pt x="5774829" y="9470453"/>
                </a:lnTo>
                <a:lnTo>
                  <a:pt x="5752630" y="9465970"/>
                </a:lnTo>
                <a:lnTo>
                  <a:pt x="5730405" y="9470453"/>
                </a:lnTo>
                <a:lnTo>
                  <a:pt x="5712269" y="9482696"/>
                </a:lnTo>
                <a:lnTo>
                  <a:pt x="5700026" y="9500857"/>
                </a:lnTo>
                <a:lnTo>
                  <a:pt x="5695543" y="9523082"/>
                </a:lnTo>
                <a:lnTo>
                  <a:pt x="5700026" y="9545307"/>
                </a:lnTo>
                <a:lnTo>
                  <a:pt x="5712269" y="9563468"/>
                </a:lnTo>
                <a:lnTo>
                  <a:pt x="5730405" y="9575711"/>
                </a:lnTo>
                <a:lnTo>
                  <a:pt x="5752630" y="9580194"/>
                </a:lnTo>
                <a:lnTo>
                  <a:pt x="5774842" y="9575711"/>
                </a:lnTo>
                <a:lnTo>
                  <a:pt x="5792978" y="9563468"/>
                </a:lnTo>
                <a:lnTo>
                  <a:pt x="5805195" y="9545307"/>
                </a:lnTo>
                <a:lnTo>
                  <a:pt x="5809678" y="9523082"/>
                </a:lnTo>
                <a:close/>
              </a:path>
              <a:path w="7035165" h="10200640">
                <a:moveTo>
                  <a:pt x="5811431" y="1872627"/>
                </a:moveTo>
                <a:lnTo>
                  <a:pt x="5808002" y="1855635"/>
                </a:lnTo>
                <a:lnTo>
                  <a:pt x="5798655" y="1841754"/>
                </a:lnTo>
                <a:lnTo>
                  <a:pt x="5784774" y="1832394"/>
                </a:lnTo>
                <a:lnTo>
                  <a:pt x="5767794" y="1828965"/>
                </a:lnTo>
                <a:lnTo>
                  <a:pt x="5750801" y="1832394"/>
                </a:lnTo>
                <a:lnTo>
                  <a:pt x="5736933" y="1841754"/>
                </a:lnTo>
                <a:lnTo>
                  <a:pt x="5727573" y="1855635"/>
                </a:lnTo>
                <a:lnTo>
                  <a:pt x="5724144" y="1872627"/>
                </a:lnTo>
                <a:lnTo>
                  <a:pt x="5727573" y="1889633"/>
                </a:lnTo>
                <a:lnTo>
                  <a:pt x="5736933" y="1903514"/>
                </a:lnTo>
                <a:lnTo>
                  <a:pt x="5750801" y="1912874"/>
                </a:lnTo>
                <a:lnTo>
                  <a:pt x="5767794" y="1916303"/>
                </a:lnTo>
                <a:lnTo>
                  <a:pt x="5784774" y="1912874"/>
                </a:lnTo>
                <a:lnTo>
                  <a:pt x="5798655" y="1903514"/>
                </a:lnTo>
                <a:lnTo>
                  <a:pt x="5808002" y="1889633"/>
                </a:lnTo>
                <a:lnTo>
                  <a:pt x="5811431" y="1872627"/>
                </a:lnTo>
                <a:close/>
              </a:path>
              <a:path w="7035165" h="10200640">
                <a:moveTo>
                  <a:pt x="5811431" y="1569656"/>
                </a:moveTo>
                <a:lnTo>
                  <a:pt x="5808002" y="1552663"/>
                </a:lnTo>
                <a:lnTo>
                  <a:pt x="5798655" y="1538782"/>
                </a:lnTo>
                <a:lnTo>
                  <a:pt x="5784774" y="1529422"/>
                </a:lnTo>
                <a:lnTo>
                  <a:pt x="5767794" y="1525993"/>
                </a:lnTo>
                <a:lnTo>
                  <a:pt x="5750801" y="1529422"/>
                </a:lnTo>
                <a:lnTo>
                  <a:pt x="5736933" y="1538782"/>
                </a:lnTo>
                <a:lnTo>
                  <a:pt x="5727573" y="1552663"/>
                </a:lnTo>
                <a:lnTo>
                  <a:pt x="5724144" y="1569656"/>
                </a:lnTo>
                <a:lnTo>
                  <a:pt x="5727573" y="1586661"/>
                </a:lnTo>
                <a:lnTo>
                  <a:pt x="5736933" y="1600542"/>
                </a:lnTo>
                <a:lnTo>
                  <a:pt x="5750801" y="1609902"/>
                </a:lnTo>
                <a:lnTo>
                  <a:pt x="5767794" y="1613331"/>
                </a:lnTo>
                <a:lnTo>
                  <a:pt x="5784774" y="1609902"/>
                </a:lnTo>
                <a:lnTo>
                  <a:pt x="5798655" y="1600542"/>
                </a:lnTo>
                <a:lnTo>
                  <a:pt x="5808002" y="1586661"/>
                </a:lnTo>
                <a:lnTo>
                  <a:pt x="5811431" y="1569656"/>
                </a:lnTo>
                <a:close/>
              </a:path>
              <a:path w="7035165" h="10200640">
                <a:moveTo>
                  <a:pt x="5811431" y="1266647"/>
                </a:moveTo>
                <a:lnTo>
                  <a:pt x="5808002" y="1249654"/>
                </a:lnTo>
                <a:lnTo>
                  <a:pt x="5798655" y="1235773"/>
                </a:lnTo>
                <a:lnTo>
                  <a:pt x="5784774" y="1226413"/>
                </a:lnTo>
                <a:lnTo>
                  <a:pt x="5767794" y="1222984"/>
                </a:lnTo>
                <a:lnTo>
                  <a:pt x="5750801" y="1226413"/>
                </a:lnTo>
                <a:lnTo>
                  <a:pt x="5736933" y="1235773"/>
                </a:lnTo>
                <a:lnTo>
                  <a:pt x="5727573" y="1249654"/>
                </a:lnTo>
                <a:lnTo>
                  <a:pt x="5724144" y="1266647"/>
                </a:lnTo>
                <a:lnTo>
                  <a:pt x="5727573" y="1283652"/>
                </a:lnTo>
                <a:lnTo>
                  <a:pt x="5736933" y="1297533"/>
                </a:lnTo>
                <a:lnTo>
                  <a:pt x="5750801" y="1306893"/>
                </a:lnTo>
                <a:lnTo>
                  <a:pt x="5767794" y="1310322"/>
                </a:lnTo>
                <a:lnTo>
                  <a:pt x="5784774" y="1306893"/>
                </a:lnTo>
                <a:lnTo>
                  <a:pt x="5798655" y="1297533"/>
                </a:lnTo>
                <a:lnTo>
                  <a:pt x="5808002" y="1283652"/>
                </a:lnTo>
                <a:lnTo>
                  <a:pt x="5811431" y="1266647"/>
                </a:lnTo>
                <a:close/>
              </a:path>
              <a:path w="7035165" h="10200640">
                <a:moveTo>
                  <a:pt x="5811431" y="963625"/>
                </a:moveTo>
                <a:lnTo>
                  <a:pt x="5808002" y="946632"/>
                </a:lnTo>
                <a:lnTo>
                  <a:pt x="5798655" y="932751"/>
                </a:lnTo>
                <a:lnTo>
                  <a:pt x="5784774" y="923391"/>
                </a:lnTo>
                <a:lnTo>
                  <a:pt x="5767794" y="919962"/>
                </a:lnTo>
                <a:lnTo>
                  <a:pt x="5750801" y="923391"/>
                </a:lnTo>
                <a:lnTo>
                  <a:pt x="5736933" y="932751"/>
                </a:lnTo>
                <a:lnTo>
                  <a:pt x="5727573" y="946632"/>
                </a:lnTo>
                <a:lnTo>
                  <a:pt x="5724144" y="963625"/>
                </a:lnTo>
                <a:lnTo>
                  <a:pt x="5727573" y="980630"/>
                </a:lnTo>
                <a:lnTo>
                  <a:pt x="5736933" y="994511"/>
                </a:lnTo>
                <a:lnTo>
                  <a:pt x="5750801" y="1003871"/>
                </a:lnTo>
                <a:lnTo>
                  <a:pt x="5767794" y="1007300"/>
                </a:lnTo>
                <a:lnTo>
                  <a:pt x="5784774" y="1003871"/>
                </a:lnTo>
                <a:lnTo>
                  <a:pt x="5798655" y="994511"/>
                </a:lnTo>
                <a:lnTo>
                  <a:pt x="5808002" y="980630"/>
                </a:lnTo>
                <a:lnTo>
                  <a:pt x="5811431" y="963625"/>
                </a:lnTo>
                <a:close/>
              </a:path>
              <a:path w="7035165" h="10200640">
                <a:moveTo>
                  <a:pt x="5811431" y="660603"/>
                </a:moveTo>
                <a:lnTo>
                  <a:pt x="5808002" y="643610"/>
                </a:lnTo>
                <a:lnTo>
                  <a:pt x="5798655" y="629729"/>
                </a:lnTo>
                <a:lnTo>
                  <a:pt x="5784774" y="620369"/>
                </a:lnTo>
                <a:lnTo>
                  <a:pt x="5767794" y="616940"/>
                </a:lnTo>
                <a:lnTo>
                  <a:pt x="5750801" y="620369"/>
                </a:lnTo>
                <a:lnTo>
                  <a:pt x="5736933" y="629729"/>
                </a:lnTo>
                <a:lnTo>
                  <a:pt x="5727573" y="643610"/>
                </a:lnTo>
                <a:lnTo>
                  <a:pt x="5724144" y="660603"/>
                </a:lnTo>
                <a:lnTo>
                  <a:pt x="5727573" y="677595"/>
                </a:lnTo>
                <a:lnTo>
                  <a:pt x="5736933" y="691476"/>
                </a:lnTo>
                <a:lnTo>
                  <a:pt x="5750801" y="700836"/>
                </a:lnTo>
                <a:lnTo>
                  <a:pt x="5767794" y="704278"/>
                </a:lnTo>
                <a:lnTo>
                  <a:pt x="5784774" y="700836"/>
                </a:lnTo>
                <a:lnTo>
                  <a:pt x="5798655" y="691476"/>
                </a:lnTo>
                <a:lnTo>
                  <a:pt x="5808002" y="677595"/>
                </a:lnTo>
                <a:lnTo>
                  <a:pt x="5811431" y="660603"/>
                </a:lnTo>
                <a:close/>
              </a:path>
              <a:path w="7035165" h="10200640">
                <a:moveTo>
                  <a:pt x="5811431" y="357581"/>
                </a:moveTo>
                <a:lnTo>
                  <a:pt x="5808002" y="340588"/>
                </a:lnTo>
                <a:lnTo>
                  <a:pt x="5798655" y="326707"/>
                </a:lnTo>
                <a:lnTo>
                  <a:pt x="5784774" y="317347"/>
                </a:lnTo>
                <a:lnTo>
                  <a:pt x="5767794" y="313918"/>
                </a:lnTo>
                <a:lnTo>
                  <a:pt x="5750801" y="317347"/>
                </a:lnTo>
                <a:lnTo>
                  <a:pt x="5736933" y="326707"/>
                </a:lnTo>
                <a:lnTo>
                  <a:pt x="5727573" y="340588"/>
                </a:lnTo>
                <a:lnTo>
                  <a:pt x="5724144" y="357581"/>
                </a:lnTo>
                <a:lnTo>
                  <a:pt x="5727573" y="374573"/>
                </a:lnTo>
                <a:lnTo>
                  <a:pt x="5736933" y="388454"/>
                </a:lnTo>
                <a:lnTo>
                  <a:pt x="5750801" y="397814"/>
                </a:lnTo>
                <a:lnTo>
                  <a:pt x="5767794" y="401243"/>
                </a:lnTo>
                <a:lnTo>
                  <a:pt x="5784774" y="397814"/>
                </a:lnTo>
                <a:lnTo>
                  <a:pt x="5798655" y="388454"/>
                </a:lnTo>
                <a:lnTo>
                  <a:pt x="5808002" y="374573"/>
                </a:lnTo>
                <a:lnTo>
                  <a:pt x="5811431" y="357581"/>
                </a:lnTo>
                <a:close/>
              </a:path>
              <a:path w="7035165" h="10200640">
                <a:moveTo>
                  <a:pt x="5811431" y="54571"/>
                </a:moveTo>
                <a:lnTo>
                  <a:pt x="5808002" y="37579"/>
                </a:lnTo>
                <a:lnTo>
                  <a:pt x="5798655" y="23698"/>
                </a:lnTo>
                <a:lnTo>
                  <a:pt x="5784774" y="14338"/>
                </a:lnTo>
                <a:lnTo>
                  <a:pt x="5767794" y="10909"/>
                </a:lnTo>
                <a:lnTo>
                  <a:pt x="5750801" y="14338"/>
                </a:lnTo>
                <a:lnTo>
                  <a:pt x="5736933" y="23698"/>
                </a:lnTo>
                <a:lnTo>
                  <a:pt x="5727573" y="37579"/>
                </a:lnTo>
                <a:lnTo>
                  <a:pt x="5724144" y="54571"/>
                </a:lnTo>
                <a:lnTo>
                  <a:pt x="5727573" y="71564"/>
                </a:lnTo>
                <a:lnTo>
                  <a:pt x="5736933" y="85445"/>
                </a:lnTo>
                <a:lnTo>
                  <a:pt x="5750801" y="94805"/>
                </a:lnTo>
                <a:lnTo>
                  <a:pt x="5767794" y="98247"/>
                </a:lnTo>
                <a:lnTo>
                  <a:pt x="5784774" y="94805"/>
                </a:lnTo>
                <a:lnTo>
                  <a:pt x="5798655" y="85445"/>
                </a:lnTo>
                <a:lnTo>
                  <a:pt x="5808002" y="71564"/>
                </a:lnTo>
                <a:lnTo>
                  <a:pt x="5811431" y="54571"/>
                </a:lnTo>
                <a:close/>
              </a:path>
              <a:path w="7035165" h="10200640">
                <a:moveTo>
                  <a:pt x="6068784" y="9212720"/>
                </a:moveTo>
                <a:lnTo>
                  <a:pt x="6062738" y="9206700"/>
                </a:lnTo>
                <a:lnTo>
                  <a:pt x="6047930" y="9206700"/>
                </a:lnTo>
                <a:lnTo>
                  <a:pt x="6041885" y="9212720"/>
                </a:lnTo>
                <a:lnTo>
                  <a:pt x="6041885" y="9227566"/>
                </a:lnTo>
                <a:lnTo>
                  <a:pt x="6047930" y="9233586"/>
                </a:lnTo>
                <a:lnTo>
                  <a:pt x="6062738" y="9233586"/>
                </a:lnTo>
                <a:lnTo>
                  <a:pt x="6068784" y="9227566"/>
                </a:lnTo>
                <a:lnTo>
                  <a:pt x="6068784" y="9212720"/>
                </a:lnTo>
                <a:close/>
              </a:path>
              <a:path w="7035165" h="10200640">
                <a:moveTo>
                  <a:pt x="6090666" y="2175573"/>
                </a:moveTo>
                <a:lnTo>
                  <a:pt x="6089078" y="2167725"/>
                </a:lnTo>
                <a:lnTo>
                  <a:pt x="6084773" y="2161311"/>
                </a:lnTo>
                <a:lnTo>
                  <a:pt x="6078359" y="2156993"/>
                </a:lnTo>
                <a:lnTo>
                  <a:pt x="6070511" y="2155418"/>
                </a:lnTo>
                <a:lnTo>
                  <a:pt x="6062675" y="2156993"/>
                </a:lnTo>
                <a:lnTo>
                  <a:pt x="6056274" y="2161311"/>
                </a:lnTo>
                <a:lnTo>
                  <a:pt x="6051943" y="2167725"/>
                </a:lnTo>
                <a:lnTo>
                  <a:pt x="6050356" y="2175573"/>
                </a:lnTo>
                <a:lnTo>
                  <a:pt x="6051943" y="2183422"/>
                </a:lnTo>
                <a:lnTo>
                  <a:pt x="6056274" y="2189835"/>
                </a:lnTo>
                <a:lnTo>
                  <a:pt x="6062675" y="2194153"/>
                </a:lnTo>
                <a:lnTo>
                  <a:pt x="6070511" y="2195728"/>
                </a:lnTo>
                <a:lnTo>
                  <a:pt x="6078359" y="2194153"/>
                </a:lnTo>
                <a:lnTo>
                  <a:pt x="6084773" y="2189835"/>
                </a:lnTo>
                <a:lnTo>
                  <a:pt x="6089078" y="2183422"/>
                </a:lnTo>
                <a:lnTo>
                  <a:pt x="6090666" y="2175573"/>
                </a:lnTo>
                <a:close/>
              </a:path>
              <a:path w="7035165" h="10200640">
                <a:moveTo>
                  <a:pt x="6114935" y="10129114"/>
                </a:moveTo>
                <a:lnTo>
                  <a:pt x="6110249" y="10105898"/>
                </a:lnTo>
                <a:lnTo>
                  <a:pt x="6097486" y="10086950"/>
                </a:lnTo>
                <a:lnTo>
                  <a:pt x="6078550" y="10074161"/>
                </a:lnTo>
                <a:lnTo>
                  <a:pt x="6055347" y="10069474"/>
                </a:lnTo>
                <a:lnTo>
                  <a:pt x="6032157" y="10074161"/>
                </a:lnTo>
                <a:lnTo>
                  <a:pt x="6013196" y="10086950"/>
                </a:lnTo>
                <a:lnTo>
                  <a:pt x="6000420" y="10105898"/>
                </a:lnTo>
                <a:lnTo>
                  <a:pt x="5995733" y="10129114"/>
                </a:lnTo>
                <a:lnTo>
                  <a:pt x="6000420" y="10152329"/>
                </a:lnTo>
                <a:lnTo>
                  <a:pt x="6013196" y="10171278"/>
                </a:lnTo>
                <a:lnTo>
                  <a:pt x="6032157" y="10184066"/>
                </a:lnTo>
                <a:lnTo>
                  <a:pt x="6055347" y="10188753"/>
                </a:lnTo>
                <a:lnTo>
                  <a:pt x="6078550" y="10184066"/>
                </a:lnTo>
                <a:lnTo>
                  <a:pt x="6097486" y="10171278"/>
                </a:lnTo>
                <a:lnTo>
                  <a:pt x="6110249" y="10152329"/>
                </a:lnTo>
                <a:lnTo>
                  <a:pt x="6114935" y="10129114"/>
                </a:lnTo>
                <a:close/>
              </a:path>
              <a:path w="7035165" h="10200640">
                <a:moveTo>
                  <a:pt x="6114935" y="9826092"/>
                </a:moveTo>
                <a:lnTo>
                  <a:pt x="6110249" y="9802876"/>
                </a:lnTo>
                <a:lnTo>
                  <a:pt x="6097486" y="9783915"/>
                </a:lnTo>
                <a:lnTo>
                  <a:pt x="6078550" y="9771139"/>
                </a:lnTo>
                <a:lnTo>
                  <a:pt x="6055347" y="9766452"/>
                </a:lnTo>
                <a:lnTo>
                  <a:pt x="6032157" y="9771139"/>
                </a:lnTo>
                <a:lnTo>
                  <a:pt x="6013196" y="9783915"/>
                </a:lnTo>
                <a:lnTo>
                  <a:pt x="6000420" y="9802876"/>
                </a:lnTo>
                <a:lnTo>
                  <a:pt x="5995733" y="9826092"/>
                </a:lnTo>
                <a:lnTo>
                  <a:pt x="6000420" y="9849294"/>
                </a:lnTo>
                <a:lnTo>
                  <a:pt x="6013196" y="9868256"/>
                </a:lnTo>
                <a:lnTo>
                  <a:pt x="6032157" y="9881044"/>
                </a:lnTo>
                <a:lnTo>
                  <a:pt x="6055347" y="9885731"/>
                </a:lnTo>
                <a:lnTo>
                  <a:pt x="6078550" y="9881044"/>
                </a:lnTo>
                <a:lnTo>
                  <a:pt x="6097486" y="9868256"/>
                </a:lnTo>
                <a:lnTo>
                  <a:pt x="6110249" y="9849294"/>
                </a:lnTo>
                <a:lnTo>
                  <a:pt x="6114935" y="9826092"/>
                </a:lnTo>
                <a:close/>
              </a:path>
              <a:path w="7035165" h="10200640">
                <a:moveTo>
                  <a:pt x="6114935" y="9523082"/>
                </a:moveTo>
                <a:lnTo>
                  <a:pt x="6110249" y="9499867"/>
                </a:lnTo>
                <a:lnTo>
                  <a:pt x="6097486" y="9480906"/>
                </a:lnTo>
                <a:lnTo>
                  <a:pt x="6078550" y="9468129"/>
                </a:lnTo>
                <a:lnTo>
                  <a:pt x="6055347" y="9463443"/>
                </a:lnTo>
                <a:lnTo>
                  <a:pt x="6032157" y="9468129"/>
                </a:lnTo>
                <a:lnTo>
                  <a:pt x="6013196" y="9480906"/>
                </a:lnTo>
                <a:lnTo>
                  <a:pt x="6000420" y="9499867"/>
                </a:lnTo>
                <a:lnTo>
                  <a:pt x="5995733" y="9523082"/>
                </a:lnTo>
                <a:lnTo>
                  <a:pt x="6000420" y="9546298"/>
                </a:lnTo>
                <a:lnTo>
                  <a:pt x="6013196" y="9565246"/>
                </a:lnTo>
                <a:lnTo>
                  <a:pt x="6032157" y="9578035"/>
                </a:lnTo>
                <a:lnTo>
                  <a:pt x="6055347" y="9582721"/>
                </a:lnTo>
                <a:lnTo>
                  <a:pt x="6078550" y="9578035"/>
                </a:lnTo>
                <a:lnTo>
                  <a:pt x="6097486" y="9565246"/>
                </a:lnTo>
                <a:lnTo>
                  <a:pt x="6110249" y="9546298"/>
                </a:lnTo>
                <a:lnTo>
                  <a:pt x="6114935" y="9523082"/>
                </a:lnTo>
                <a:close/>
              </a:path>
              <a:path w="7035165" h="10200640">
                <a:moveTo>
                  <a:pt x="6116688" y="1872627"/>
                </a:moveTo>
                <a:lnTo>
                  <a:pt x="6113069" y="1854657"/>
                </a:lnTo>
                <a:lnTo>
                  <a:pt x="6103175" y="1839976"/>
                </a:lnTo>
                <a:lnTo>
                  <a:pt x="6088494" y="1830070"/>
                </a:lnTo>
                <a:lnTo>
                  <a:pt x="6070511" y="1826437"/>
                </a:lnTo>
                <a:lnTo>
                  <a:pt x="6052553" y="1830070"/>
                </a:lnTo>
                <a:lnTo>
                  <a:pt x="6037885" y="1839976"/>
                </a:lnTo>
                <a:lnTo>
                  <a:pt x="6027991" y="1854657"/>
                </a:lnTo>
                <a:lnTo>
                  <a:pt x="6024372" y="1872627"/>
                </a:lnTo>
                <a:lnTo>
                  <a:pt x="6027991" y="1890610"/>
                </a:lnTo>
                <a:lnTo>
                  <a:pt x="6037885" y="1905292"/>
                </a:lnTo>
                <a:lnTo>
                  <a:pt x="6052553" y="1915198"/>
                </a:lnTo>
                <a:lnTo>
                  <a:pt x="6070511" y="1918830"/>
                </a:lnTo>
                <a:lnTo>
                  <a:pt x="6088494" y="1915198"/>
                </a:lnTo>
                <a:lnTo>
                  <a:pt x="6103175" y="1905292"/>
                </a:lnTo>
                <a:lnTo>
                  <a:pt x="6113069" y="1890610"/>
                </a:lnTo>
                <a:lnTo>
                  <a:pt x="6116688" y="1872627"/>
                </a:lnTo>
                <a:close/>
              </a:path>
              <a:path w="7035165" h="10200640">
                <a:moveTo>
                  <a:pt x="6116688" y="1569656"/>
                </a:moveTo>
                <a:lnTo>
                  <a:pt x="6113069" y="1551673"/>
                </a:lnTo>
                <a:lnTo>
                  <a:pt x="6103175" y="1536992"/>
                </a:lnTo>
                <a:lnTo>
                  <a:pt x="6088494" y="1527098"/>
                </a:lnTo>
                <a:lnTo>
                  <a:pt x="6070511" y="1523466"/>
                </a:lnTo>
                <a:lnTo>
                  <a:pt x="6052553" y="1527098"/>
                </a:lnTo>
                <a:lnTo>
                  <a:pt x="6037885" y="1536992"/>
                </a:lnTo>
                <a:lnTo>
                  <a:pt x="6027991" y="1551673"/>
                </a:lnTo>
                <a:lnTo>
                  <a:pt x="6024372" y="1569656"/>
                </a:lnTo>
                <a:lnTo>
                  <a:pt x="6027991" y="1587639"/>
                </a:lnTo>
                <a:lnTo>
                  <a:pt x="6037885" y="1602320"/>
                </a:lnTo>
                <a:lnTo>
                  <a:pt x="6052553" y="1612226"/>
                </a:lnTo>
                <a:lnTo>
                  <a:pt x="6070511" y="1615859"/>
                </a:lnTo>
                <a:lnTo>
                  <a:pt x="6088494" y="1612226"/>
                </a:lnTo>
                <a:lnTo>
                  <a:pt x="6103175" y="1602320"/>
                </a:lnTo>
                <a:lnTo>
                  <a:pt x="6113069" y="1587639"/>
                </a:lnTo>
                <a:lnTo>
                  <a:pt x="6116688" y="1569656"/>
                </a:lnTo>
                <a:close/>
              </a:path>
              <a:path w="7035165" h="10200640">
                <a:moveTo>
                  <a:pt x="6116688" y="1266647"/>
                </a:moveTo>
                <a:lnTo>
                  <a:pt x="6113069" y="1248676"/>
                </a:lnTo>
                <a:lnTo>
                  <a:pt x="6103175" y="1233995"/>
                </a:lnTo>
                <a:lnTo>
                  <a:pt x="6088494" y="1224089"/>
                </a:lnTo>
                <a:lnTo>
                  <a:pt x="6070511" y="1220457"/>
                </a:lnTo>
                <a:lnTo>
                  <a:pt x="6052553" y="1224089"/>
                </a:lnTo>
                <a:lnTo>
                  <a:pt x="6037885" y="1233995"/>
                </a:lnTo>
                <a:lnTo>
                  <a:pt x="6027991" y="1248676"/>
                </a:lnTo>
                <a:lnTo>
                  <a:pt x="6024372" y="1266647"/>
                </a:lnTo>
                <a:lnTo>
                  <a:pt x="6027991" y="1284630"/>
                </a:lnTo>
                <a:lnTo>
                  <a:pt x="6037885" y="1299311"/>
                </a:lnTo>
                <a:lnTo>
                  <a:pt x="6052553" y="1309217"/>
                </a:lnTo>
                <a:lnTo>
                  <a:pt x="6070511" y="1312849"/>
                </a:lnTo>
                <a:lnTo>
                  <a:pt x="6088494" y="1309217"/>
                </a:lnTo>
                <a:lnTo>
                  <a:pt x="6103175" y="1299311"/>
                </a:lnTo>
                <a:lnTo>
                  <a:pt x="6113069" y="1284630"/>
                </a:lnTo>
                <a:lnTo>
                  <a:pt x="6116688" y="1266647"/>
                </a:lnTo>
                <a:close/>
              </a:path>
              <a:path w="7035165" h="10200640">
                <a:moveTo>
                  <a:pt x="6116688" y="963625"/>
                </a:moveTo>
                <a:lnTo>
                  <a:pt x="6113069" y="945654"/>
                </a:lnTo>
                <a:lnTo>
                  <a:pt x="6103175" y="930960"/>
                </a:lnTo>
                <a:lnTo>
                  <a:pt x="6088494" y="921067"/>
                </a:lnTo>
                <a:lnTo>
                  <a:pt x="6070511" y="917435"/>
                </a:lnTo>
                <a:lnTo>
                  <a:pt x="6052553" y="921067"/>
                </a:lnTo>
                <a:lnTo>
                  <a:pt x="6037885" y="930960"/>
                </a:lnTo>
                <a:lnTo>
                  <a:pt x="6027991" y="945654"/>
                </a:lnTo>
                <a:lnTo>
                  <a:pt x="6024372" y="963625"/>
                </a:lnTo>
                <a:lnTo>
                  <a:pt x="6027991" y="981608"/>
                </a:lnTo>
                <a:lnTo>
                  <a:pt x="6037885" y="996289"/>
                </a:lnTo>
                <a:lnTo>
                  <a:pt x="6052553" y="1006195"/>
                </a:lnTo>
                <a:lnTo>
                  <a:pt x="6070511" y="1009827"/>
                </a:lnTo>
                <a:lnTo>
                  <a:pt x="6088494" y="1006195"/>
                </a:lnTo>
                <a:lnTo>
                  <a:pt x="6103175" y="996289"/>
                </a:lnTo>
                <a:lnTo>
                  <a:pt x="6113069" y="981608"/>
                </a:lnTo>
                <a:lnTo>
                  <a:pt x="6116688" y="963625"/>
                </a:lnTo>
                <a:close/>
              </a:path>
              <a:path w="7035165" h="10200640">
                <a:moveTo>
                  <a:pt x="6116688" y="660603"/>
                </a:moveTo>
                <a:lnTo>
                  <a:pt x="6113069" y="642620"/>
                </a:lnTo>
                <a:lnTo>
                  <a:pt x="6103175" y="627938"/>
                </a:lnTo>
                <a:lnTo>
                  <a:pt x="6088494" y="618045"/>
                </a:lnTo>
                <a:lnTo>
                  <a:pt x="6070511" y="614413"/>
                </a:lnTo>
                <a:lnTo>
                  <a:pt x="6052553" y="618045"/>
                </a:lnTo>
                <a:lnTo>
                  <a:pt x="6037885" y="627938"/>
                </a:lnTo>
                <a:lnTo>
                  <a:pt x="6027991" y="642620"/>
                </a:lnTo>
                <a:lnTo>
                  <a:pt x="6024372" y="660603"/>
                </a:lnTo>
                <a:lnTo>
                  <a:pt x="6027991" y="678586"/>
                </a:lnTo>
                <a:lnTo>
                  <a:pt x="6037885" y="693267"/>
                </a:lnTo>
                <a:lnTo>
                  <a:pt x="6052553" y="703173"/>
                </a:lnTo>
                <a:lnTo>
                  <a:pt x="6070511" y="706793"/>
                </a:lnTo>
                <a:lnTo>
                  <a:pt x="6088494" y="703173"/>
                </a:lnTo>
                <a:lnTo>
                  <a:pt x="6103175" y="693267"/>
                </a:lnTo>
                <a:lnTo>
                  <a:pt x="6113069" y="678586"/>
                </a:lnTo>
                <a:lnTo>
                  <a:pt x="6116688" y="660603"/>
                </a:lnTo>
                <a:close/>
              </a:path>
              <a:path w="7035165" h="10200640">
                <a:moveTo>
                  <a:pt x="6116688" y="357581"/>
                </a:moveTo>
                <a:lnTo>
                  <a:pt x="6113069" y="339598"/>
                </a:lnTo>
                <a:lnTo>
                  <a:pt x="6103175" y="324916"/>
                </a:lnTo>
                <a:lnTo>
                  <a:pt x="6088494" y="315023"/>
                </a:lnTo>
                <a:lnTo>
                  <a:pt x="6070511" y="311391"/>
                </a:lnTo>
                <a:lnTo>
                  <a:pt x="6052553" y="315023"/>
                </a:lnTo>
                <a:lnTo>
                  <a:pt x="6037885" y="324916"/>
                </a:lnTo>
                <a:lnTo>
                  <a:pt x="6027991" y="339598"/>
                </a:lnTo>
                <a:lnTo>
                  <a:pt x="6024372" y="357581"/>
                </a:lnTo>
                <a:lnTo>
                  <a:pt x="6027991" y="375564"/>
                </a:lnTo>
                <a:lnTo>
                  <a:pt x="6037885" y="390245"/>
                </a:lnTo>
                <a:lnTo>
                  <a:pt x="6052553" y="400138"/>
                </a:lnTo>
                <a:lnTo>
                  <a:pt x="6070511" y="403771"/>
                </a:lnTo>
                <a:lnTo>
                  <a:pt x="6088494" y="400138"/>
                </a:lnTo>
                <a:lnTo>
                  <a:pt x="6103175" y="390245"/>
                </a:lnTo>
                <a:lnTo>
                  <a:pt x="6113069" y="375564"/>
                </a:lnTo>
                <a:lnTo>
                  <a:pt x="6116688" y="357581"/>
                </a:lnTo>
                <a:close/>
              </a:path>
              <a:path w="7035165" h="10200640">
                <a:moveTo>
                  <a:pt x="6116688" y="54571"/>
                </a:moveTo>
                <a:lnTo>
                  <a:pt x="6113069" y="36588"/>
                </a:lnTo>
                <a:lnTo>
                  <a:pt x="6103175" y="21907"/>
                </a:lnTo>
                <a:lnTo>
                  <a:pt x="6088494" y="12014"/>
                </a:lnTo>
                <a:lnTo>
                  <a:pt x="6070511" y="8382"/>
                </a:lnTo>
                <a:lnTo>
                  <a:pt x="6052553" y="12014"/>
                </a:lnTo>
                <a:lnTo>
                  <a:pt x="6037885" y="21907"/>
                </a:lnTo>
                <a:lnTo>
                  <a:pt x="6027991" y="36588"/>
                </a:lnTo>
                <a:lnTo>
                  <a:pt x="6024372" y="54571"/>
                </a:lnTo>
                <a:lnTo>
                  <a:pt x="6027991" y="72555"/>
                </a:lnTo>
                <a:lnTo>
                  <a:pt x="6037885" y="87236"/>
                </a:lnTo>
                <a:lnTo>
                  <a:pt x="6052553" y="97142"/>
                </a:lnTo>
                <a:lnTo>
                  <a:pt x="6070511" y="100761"/>
                </a:lnTo>
                <a:lnTo>
                  <a:pt x="6088494" y="97142"/>
                </a:lnTo>
                <a:lnTo>
                  <a:pt x="6103175" y="87236"/>
                </a:lnTo>
                <a:lnTo>
                  <a:pt x="6113069" y="72555"/>
                </a:lnTo>
                <a:lnTo>
                  <a:pt x="6116688" y="54571"/>
                </a:lnTo>
                <a:close/>
              </a:path>
              <a:path w="7035165" h="10200640">
                <a:moveTo>
                  <a:pt x="6361417" y="9218270"/>
                </a:moveTo>
                <a:lnTo>
                  <a:pt x="6359931" y="9216771"/>
                </a:lnTo>
                <a:lnTo>
                  <a:pt x="6356185" y="9216771"/>
                </a:lnTo>
                <a:lnTo>
                  <a:pt x="6354699" y="9218270"/>
                </a:lnTo>
                <a:lnTo>
                  <a:pt x="6354699" y="9222003"/>
                </a:lnTo>
                <a:lnTo>
                  <a:pt x="6356185" y="9223502"/>
                </a:lnTo>
                <a:lnTo>
                  <a:pt x="6359893" y="9223502"/>
                </a:lnTo>
                <a:lnTo>
                  <a:pt x="6361417" y="9222003"/>
                </a:lnTo>
                <a:lnTo>
                  <a:pt x="6361417" y="9218270"/>
                </a:lnTo>
                <a:close/>
              </a:path>
              <a:path w="7035165" h="10200640">
                <a:moveTo>
                  <a:pt x="6389205" y="2166772"/>
                </a:moveTo>
                <a:lnTo>
                  <a:pt x="6382042" y="2159622"/>
                </a:lnTo>
                <a:lnTo>
                  <a:pt x="6364465" y="2159622"/>
                </a:lnTo>
                <a:lnTo>
                  <a:pt x="6357302" y="2166772"/>
                </a:lnTo>
                <a:lnTo>
                  <a:pt x="6357302" y="2184374"/>
                </a:lnTo>
                <a:lnTo>
                  <a:pt x="6364465" y="2191524"/>
                </a:lnTo>
                <a:lnTo>
                  <a:pt x="6382042" y="2191524"/>
                </a:lnTo>
                <a:lnTo>
                  <a:pt x="6389205" y="2184374"/>
                </a:lnTo>
                <a:lnTo>
                  <a:pt x="6389205" y="2166772"/>
                </a:lnTo>
                <a:close/>
              </a:path>
              <a:path w="7035165" h="10200640">
                <a:moveTo>
                  <a:pt x="6417653" y="9523082"/>
                </a:moveTo>
                <a:lnTo>
                  <a:pt x="6412966" y="9499867"/>
                </a:lnTo>
                <a:lnTo>
                  <a:pt x="6400203" y="9480906"/>
                </a:lnTo>
                <a:lnTo>
                  <a:pt x="6381267" y="9468129"/>
                </a:lnTo>
                <a:lnTo>
                  <a:pt x="6358077" y="9463443"/>
                </a:lnTo>
                <a:lnTo>
                  <a:pt x="6334874" y="9468129"/>
                </a:lnTo>
                <a:lnTo>
                  <a:pt x="6315926" y="9480906"/>
                </a:lnTo>
                <a:lnTo>
                  <a:pt x="6303149" y="9499867"/>
                </a:lnTo>
                <a:lnTo>
                  <a:pt x="6298463" y="9523082"/>
                </a:lnTo>
                <a:lnTo>
                  <a:pt x="6303149" y="9546298"/>
                </a:lnTo>
                <a:lnTo>
                  <a:pt x="6315926" y="9565246"/>
                </a:lnTo>
                <a:lnTo>
                  <a:pt x="6334874" y="9578035"/>
                </a:lnTo>
                <a:lnTo>
                  <a:pt x="6358077" y="9582721"/>
                </a:lnTo>
                <a:lnTo>
                  <a:pt x="6381267" y="9578035"/>
                </a:lnTo>
                <a:lnTo>
                  <a:pt x="6400203" y="9565246"/>
                </a:lnTo>
                <a:lnTo>
                  <a:pt x="6412966" y="9546298"/>
                </a:lnTo>
                <a:lnTo>
                  <a:pt x="6417653" y="9523082"/>
                </a:lnTo>
                <a:close/>
              </a:path>
              <a:path w="7035165" h="10200640">
                <a:moveTo>
                  <a:pt x="6421844" y="10129126"/>
                </a:moveTo>
                <a:lnTo>
                  <a:pt x="6416827" y="10104285"/>
                </a:lnTo>
                <a:lnTo>
                  <a:pt x="6403162" y="10083990"/>
                </a:lnTo>
                <a:lnTo>
                  <a:pt x="6382893" y="10070313"/>
                </a:lnTo>
                <a:lnTo>
                  <a:pt x="6358077" y="10065296"/>
                </a:lnTo>
                <a:lnTo>
                  <a:pt x="6333236" y="10070313"/>
                </a:lnTo>
                <a:lnTo>
                  <a:pt x="6312954" y="10083990"/>
                </a:lnTo>
                <a:lnTo>
                  <a:pt x="6299289" y="10104285"/>
                </a:lnTo>
                <a:lnTo>
                  <a:pt x="6294272" y="10129126"/>
                </a:lnTo>
                <a:lnTo>
                  <a:pt x="6299289" y="10153980"/>
                </a:lnTo>
                <a:lnTo>
                  <a:pt x="6312954" y="10174262"/>
                </a:lnTo>
                <a:lnTo>
                  <a:pt x="6333236" y="10187940"/>
                </a:lnTo>
                <a:lnTo>
                  <a:pt x="6358077" y="10192956"/>
                </a:lnTo>
                <a:lnTo>
                  <a:pt x="6382893" y="10187940"/>
                </a:lnTo>
                <a:lnTo>
                  <a:pt x="6403162" y="10174262"/>
                </a:lnTo>
                <a:lnTo>
                  <a:pt x="6416827" y="10153980"/>
                </a:lnTo>
                <a:lnTo>
                  <a:pt x="6421844" y="10129126"/>
                </a:lnTo>
                <a:close/>
              </a:path>
              <a:path w="7035165" h="10200640">
                <a:moveTo>
                  <a:pt x="6421844" y="9826104"/>
                </a:moveTo>
                <a:lnTo>
                  <a:pt x="6416827" y="9801263"/>
                </a:lnTo>
                <a:lnTo>
                  <a:pt x="6403162" y="9780968"/>
                </a:lnTo>
                <a:lnTo>
                  <a:pt x="6382893" y="9767291"/>
                </a:lnTo>
                <a:lnTo>
                  <a:pt x="6358077" y="9762274"/>
                </a:lnTo>
                <a:lnTo>
                  <a:pt x="6333236" y="9767291"/>
                </a:lnTo>
                <a:lnTo>
                  <a:pt x="6312954" y="9780968"/>
                </a:lnTo>
                <a:lnTo>
                  <a:pt x="6299289" y="9801263"/>
                </a:lnTo>
                <a:lnTo>
                  <a:pt x="6294272" y="9826104"/>
                </a:lnTo>
                <a:lnTo>
                  <a:pt x="6299289" y="9850945"/>
                </a:lnTo>
                <a:lnTo>
                  <a:pt x="6312954" y="9871240"/>
                </a:lnTo>
                <a:lnTo>
                  <a:pt x="6333236" y="9884918"/>
                </a:lnTo>
                <a:lnTo>
                  <a:pt x="6358077" y="9889934"/>
                </a:lnTo>
                <a:lnTo>
                  <a:pt x="6382893" y="9884918"/>
                </a:lnTo>
                <a:lnTo>
                  <a:pt x="6403162" y="9871240"/>
                </a:lnTo>
                <a:lnTo>
                  <a:pt x="6416827" y="9850945"/>
                </a:lnTo>
                <a:lnTo>
                  <a:pt x="6421844" y="9826104"/>
                </a:lnTo>
                <a:close/>
              </a:path>
              <a:path w="7035165" h="10200640">
                <a:moveTo>
                  <a:pt x="6421945" y="1872627"/>
                </a:moveTo>
                <a:lnTo>
                  <a:pt x="6418123" y="1853666"/>
                </a:lnTo>
                <a:lnTo>
                  <a:pt x="6407683" y="1838185"/>
                </a:lnTo>
                <a:lnTo>
                  <a:pt x="6392202" y="1827745"/>
                </a:lnTo>
                <a:lnTo>
                  <a:pt x="6373241" y="1823910"/>
                </a:lnTo>
                <a:lnTo>
                  <a:pt x="6354292" y="1827745"/>
                </a:lnTo>
                <a:lnTo>
                  <a:pt x="6338824" y="1838185"/>
                </a:lnTo>
                <a:lnTo>
                  <a:pt x="6328384" y="1853666"/>
                </a:lnTo>
                <a:lnTo>
                  <a:pt x="6324562" y="1872627"/>
                </a:lnTo>
                <a:lnTo>
                  <a:pt x="6328384" y="1891601"/>
                </a:lnTo>
                <a:lnTo>
                  <a:pt x="6338824" y="1907082"/>
                </a:lnTo>
                <a:lnTo>
                  <a:pt x="6354292" y="1917522"/>
                </a:lnTo>
                <a:lnTo>
                  <a:pt x="6373241" y="1921344"/>
                </a:lnTo>
                <a:lnTo>
                  <a:pt x="6392202" y="1917522"/>
                </a:lnTo>
                <a:lnTo>
                  <a:pt x="6407683" y="1907082"/>
                </a:lnTo>
                <a:lnTo>
                  <a:pt x="6418123" y="1891601"/>
                </a:lnTo>
                <a:lnTo>
                  <a:pt x="6421945" y="1872627"/>
                </a:lnTo>
                <a:close/>
              </a:path>
              <a:path w="7035165" h="10200640">
                <a:moveTo>
                  <a:pt x="6421945" y="1569656"/>
                </a:moveTo>
                <a:lnTo>
                  <a:pt x="6418123" y="1550695"/>
                </a:lnTo>
                <a:lnTo>
                  <a:pt x="6407683" y="1535214"/>
                </a:lnTo>
                <a:lnTo>
                  <a:pt x="6392202" y="1524774"/>
                </a:lnTo>
                <a:lnTo>
                  <a:pt x="6373241" y="1520939"/>
                </a:lnTo>
                <a:lnTo>
                  <a:pt x="6354292" y="1524774"/>
                </a:lnTo>
                <a:lnTo>
                  <a:pt x="6338824" y="1535214"/>
                </a:lnTo>
                <a:lnTo>
                  <a:pt x="6328384" y="1550695"/>
                </a:lnTo>
                <a:lnTo>
                  <a:pt x="6324562" y="1569656"/>
                </a:lnTo>
                <a:lnTo>
                  <a:pt x="6328384" y="1588617"/>
                </a:lnTo>
                <a:lnTo>
                  <a:pt x="6338824" y="1604111"/>
                </a:lnTo>
                <a:lnTo>
                  <a:pt x="6354292" y="1614551"/>
                </a:lnTo>
                <a:lnTo>
                  <a:pt x="6373241" y="1618373"/>
                </a:lnTo>
                <a:lnTo>
                  <a:pt x="6392202" y="1614551"/>
                </a:lnTo>
                <a:lnTo>
                  <a:pt x="6407683" y="1604111"/>
                </a:lnTo>
                <a:lnTo>
                  <a:pt x="6418123" y="1588617"/>
                </a:lnTo>
                <a:lnTo>
                  <a:pt x="6421945" y="1569656"/>
                </a:lnTo>
                <a:close/>
              </a:path>
              <a:path w="7035165" h="10200640">
                <a:moveTo>
                  <a:pt x="6421945" y="1266647"/>
                </a:moveTo>
                <a:lnTo>
                  <a:pt x="6418123" y="1247686"/>
                </a:lnTo>
                <a:lnTo>
                  <a:pt x="6407683" y="1232204"/>
                </a:lnTo>
                <a:lnTo>
                  <a:pt x="6392202" y="1221765"/>
                </a:lnTo>
                <a:lnTo>
                  <a:pt x="6373241" y="1217930"/>
                </a:lnTo>
                <a:lnTo>
                  <a:pt x="6354292" y="1221765"/>
                </a:lnTo>
                <a:lnTo>
                  <a:pt x="6338824" y="1232204"/>
                </a:lnTo>
                <a:lnTo>
                  <a:pt x="6328384" y="1247686"/>
                </a:lnTo>
                <a:lnTo>
                  <a:pt x="6324562" y="1266647"/>
                </a:lnTo>
                <a:lnTo>
                  <a:pt x="6328384" y="1285621"/>
                </a:lnTo>
                <a:lnTo>
                  <a:pt x="6338824" y="1301102"/>
                </a:lnTo>
                <a:lnTo>
                  <a:pt x="6354292" y="1311541"/>
                </a:lnTo>
                <a:lnTo>
                  <a:pt x="6373241" y="1315364"/>
                </a:lnTo>
                <a:lnTo>
                  <a:pt x="6392202" y="1311541"/>
                </a:lnTo>
                <a:lnTo>
                  <a:pt x="6407683" y="1301102"/>
                </a:lnTo>
                <a:lnTo>
                  <a:pt x="6418123" y="1285621"/>
                </a:lnTo>
                <a:lnTo>
                  <a:pt x="6421945" y="1266647"/>
                </a:lnTo>
                <a:close/>
              </a:path>
              <a:path w="7035165" h="10200640">
                <a:moveTo>
                  <a:pt x="6421945" y="963625"/>
                </a:moveTo>
                <a:lnTo>
                  <a:pt x="6418123" y="944664"/>
                </a:lnTo>
                <a:lnTo>
                  <a:pt x="6407683" y="929182"/>
                </a:lnTo>
                <a:lnTo>
                  <a:pt x="6392202" y="918743"/>
                </a:lnTo>
                <a:lnTo>
                  <a:pt x="6373241" y="914908"/>
                </a:lnTo>
                <a:lnTo>
                  <a:pt x="6354292" y="918743"/>
                </a:lnTo>
                <a:lnTo>
                  <a:pt x="6338824" y="929182"/>
                </a:lnTo>
                <a:lnTo>
                  <a:pt x="6328384" y="944664"/>
                </a:lnTo>
                <a:lnTo>
                  <a:pt x="6324562" y="963625"/>
                </a:lnTo>
                <a:lnTo>
                  <a:pt x="6328384" y="982586"/>
                </a:lnTo>
                <a:lnTo>
                  <a:pt x="6338824" y="998080"/>
                </a:lnTo>
                <a:lnTo>
                  <a:pt x="6354292" y="1008519"/>
                </a:lnTo>
                <a:lnTo>
                  <a:pt x="6373241" y="1012342"/>
                </a:lnTo>
                <a:lnTo>
                  <a:pt x="6392202" y="1008519"/>
                </a:lnTo>
                <a:lnTo>
                  <a:pt x="6407683" y="998080"/>
                </a:lnTo>
                <a:lnTo>
                  <a:pt x="6418123" y="982586"/>
                </a:lnTo>
                <a:lnTo>
                  <a:pt x="6421945" y="963625"/>
                </a:lnTo>
                <a:close/>
              </a:path>
              <a:path w="7035165" h="10200640">
                <a:moveTo>
                  <a:pt x="6421945" y="660603"/>
                </a:moveTo>
                <a:lnTo>
                  <a:pt x="6418123" y="641642"/>
                </a:lnTo>
                <a:lnTo>
                  <a:pt x="6407683" y="626160"/>
                </a:lnTo>
                <a:lnTo>
                  <a:pt x="6392202" y="615708"/>
                </a:lnTo>
                <a:lnTo>
                  <a:pt x="6373241" y="611886"/>
                </a:lnTo>
                <a:lnTo>
                  <a:pt x="6354292" y="615708"/>
                </a:lnTo>
                <a:lnTo>
                  <a:pt x="6338824" y="626160"/>
                </a:lnTo>
                <a:lnTo>
                  <a:pt x="6328384" y="641642"/>
                </a:lnTo>
                <a:lnTo>
                  <a:pt x="6324562" y="660603"/>
                </a:lnTo>
                <a:lnTo>
                  <a:pt x="6328384" y="679564"/>
                </a:lnTo>
                <a:lnTo>
                  <a:pt x="6338824" y="695058"/>
                </a:lnTo>
                <a:lnTo>
                  <a:pt x="6354292" y="705497"/>
                </a:lnTo>
                <a:lnTo>
                  <a:pt x="6373241" y="709320"/>
                </a:lnTo>
                <a:lnTo>
                  <a:pt x="6392202" y="705497"/>
                </a:lnTo>
                <a:lnTo>
                  <a:pt x="6407683" y="695058"/>
                </a:lnTo>
                <a:lnTo>
                  <a:pt x="6418123" y="679564"/>
                </a:lnTo>
                <a:lnTo>
                  <a:pt x="6421945" y="660603"/>
                </a:lnTo>
                <a:close/>
              </a:path>
              <a:path w="7035165" h="10200640">
                <a:moveTo>
                  <a:pt x="6421945" y="357581"/>
                </a:moveTo>
                <a:lnTo>
                  <a:pt x="6418123" y="338620"/>
                </a:lnTo>
                <a:lnTo>
                  <a:pt x="6407683" y="323126"/>
                </a:lnTo>
                <a:lnTo>
                  <a:pt x="6392202" y="312686"/>
                </a:lnTo>
                <a:lnTo>
                  <a:pt x="6373241" y="308864"/>
                </a:lnTo>
                <a:lnTo>
                  <a:pt x="6354292" y="312686"/>
                </a:lnTo>
                <a:lnTo>
                  <a:pt x="6338824" y="323126"/>
                </a:lnTo>
                <a:lnTo>
                  <a:pt x="6328384" y="338620"/>
                </a:lnTo>
                <a:lnTo>
                  <a:pt x="6324562" y="357581"/>
                </a:lnTo>
                <a:lnTo>
                  <a:pt x="6328384" y="376542"/>
                </a:lnTo>
                <a:lnTo>
                  <a:pt x="6338824" y="392023"/>
                </a:lnTo>
                <a:lnTo>
                  <a:pt x="6354292" y="402463"/>
                </a:lnTo>
                <a:lnTo>
                  <a:pt x="6373241" y="406298"/>
                </a:lnTo>
                <a:lnTo>
                  <a:pt x="6392202" y="402463"/>
                </a:lnTo>
                <a:lnTo>
                  <a:pt x="6407683" y="392023"/>
                </a:lnTo>
                <a:lnTo>
                  <a:pt x="6418123" y="376542"/>
                </a:lnTo>
                <a:lnTo>
                  <a:pt x="6421945" y="357581"/>
                </a:lnTo>
                <a:close/>
              </a:path>
              <a:path w="7035165" h="10200640">
                <a:moveTo>
                  <a:pt x="6421945" y="54571"/>
                </a:moveTo>
                <a:lnTo>
                  <a:pt x="6418123" y="35610"/>
                </a:lnTo>
                <a:lnTo>
                  <a:pt x="6407683" y="20129"/>
                </a:lnTo>
                <a:lnTo>
                  <a:pt x="6392202" y="9677"/>
                </a:lnTo>
                <a:lnTo>
                  <a:pt x="6373241" y="5854"/>
                </a:lnTo>
                <a:lnTo>
                  <a:pt x="6354292" y="9677"/>
                </a:lnTo>
                <a:lnTo>
                  <a:pt x="6338824" y="20129"/>
                </a:lnTo>
                <a:lnTo>
                  <a:pt x="6328384" y="35610"/>
                </a:lnTo>
                <a:lnTo>
                  <a:pt x="6324562" y="54571"/>
                </a:lnTo>
                <a:lnTo>
                  <a:pt x="6328384" y="73533"/>
                </a:lnTo>
                <a:lnTo>
                  <a:pt x="6338824" y="89027"/>
                </a:lnTo>
                <a:lnTo>
                  <a:pt x="6354292" y="99466"/>
                </a:lnTo>
                <a:lnTo>
                  <a:pt x="6373241" y="103289"/>
                </a:lnTo>
                <a:lnTo>
                  <a:pt x="6392202" y="99466"/>
                </a:lnTo>
                <a:lnTo>
                  <a:pt x="6407683" y="89027"/>
                </a:lnTo>
                <a:lnTo>
                  <a:pt x="6418123" y="73533"/>
                </a:lnTo>
                <a:lnTo>
                  <a:pt x="6421945" y="54571"/>
                </a:lnTo>
                <a:close/>
              </a:path>
              <a:path w="7035165" h="10200640">
                <a:moveTo>
                  <a:pt x="6686055" y="2169998"/>
                </a:moveTo>
                <a:lnTo>
                  <a:pt x="6681533" y="2165489"/>
                </a:lnTo>
                <a:lnTo>
                  <a:pt x="6670421" y="2165489"/>
                </a:lnTo>
                <a:lnTo>
                  <a:pt x="6665900" y="2169998"/>
                </a:lnTo>
                <a:lnTo>
                  <a:pt x="6665900" y="2181136"/>
                </a:lnTo>
                <a:lnTo>
                  <a:pt x="6670421" y="2185657"/>
                </a:lnTo>
                <a:lnTo>
                  <a:pt x="6681533" y="2185657"/>
                </a:lnTo>
                <a:lnTo>
                  <a:pt x="6686055" y="2181136"/>
                </a:lnTo>
                <a:lnTo>
                  <a:pt x="6686055" y="2169998"/>
                </a:lnTo>
                <a:close/>
              </a:path>
              <a:path w="7035165" h="10200640">
                <a:moveTo>
                  <a:pt x="6705257" y="9523095"/>
                </a:moveTo>
                <a:lnTo>
                  <a:pt x="6701764" y="9505772"/>
                </a:lnTo>
                <a:lnTo>
                  <a:pt x="6692227" y="9491624"/>
                </a:lnTo>
                <a:lnTo>
                  <a:pt x="6678092" y="9482087"/>
                </a:lnTo>
                <a:lnTo>
                  <a:pt x="6660794" y="9478581"/>
                </a:lnTo>
                <a:lnTo>
                  <a:pt x="6643484" y="9482087"/>
                </a:lnTo>
                <a:lnTo>
                  <a:pt x="6629336" y="9491624"/>
                </a:lnTo>
                <a:lnTo>
                  <a:pt x="6619799" y="9505772"/>
                </a:lnTo>
                <a:lnTo>
                  <a:pt x="6616306" y="9523095"/>
                </a:lnTo>
                <a:lnTo>
                  <a:pt x="6619799" y="9540430"/>
                </a:lnTo>
                <a:lnTo>
                  <a:pt x="6629336" y="9554578"/>
                </a:lnTo>
                <a:lnTo>
                  <a:pt x="6643484" y="9564116"/>
                </a:lnTo>
                <a:lnTo>
                  <a:pt x="6660794" y="9567608"/>
                </a:lnTo>
                <a:lnTo>
                  <a:pt x="6678092" y="9564116"/>
                </a:lnTo>
                <a:lnTo>
                  <a:pt x="6692227" y="9554578"/>
                </a:lnTo>
                <a:lnTo>
                  <a:pt x="6701764" y="9540430"/>
                </a:lnTo>
                <a:lnTo>
                  <a:pt x="6705257" y="9523095"/>
                </a:lnTo>
                <a:close/>
              </a:path>
              <a:path w="7035165" h="10200640">
                <a:moveTo>
                  <a:pt x="6727203" y="1872627"/>
                </a:moveTo>
                <a:lnTo>
                  <a:pt x="6723177" y="1852688"/>
                </a:lnTo>
                <a:lnTo>
                  <a:pt x="6712191" y="1836394"/>
                </a:lnTo>
                <a:lnTo>
                  <a:pt x="6695897" y="1825421"/>
                </a:lnTo>
                <a:lnTo>
                  <a:pt x="6675958" y="1821395"/>
                </a:lnTo>
                <a:lnTo>
                  <a:pt x="6656032" y="1825421"/>
                </a:lnTo>
                <a:lnTo>
                  <a:pt x="6639750" y="1836394"/>
                </a:lnTo>
                <a:lnTo>
                  <a:pt x="6628778" y="1852688"/>
                </a:lnTo>
                <a:lnTo>
                  <a:pt x="6624752" y="1872627"/>
                </a:lnTo>
                <a:lnTo>
                  <a:pt x="6628778" y="1892579"/>
                </a:lnTo>
                <a:lnTo>
                  <a:pt x="6639750" y="1908873"/>
                </a:lnTo>
                <a:lnTo>
                  <a:pt x="6656032" y="1919846"/>
                </a:lnTo>
                <a:lnTo>
                  <a:pt x="6675958" y="1923872"/>
                </a:lnTo>
                <a:lnTo>
                  <a:pt x="6695897" y="1919846"/>
                </a:lnTo>
                <a:lnTo>
                  <a:pt x="6712191" y="1908873"/>
                </a:lnTo>
                <a:lnTo>
                  <a:pt x="6723177" y="1892579"/>
                </a:lnTo>
                <a:lnTo>
                  <a:pt x="6727203" y="1872627"/>
                </a:lnTo>
                <a:close/>
              </a:path>
              <a:path w="7035165" h="10200640">
                <a:moveTo>
                  <a:pt x="6727203" y="1569656"/>
                </a:moveTo>
                <a:lnTo>
                  <a:pt x="6723177" y="1549717"/>
                </a:lnTo>
                <a:lnTo>
                  <a:pt x="6712191" y="1533423"/>
                </a:lnTo>
                <a:lnTo>
                  <a:pt x="6695897" y="1522437"/>
                </a:lnTo>
                <a:lnTo>
                  <a:pt x="6675958" y="1518412"/>
                </a:lnTo>
                <a:lnTo>
                  <a:pt x="6656032" y="1522437"/>
                </a:lnTo>
                <a:lnTo>
                  <a:pt x="6639750" y="1533423"/>
                </a:lnTo>
                <a:lnTo>
                  <a:pt x="6628778" y="1549717"/>
                </a:lnTo>
                <a:lnTo>
                  <a:pt x="6624752" y="1569656"/>
                </a:lnTo>
                <a:lnTo>
                  <a:pt x="6628778" y="1589608"/>
                </a:lnTo>
                <a:lnTo>
                  <a:pt x="6639750" y="1605889"/>
                </a:lnTo>
                <a:lnTo>
                  <a:pt x="6656032" y="1616875"/>
                </a:lnTo>
                <a:lnTo>
                  <a:pt x="6675958" y="1620901"/>
                </a:lnTo>
                <a:lnTo>
                  <a:pt x="6695897" y="1616875"/>
                </a:lnTo>
                <a:lnTo>
                  <a:pt x="6712191" y="1605889"/>
                </a:lnTo>
                <a:lnTo>
                  <a:pt x="6723177" y="1589608"/>
                </a:lnTo>
                <a:lnTo>
                  <a:pt x="6727203" y="1569656"/>
                </a:lnTo>
                <a:close/>
              </a:path>
              <a:path w="7035165" h="10200640">
                <a:moveTo>
                  <a:pt x="6727203" y="1266647"/>
                </a:moveTo>
                <a:lnTo>
                  <a:pt x="6723177" y="1246708"/>
                </a:lnTo>
                <a:lnTo>
                  <a:pt x="6712191" y="1230414"/>
                </a:lnTo>
                <a:lnTo>
                  <a:pt x="6695897" y="1219441"/>
                </a:lnTo>
                <a:lnTo>
                  <a:pt x="6675958" y="1215415"/>
                </a:lnTo>
                <a:lnTo>
                  <a:pt x="6656032" y="1219441"/>
                </a:lnTo>
                <a:lnTo>
                  <a:pt x="6639750" y="1230414"/>
                </a:lnTo>
                <a:lnTo>
                  <a:pt x="6628778" y="1246708"/>
                </a:lnTo>
                <a:lnTo>
                  <a:pt x="6624752" y="1266647"/>
                </a:lnTo>
                <a:lnTo>
                  <a:pt x="6628778" y="1286598"/>
                </a:lnTo>
                <a:lnTo>
                  <a:pt x="6639750" y="1302893"/>
                </a:lnTo>
                <a:lnTo>
                  <a:pt x="6656032" y="1313865"/>
                </a:lnTo>
                <a:lnTo>
                  <a:pt x="6675958" y="1317891"/>
                </a:lnTo>
                <a:lnTo>
                  <a:pt x="6695897" y="1313865"/>
                </a:lnTo>
                <a:lnTo>
                  <a:pt x="6712191" y="1302893"/>
                </a:lnTo>
                <a:lnTo>
                  <a:pt x="6723177" y="1286598"/>
                </a:lnTo>
                <a:lnTo>
                  <a:pt x="6727203" y="1266647"/>
                </a:lnTo>
                <a:close/>
              </a:path>
              <a:path w="7035165" h="10200640">
                <a:moveTo>
                  <a:pt x="6727203" y="963625"/>
                </a:moveTo>
                <a:lnTo>
                  <a:pt x="6723177" y="943686"/>
                </a:lnTo>
                <a:lnTo>
                  <a:pt x="6712191" y="927392"/>
                </a:lnTo>
                <a:lnTo>
                  <a:pt x="6695897" y="916406"/>
                </a:lnTo>
                <a:lnTo>
                  <a:pt x="6675958" y="912380"/>
                </a:lnTo>
                <a:lnTo>
                  <a:pt x="6656032" y="916406"/>
                </a:lnTo>
                <a:lnTo>
                  <a:pt x="6639750" y="927392"/>
                </a:lnTo>
                <a:lnTo>
                  <a:pt x="6628778" y="943686"/>
                </a:lnTo>
                <a:lnTo>
                  <a:pt x="6624752" y="963625"/>
                </a:lnTo>
                <a:lnTo>
                  <a:pt x="6628778" y="983576"/>
                </a:lnTo>
                <a:lnTo>
                  <a:pt x="6639750" y="999858"/>
                </a:lnTo>
                <a:lnTo>
                  <a:pt x="6656032" y="1010843"/>
                </a:lnTo>
                <a:lnTo>
                  <a:pt x="6675958" y="1014869"/>
                </a:lnTo>
                <a:lnTo>
                  <a:pt x="6695897" y="1010843"/>
                </a:lnTo>
                <a:lnTo>
                  <a:pt x="6712191" y="999858"/>
                </a:lnTo>
                <a:lnTo>
                  <a:pt x="6723177" y="983576"/>
                </a:lnTo>
                <a:lnTo>
                  <a:pt x="6727203" y="963625"/>
                </a:lnTo>
                <a:close/>
              </a:path>
              <a:path w="7035165" h="10200640">
                <a:moveTo>
                  <a:pt x="6727203" y="660603"/>
                </a:moveTo>
                <a:lnTo>
                  <a:pt x="6723177" y="640651"/>
                </a:lnTo>
                <a:lnTo>
                  <a:pt x="6712191" y="624370"/>
                </a:lnTo>
                <a:lnTo>
                  <a:pt x="6695897" y="613384"/>
                </a:lnTo>
                <a:lnTo>
                  <a:pt x="6675958" y="609358"/>
                </a:lnTo>
                <a:lnTo>
                  <a:pt x="6656032" y="613384"/>
                </a:lnTo>
                <a:lnTo>
                  <a:pt x="6639750" y="624370"/>
                </a:lnTo>
                <a:lnTo>
                  <a:pt x="6628778" y="640651"/>
                </a:lnTo>
                <a:lnTo>
                  <a:pt x="6624752" y="660603"/>
                </a:lnTo>
                <a:lnTo>
                  <a:pt x="6628778" y="680554"/>
                </a:lnTo>
                <a:lnTo>
                  <a:pt x="6639750" y="696836"/>
                </a:lnTo>
                <a:lnTo>
                  <a:pt x="6656032" y="707821"/>
                </a:lnTo>
                <a:lnTo>
                  <a:pt x="6675958" y="711847"/>
                </a:lnTo>
                <a:lnTo>
                  <a:pt x="6695897" y="707821"/>
                </a:lnTo>
                <a:lnTo>
                  <a:pt x="6712191" y="696836"/>
                </a:lnTo>
                <a:lnTo>
                  <a:pt x="6723177" y="680554"/>
                </a:lnTo>
                <a:lnTo>
                  <a:pt x="6727203" y="660603"/>
                </a:lnTo>
                <a:close/>
              </a:path>
              <a:path w="7035165" h="10200640">
                <a:moveTo>
                  <a:pt x="6727203" y="357581"/>
                </a:moveTo>
                <a:lnTo>
                  <a:pt x="6723177" y="337629"/>
                </a:lnTo>
                <a:lnTo>
                  <a:pt x="6712191" y="321348"/>
                </a:lnTo>
                <a:lnTo>
                  <a:pt x="6695897" y="310362"/>
                </a:lnTo>
                <a:lnTo>
                  <a:pt x="6675958" y="306336"/>
                </a:lnTo>
                <a:lnTo>
                  <a:pt x="6656032" y="310362"/>
                </a:lnTo>
                <a:lnTo>
                  <a:pt x="6639750" y="321348"/>
                </a:lnTo>
                <a:lnTo>
                  <a:pt x="6628778" y="337629"/>
                </a:lnTo>
                <a:lnTo>
                  <a:pt x="6624752" y="357581"/>
                </a:lnTo>
                <a:lnTo>
                  <a:pt x="6628778" y="377532"/>
                </a:lnTo>
                <a:lnTo>
                  <a:pt x="6639750" y="393814"/>
                </a:lnTo>
                <a:lnTo>
                  <a:pt x="6656032" y="404799"/>
                </a:lnTo>
                <a:lnTo>
                  <a:pt x="6675958" y="408825"/>
                </a:lnTo>
                <a:lnTo>
                  <a:pt x="6695897" y="404799"/>
                </a:lnTo>
                <a:lnTo>
                  <a:pt x="6712191" y="393814"/>
                </a:lnTo>
                <a:lnTo>
                  <a:pt x="6723177" y="377532"/>
                </a:lnTo>
                <a:lnTo>
                  <a:pt x="6727203" y="357581"/>
                </a:lnTo>
                <a:close/>
              </a:path>
              <a:path w="7035165" h="10200640">
                <a:moveTo>
                  <a:pt x="6727203" y="54571"/>
                </a:moveTo>
                <a:lnTo>
                  <a:pt x="6723177" y="34620"/>
                </a:lnTo>
                <a:lnTo>
                  <a:pt x="6712191" y="18338"/>
                </a:lnTo>
                <a:lnTo>
                  <a:pt x="6695897" y="7353"/>
                </a:lnTo>
                <a:lnTo>
                  <a:pt x="6675958" y="3327"/>
                </a:lnTo>
                <a:lnTo>
                  <a:pt x="6656032" y="7353"/>
                </a:lnTo>
                <a:lnTo>
                  <a:pt x="6639750" y="18338"/>
                </a:lnTo>
                <a:lnTo>
                  <a:pt x="6628778" y="34620"/>
                </a:lnTo>
                <a:lnTo>
                  <a:pt x="6624752" y="54571"/>
                </a:lnTo>
                <a:lnTo>
                  <a:pt x="6628778" y="74523"/>
                </a:lnTo>
                <a:lnTo>
                  <a:pt x="6639750" y="90805"/>
                </a:lnTo>
                <a:lnTo>
                  <a:pt x="6656032" y="101790"/>
                </a:lnTo>
                <a:lnTo>
                  <a:pt x="6675958" y="105816"/>
                </a:lnTo>
                <a:lnTo>
                  <a:pt x="6695897" y="101790"/>
                </a:lnTo>
                <a:lnTo>
                  <a:pt x="6712191" y="90805"/>
                </a:lnTo>
                <a:lnTo>
                  <a:pt x="6723177" y="74523"/>
                </a:lnTo>
                <a:lnTo>
                  <a:pt x="6727203" y="54571"/>
                </a:lnTo>
                <a:close/>
              </a:path>
              <a:path w="7035165" h="10200640">
                <a:moveTo>
                  <a:pt x="6727939" y="10129126"/>
                </a:moveTo>
                <a:lnTo>
                  <a:pt x="6722656" y="10102977"/>
                </a:lnTo>
                <a:lnTo>
                  <a:pt x="6708267" y="10081616"/>
                </a:lnTo>
                <a:lnTo>
                  <a:pt x="6686931" y="10067214"/>
                </a:lnTo>
                <a:lnTo>
                  <a:pt x="6660794" y="10061931"/>
                </a:lnTo>
                <a:lnTo>
                  <a:pt x="6634658" y="10067214"/>
                </a:lnTo>
                <a:lnTo>
                  <a:pt x="6613296" y="10081616"/>
                </a:lnTo>
                <a:lnTo>
                  <a:pt x="6598907" y="10102977"/>
                </a:lnTo>
                <a:lnTo>
                  <a:pt x="6593624" y="10129126"/>
                </a:lnTo>
                <a:lnTo>
                  <a:pt x="6598907" y="10155288"/>
                </a:lnTo>
                <a:lnTo>
                  <a:pt x="6613296" y="10176637"/>
                </a:lnTo>
                <a:lnTo>
                  <a:pt x="6634658" y="10191039"/>
                </a:lnTo>
                <a:lnTo>
                  <a:pt x="6660794" y="10196322"/>
                </a:lnTo>
                <a:lnTo>
                  <a:pt x="6686931" y="10191039"/>
                </a:lnTo>
                <a:lnTo>
                  <a:pt x="6708267" y="10176637"/>
                </a:lnTo>
                <a:lnTo>
                  <a:pt x="6722656" y="10155288"/>
                </a:lnTo>
                <a:lnTo>
                  <a:pt x="6727939" y="10129126"/>
                </a:lnTo>
                <a:close/>
              </a:path>
              <a:path w="7035165" h="10200640">
                <a:moveTo>
                  <a:pt x="6727939" y="9826104"/>
                </a:moveTo>
                <a:lnTo>
                  <a:pt x="6722656" y="9799955"/>
                </a:lnTo>
                <a:lnTo>
                  <a:pt x="6708267" y="9778594"/>
                </a:lnTo>
                <a:lnTo>
                  <a:pt x="6686931" y="9764192"/>
                </a:lnTo>
                <a:lnTo>
                  <a:pt x="6660794" y="9758909"/>
                </a:lnTo>
                <a:lnTo>
                  <a:pt x="6634658" y="9764192"/>
                </a:lnTo>
                <a:lnTo>
                  <a:pt x="6613296" y="9778594"/>
                </a:lnTo>
                <a:lnTo>
                  <a:pt x="6598907" y="9799955"/>
                </a:lnTo>
                <a:lnTo>
                  <a:pt x="6593624" y="9826104"/>
                </a:lnTo>
                <a:lnTo>
                  <a:pt x="6598907" y="9852254"/>
                </a:lnTo>
                <a:lnTo>
                  <a:pt x="6613296" y="9873615"/>
                </a:lnTo>
                <a:lnTo>
                  <a:pt x="6634658" y="9888017"/>
                </a:lnTo>
                <a:lnTo>
                  <a:pt x="6660794" y="9893300"/>
                </a:lnTo>
                <a:lnTo>
                  <a:pt x="6686931" y="9888017"/>
                </a:lnTo>
                <a:lnTo>
                  <a:pt x="6708267" y="9873615"/>
                </a:lnTo>
                <a:lnTo>
                  <a:pt x="6722656" y="9852254"/>
                </a:lnTo>
                <a:lnTo>
                  <a:pt x="6727939" y="9826104"/>
                </a:lnTo>
                <a:close/>
              </a:path>
              <a:path w="7035165" h="10200640">
                <a:moveTo>
                  <a:pt x="6976961" y="9515665"/>
                </a:moveTo>
                <a:lnTo>
                  <a:pt x="6970916" y="9509633"/>
                </a:lnTo>
                <a:lnTo>
                  <a:pt x="6956095" y="9509633"/>
                </a:lnTo>
                <a:lnTo>
                  <a:pt x="6950088" y="9515665"/>
                </a:lnTo>
                <a:lnTo>
                  <a:pt x="6950088" y="9530499"/>
                </a:lnTo>
                <a:lnTo>
                  <a:pt x="6956095" y="9536519"/>
                </a:lnTo>
                <a:lnTo>
                  <a:pt x="6970916" y="9536519"/>
                </a:lnTo>
                <a:lnTo>
                  <a:pt x="6976961" y="9530499"/>
                </a:lnTo>
                <a:lnTo>
                  <a:pt x="6976961" y="9515665"/>
                </a:lnTo>
                <a:close/>
              </a:path>
              <a:path w="7035165" h="10200640">
                <a:moveTo>
                  <a:pt x="6982066" y="2173706"/>
                </a:moveTo>
                <a:lnTo>
                  <a:pt x="6980580" y="2172208"/>
                </a:lnTo>
                <a:lnTo>
                  <a:pt x="6976834" y="2172208"/>
                </a:lnTo>
                <a:lnTo>
                  <a:pt x="6975348" y="2173706"/>
                </a:lnTo>
                <a:lnTo>
                  <a:pt x="6975348" y="2177440"/>
                </a:lnTo>
                <a:lnTo>
                  <a:pt x="6976834" y="2178939"/>
                </a:lnTo>
                <a:lnTo>
                  <a:pt x="6980542" y="2178939"/>
                </a:lnTo>
                <a:lnTo>
                  <a:pt x="6982066" y="2177440"/>
                </a:lnTo>
                <a:lnTo>
                  <a:pt x="6982066" y="2173706"/>
                </a:lnTo>
                <a:close/>
              </a:path>
              <a:path w="7035165" h="10200640">
                <a:moveTo>
                  <a:pt x="7029932" y="1872627"/>
                </a:moveTo>
                <a:lnTo>
                  <a:pt x="7025894" y="1852688"/>
                </a:lnTo>
                <a:lnTo>
                  <a:pt x="7014908" y="1836394"/>
                </a:lnTo>
                <a:lnTo>
                  <a:pt x="6998627" y="1825421"/>
                </a:lnTo>
                <a:lnTo>
                  <a:pt x="6978688" y="1821395"/>
                </a:lnTo>
                <a:lnTo>
                  <a:pt x="6958749" y="1825421"/>
                </a:lnTo>
                <a:lnTo>
                  <a:pt x="6942468" y="1836394"/>
                </a:lnTo>
                <a:lnTo>
                  <a:pt x="6931495" y="1852688"/>
                </a:lnTo>
                <a:lnTo>
                  <a:pt x="6927482" y="1872627"/>
                </a:lnTo>
                <a:lnTo>
                  <a:pt x="6931495" y="1892579"/>
                </a:lnTo>
                <a:lnTo>
                  <a:pt x="6942468" y="1908873"/>
                </a:lnTo>
                <a:lnTo>
                  <a:pt x="6958749" y="1919846"/>
                </a:lnTo>
                <a:lnTo>
                  <a:pt x="6978688" y="1923872"/>
                </a:lnTo>
                <a:lnTo>
                  <a:pt x="6998627" y="1919846"/>
                </a:lnTo>
                <a:lnTo>
                  <a:pt x="7014908" y="1908873"/>
                </a:lnTo>
                <a:lnTo>
                  <a:pt x="7025894" y="1892579"/>
                </a:lnTo>
                <a:lnTo>
                  <a:pt x="7029932" y="1872627"/>
                </a:lnTo>
                <a:close/>
              </a:path>
              <a:path w="7035165" h="10200640">
                <a:moveTo>
                  <a:pt x="7031507" y="9826104"/>
                </a:moveTo>
                <a:lnTo>
                  <a:pt x="7026161" y="9799625"/>
                </a:lnTo>
                <a:lnTo>
                  <a:pt x="7011594" y="9777997"/>
                </a:lnTo>
                <a:lnTo>
                  <a:pt x="6989978" y="9763417"/>
                </a:lnTo>
                <a:lnTo>
                  <a:pt x="6963524" y="9758070"/>
                </a:lnTo>
                <a:lnTo>
                  <a:pt x="6937045" y="9763417"/>
                </a:lnTo>
                <a:lnTo>
                  <a:pt x="6915429" y="9777997"/>
                </a:lnTo>
                <a:lnTo>
                  <a:pt x="6900850" y="9799625"/>
                </a:lnTo>
                <a:lnTo>
                  <a:pt x="6895503" y="9826104"/>
                </a:lnTo>
                <a:lnTo>
                  <a:pt x="6900850" y="9852584"/>
                </a:lnTo>
                <a:lnTo>
                  <a:pt x="6915429" y="9874212"/>
                </a:lnTo>
                <a:lnTo>
                  <a:pt x="6937045" y="9888791"/>
                </a:lnTo>
                <a:lnTo>
                  <a:pt x="6963524" y="9894138"/>
                </a:lnTo>
                <a:lnTo>
                  <a:pt x="6989978" y="9888791"/>
                </a:lnTo>
                <a:lnTo>
                  <a:pt x="7011594" y="9874212"/>
                </a:lnTo>
                <a:lnTo>
                  <a:pt x="7026161" y="9852584"/>
                </a:lnTo>
                <a:lnTo>
                  <a:pt x="7031507" y="9826104"/>
                </a:lnTo>
                <a:close/>
              </a:path>
              <a:path w="7035165" h="10200640">
                <a:moveTo>
                  <a:pt x="7033273" y="1569681"/>
                </a:moveTo>
                <a:lnTo>
                  <a:pt x="7028980" y="1548434"/>
                </a:lnTo>
                <a:lnTo>
                  <a:pt x="7017283" y="1531073"/>
                </a:lnTo>
                <a:lnTo>
                  <a:pt x="6999935" y="1519377"/>
                </a:lnTo>
                <a:lnTo>
                  <a:pt x="6978688" y="1515084"/>
                </a:lnTo>
                <a:lnTo>
                  <a:pt x="6957454" y="1519377"/>
                </a:lnTo>
                <a:lnTo>
                  <a:pt x="6940118" y="1531073"/>
                </a:lnTo>
                <a:lnTo>
                  <a:pt x="6928421" y="1548434"/>
                </a:lnTo>
                <a:lnTo>
                  <a:pt x="6924129" y="1569681"/>
                </a:lnTo>
                <a:lnTo>
                  <a:pt x="6928421" y="1590916"/>
                </a:lnTo>
                <a:lnTo>
                  <a:pt x="6940118" y="1608277"/>
                </a:lnTo>
                <a:lnTo>
                  <a:pt x="6957454" y="1619973"/>
                </a:lnTo>
                <a:lnTo>
                  <a:pt x="6978688" y="1624266"/>
                </a:lnTo>
                <a:lnTo>
                  <a:pt x="6999935" y="1619973"/>
                </a:lnTo>
                <a:lnTo>
                  <a:pt x="7017283" y="1608277"/>
                </a:lnTo>
                <a:lnTo>
                  <a:pt x="7028980" y="1590916"/>
                </a:lnTo>
                <a:lnTo>
                  <a:pt x="7033273" y="1569681"/>
                </a:lnTo>
                <a:close/>
              </a:path>
              <a:path w="7035165" h="10200640">
                <a:moveTo>
                  <a:pt x="7033273" y="1266672"/>
                </a:moveTo>
                <a:lnTo>
                  <a:pt x="7028980" y="1245425"/>
                </a:lnTo>
                <a:lnTo>
                  <a:pt x="7017283" y="1228077"/>
                </a:lnTo>
                <a:lnTo>
                  <a:pt x="6999935" y="1216367"/>
                </a:lnTo>
                <a:lnTo>
                  <a:pt x="6978688" y="1212075"/>
                </a:lnTo>
                <a:lnTo>
                  <a:pt x="6957454" y="1216367"/>
                </a:lnTo>
                <a:lnTo>
                  <a:pt x="6940118" y="1228077"/>
                </a:lnTo>
                <a:lnTo>
                  <a:pt x="6928421" y="1245425"/>
                </a:lnTo>
                <a:lnTo>
                  <a:pt x="6924129" y="1266672"/>
                </a:lnTo>
                <a:lnTo>
                  <a:pt x="6928421" y="1287919"/>
                </a:lnTo>
                <a:lnTo>
                  <a:pt x="6940118" y="1305267"/>
                </a:lnTo>
                <a:lnTo>
                  <a:pt x="6957454" y="1316964"/>
                </a:lnTo>
                <a:lnTo>
                  <a:pt x="6978688" y="1321257"/>
                </a:lnTo>
                <a:lnTo>
                  <a:pt x="6999935" y="1316964"/>
                </a:lnTo>
                <a:lnTo>
                  <a:pt x="7017283" y="1305267"/>
                </a:lnTo>
                <a:lnTo>
                  <a:pt x="7028980" y="1287919"/>
                </a:lnTo>
                <a:lnTo>
                  <a:pt x="7033273" y="1266672"/>
                </a:lnTo>
                <a:close/>
              </a:path>
              <a:path w="7035165" h="10200640">
                <a:moveTo>
                  <a:pt x="7033273" y="963650"/>
                </a:moveTo>
                <a:lnTo>
                  <a:pt x="7028980" y="942403"/>
                </a:lnTo>
                <a:lnTo>
                  <a:pt x="7017283" y="925042"/>
                </a:lnTo>
                <a:lnTo>
                  <a:pt x="6999935" y="913345"/>
                </a:lnTo>
                <a:lnTo>
                  <a:pt x="6978688" y="909053"/>
                </a:lnTo>
                <a:lnTo>
                  <a:pt x="6957454" y="913345"/>
                </a:lnTo>
                <a:lnTo>
                  <a:pt x="6940118" y="925042"/>
                </a:lnTo>
                <a:lnTo>
                  <a:pt x="6928421" y="942403"/>
                </a:lnTo>
                <a:lnTo>
                  <a:pt x="6924129" y="963650"/>
                </a:lnTo>
                <a:lnTo>
                  <a:pt x="6928421" y="984885"/>
                </a:lnTo>
                <a:lnTo>
                  <a:pt x="6940118" y="1002245"/>
                </a:lnTo>
                <a:lnTo>
                  <a:pt x="6957454" y="1013942"/>
                </a:lnTo>
                <a:lnTo>
                  <a:pt x="6978688" y="1018235"/>
                </a:lnTo>
                <a:lnTo>
                  <a:pt x="6999935" y="1013942"/>
                </a:lnTo>
                <a:lnTo>
                  <a:pt x="7017283" y="1002245"/>
                </a:lnTo>
                <a:lnTo>
                  <a:pt x="7028980" y="984885"/>
                </a:lnTo>
                <a:lnTo>
                  <a:pt x="7033273" y="963650"/>
                </a:lnTo>
                <a:close/>
              </a:path>
              <a:path w="7035165" h="10200640">
                <a:moveTo>
                  <a:pt x="7033273" y="660615"/>
                </a:moveTo>
                <a:lnTo>
                  <a:pt x="7028980" y="639381"/>
                </a:lnTo>
                <a:lnTo>
                  <a:pt x="7017283" y="622020"/>
                </a:lnTo>
                <a:lnTo>
                  <a:pt x="6999935" y="610323"/>
                </a:lnTo>
                <a:lnTo>
                  <a:pt x="6978688" y="606031"/>
                </a:lnTo>
                <a:lnTo>
                  <a:pt x="6957454" y="610323"/>
                </a:lnTo>
                <a:lnTo>
                  <a:pt x="6940118" y="622020"/>
                </a:lnTo>
                <a:lnTo>
                  <a:pt x="6928421" y="639381"/>
                </a:lnTo>
                <a:lnTo>
                  <a:pt x="6924129" y="660615"/>
                </a:lnTo>
                <a:lnTo>
                  <a:pt x="6928421" y="681863"/>
                </a:lnTo>
                <a:lnTo>
                  <a:pt x="6940118" y="699223"/>
                </a:lnTo>
                <a:lnTo>
                  <a:pt x="6957454" y="710920"/>
                </a:lnTo>
                <a:lnTo>
                  <a:pt x="6978688" y="715213"/>
                </a:lnTo>
                <a:lnTo>
                  <a:pt x="6999935" y="710920"/>
                </a:lnTo>
                <a:lnTo>
                  <a:pt x="7017283" y="699223"/>
                </a:lnTo>
                <a:lnTo>
                  <a:pt x="7028980" y="681863"/>
                </a:lnTo>
                <a:lnTo>
                  <a:pt x="7033273" y="660615"/>
                </a:lnTo>
                <a:close/>
              </a:path>
              <a:path w="7035165" h="10200640">
                <a:moveTo>
                  <a:pt x="7033273" y="357593"/>
                </a:moveTo>
                <a:lnTo>
                  <a:pt x="7028980" y="336346"/>
                </a:lnTo>
                <a:lnTo>
                  <a:pt x="7017283" y="318998"/>
                </a:lnTo>
                <a:lnTo>
                  <a:pt x="6999935" y="307301"/>
                </a:lnTo>
                <a:lnTo>
                  <a:pt x="6978688" y="303009"/>
                </a:lnTo>
                <a:lnTo>
                  <a:pt x="6957454" y="307301"/>
                </a:lnTo>
                <a:lnTo>
                  <a:pt x="6940118" y="318998"/>
                </a:lnTo>
                <a:lnTo>
                  <a:pt x="6928421" y="336346"/>
                </a:lnTo>
                <a:lnTo>
                  <a:pt x="6924129" y="357593"/>
                </a:lnTo>
                <a:lnTo>
                  <a:pt x="6928421" y="378841"/>
                </a:lnTo>
                <a:lnTo>
                  <a:pt x="6940118" y="396189"/>
                </a:lnTo>
                <a:lnTo>
                  <a:pt x="6957454" y="407898"/>
                </a:lnTo>
                <a:lnTo>
                  <a:pt x="6978688" y="412191"/>
                </a:lnTo>
                <a:lnTo>
                  <a:pt x="6999935" y="407898"/>
                </a:lnTo>
                <a:lnTo>
                  <a:pt x="7017283" y="396189"/>
                </a:lnTo>
                <a:lnTo>
                  <a:pt x="7028980" y="378841"/>
                </a:lnTo>
                <a:lnTo>
                  <a:pt x="7033273" y="357593"/>
                </a:lnTo>
                <a:close/>
              </a:path>
              <a:path w="7035165" h="10200640">
                <a:moveTo>
                  <a:pt x="7033273" y="54584"/>
                </a:moveTo>
                <a:lnTo>
                  <a:pt x="7028980" y="33350"/>
                </a:lnTo>
                <a:lnTo>
                  <a:pt x="7017283" y="15989"/>
                </a:lnTo>
                <a:lnTo>
                  <a:pt x="6999935" y="4292"/>
                </a:lnTo>
                <a:lnTo>
                  <a:pt x="6978688" y="0"/>
                </a:lnTo>
                <a:lnTo>
                  <a:pt x="6957454" y="4292"/>
                </a:lnTo>
                <a:lnTo>
                  <a:pt x="6940118" y="15989"/>
                </a:lnTo>
                <a:lnTo>
                  <a:pt x="6928421" y="33350"/>
                </a:lnTo>
                <a:lnTo>
                  <a:pt x="6924129" y="54584"/>
                </a:lnTo>
                <a:lnTo>
                  <a:pt x="6928421" y="75831"/>
                </a:lnTo>
                <a:lnTo>
                  <a:pt x="6940118" y="93192"/>
                </a:lnTo>
                <a:lnTo>
                  <a:pt x="6957454" y="104889"/>
                </a:lnTo>
                <a:lnTo>
                  <a:pt x="6978688" y="109181"/>
                </a:lnTo>
                <a:lnTo>
                  <a:pt x="6999935" y="104889"/>
                </a:lnTo>
                <a:lnTo>
                  <a:pt x="7017283" y="93192"/>
                </a:lnTo>
                <a:lnTo>
                  <a:pt x="7028980" y="75831"/>
                </a:lnTo>
                <a:lnTo>
                  <a:pt x="7033273" y="54584"/>
                </a:lnTo>
                <a:close/>
              </a:path>
              <a:path w="7035165" h="10200640">
                <a:moveTo>
                  <a:pt x="7034885" y="10129126"/>
                </a:moveTo>
                <a:lnTo>
                  <a:pt x="7029272" y="10101326"/>
                </a:lnTo>
                <a:lnTo>
                  <a:pt x="7013969" y="10078631"/>
                </a:lnTo>
                <a:lnTo>
                  <a:pt x="6991286" y="10063340"/>
                </a:lnTo>
                <a:lnTo>
                  <a:pt x="6963524" y="10057727"/>
                </a:lnTo>
                <a:lnTo>
                  <a:pt x="6935737" y="10063340"/>
                </a:lnTo>
                <a:lnTo>
                  <a:pt x="6913054" y="10078631"/>
                </a:lnTo>
                <a:lnTo>
                  <a:pt x="6897764" y="10101326"/>
                </a:lnTo>
                <a:lnTo>
                  <a:pt x="6892163" y="10129126"/>
                </a:lnTo>
                <a:lnTo>
                  <a:pt x="6897764" y="10156927"/>
                </a:lnTo>
                <a:lnTo>
                  <a:pt x="6913054" y="10179621"/>
                </a:lnTo>
                <a:lnTo>
                  <a:pt x="6935737" y="10194925"/>
                </a:lnTo>
                <a:lnTo>
                  <a:pt x="6963524" y="10200526"/>
                </a:lnTo>
                <a:lnTo>
                  <a:pt x="6991286" y="10194925"/>
                </a:lnTo>
                <a:lnTo>
                  <a:pt x="7013969" y="10179621"/>
                </a:lnTo>
                <a:lnTo>
                  <a:pt x="7029272" y="10156927"/>
                </a:lnTo>
                <a:lnTo>
                  <a:pt x="7034885" y="1012912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0" y="7429500"/>
            <a:ext cx="10982325" cy="20647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23619">
              <a:lnSpc>
                <a:spcPct val="117300"/>
              </a:lnSpc>
              <a:spcBef>
                <a:spcPts val="95"/>
              </a:spcBef>
            </a:pPr>
            <a:r>
              <a:rPr sz="5700" spc="-360" dirty="0">
                <a:latin typeface="Verdana"/>
                <a:cs typeface="Verdana"/>
              </a:rPr>
              <a:t>Presented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sz="5700" spc="-675" dirty="0">
                <a:latin typeface="Verdana"/>
                <a:cs typeface="Verdana"/>
              </a:rPr>
              <a:t>By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sz="5700" spc="-1375" dirty="0">
                <a:latin typeface="Verdana"/>
                <a:cs typeface="Verdana"/>
              </a:rPr>
              <a:t>:</a:t>
            </a:r>
            <a:r>
              <a:rPr sz="5700" spc="-910" dirty="0">
                <a:latin typeface="Verdana"/>
                <a:cs typeface="Verdana"/>
              </a:rPr>
              <a:t> </a:t>
            </a:r>
            <a:r>
              <a:rPr lang="en-US" sz="5700" spc="-505" dirty="0" smtClean="0">
                <a:latin typeface="Verdana"/>
                <a:cs typeface="Verdana"/>
              </a:rPr>
              <a:t>J.JAYACHANDAR </a:t>
            </a:r>
            <a:r>
              <a:rPr sz="5700" spc="-380" dirty="0" err="1" smtClean="0">
                <a:latin typeface="Verdana"/>
                <a:cs typeface="Verdana"/>
              </a:rPr>
              <a:t>Anjalai</a:t>
            </a:r>
            <a:r>
              <a:rPr sz="5700" spc="-900" dirty="0" smtClean="0">
                <a:latin typeface="Verdana"/>
                <a:cs typeface="Verdana"/>
              </a:rPr>
              <a:t> </a:t>
            </a:r>
            <a:r>
              <a:rPr sz="5700" spc="-545" dirty="0">
                <a:latin typeface="Verdana"/>
                <a:cs typeface="Verdana"/>
              </a:rPr>
              <a:t>Ammal</a:t>
            </a:r>
            <a:r>
              <a:rPr sz="5700" spc="-894" dirty="0">
                <a:latin typeface="Verdana"/>
                <a:cs typeface="Verdana"/>
              </a:rPr>
              <a:t> </a:t>
            </a:r>
            <a:r>
              <a:rPr sz="5700" spc="-355" dirty="0">
                <a:latin typeface="Verdana"/>
                <a:cs typeface="Verdana"/>
              </a:rPr>
              <a:t>Engineering</a:t>
            </a:r>
            <a:r>
              <a:rPr sz="5700" spc="-894" dirty="0">
                <a:latin typeface="Verdana"/>
                <a:cs typeface="Verdana"/>
              </a:rPr>
              <a:t> </a:t>
            </a:r>
            <a:r>
              <a:rPr sz="5700" spc="-380" dirty="0">
                <a:latin typeface="Verdana"/>
                <a:cs typeface="Verdana"/>
              </a:rPr>
              <a:t>College</a:t>
            </a:r>
            <a:endParaRPr sz="57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673225"/>
            <a:ext cx="3415029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150" dirty="0">
                <a:latin typeface="Verdana"/>
                <a:cs typeface="Verdana"/>
              </a:rPr>
              <a:t>RESULT</a:t>
            </a:r>
            <a:endParaRPr sz="85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237" y="165048"/>
            <a:ext cx="6116955" cy="1909445"/>
          </a:xfrm>
          <a:custGeom>
            <a:avLst/>
            <a:gdLst/>
            <a:ahLst/>
            <a:cxnLst/>
            <a:rect l="l" t="t" r="r" b="b"/>
            <a:pathLst>
              <a:path w="6116955" h="1909445">
                <a:moveTo>
                  <a:pt x="20851" y="81378"/>
                </a:moveTo>
                <a:lnTo>
                  <a:pt x="6018" y="81378"/>
                </a:lnTo>
                <a:lnTo>
                  <a:pt x="0" y="75356"/>
                </a:lnTo>
                <a:lnTo>
                  <a:pt x="0" y="60514"/>
                </a:lnTo>
                <a:lnTo>
                  <a:pt x="6018" y="54488"/>
                </a:lnTo>
                <a:lnTo>
                  <a:pt x="20851" y="54488"/>
                </a:lnTo>
                <a:lnTo>
                  <a:pt x="26873" y="60514"/>
                </a:lnTo>
                <a:lnTo>
                  <a:pt x="26873" y="75356"/>
                </a:lnTo>
                <a:lnTo>
                  <a:pt x="20851" y="81378"/>
                </a:lnTo>
                <a:close/>
              </a:path>
              <a:path w="6116955" h="1909445">
                <a:moveTo>
                  <a:pt x="325427" y="84747"/>
                </a:moveTo>
                <a:lnTo>
                  <a:pt x="306892" y="84747"/>
                </a:lnTo>
                <a:lnTo>
                  <a:pt x="299375" y="77223"/>
                </a:lnTo>
                <a:lnTo>
                  <a:pt x="299375" y="58678"/>
                </a:lnTo>
                <a:lnTo>
                  <a:pt x="306892" y="51157"/>
                </a:lnTo>
                <a:lnTo>
                  <a:pt x="325427" y="51157"/>
                </a:lnTo>
                <a:lnTo>
                  <a:pt x="332945" y="58678"/>
                </a:lnTo>
                <a:lnTo>
                  <a:pt x="332945" y="77223"/>
                </a:lnTo>
                <a:lnTo>
                  <a:pt x="325427" y="84747"/>
                </a:lnTo>
                <a:close/>
              </a:path>
              <a:path w="6116955" h="1909445">
                <a:moveTo>
                  <a:pt x="618885" y="88109"/>
                </a:moveTo>
                <a:lnTo>
                  <a:pt x="611040" y="86526"/>
                </a:lnTo>
                <a:lnTo>
                  <a:pt x="604636" y="82207"/>
                </a:lnTo>
                <a:lnTo>
                  <a:pt x="600319" y="75800"/>
                </a:lnTo>
                <a:lnTo>
                  <a:pt x="598736" y="67950"/>
                </a:lnTo>
                <a:lnTo>
                  <a:pt x="600319" y="60101"/>
                </a:lnTo>
                <a:lnTo>
                  <a:pt x="604636" y="53693"/>
                </a:lnTo>
                <a:lnTo>
                  <a:pt x="611040" y="49375"/>
                </a:lnTo>
                <a:lnTo>
                  <a:pt x="618885" y="47791"/>
                </a:lnTo>
                <a:lnTo>
                  <a:pt x="626730" y="49375"/>
                </a:lnTo>
                <a:lnTo>
                  <a:pt x="633134" y="53693"/>
                </a:lnTo>
                <a:lnTo>
                  <a:pt x="637451" y="60101"/>
                </a:lnTo>
                <a:lnTo>
                  <a:pt x="639034" y="67950"/>
                </a:lnTo>
                <a:lnTo>
                  <a:pt x="637451" y="75800"/>
                </a:lnTo>
                <a:lnTo>
                  <a:pt x="633134" y="82207"/>
                </a:lnTo>
                <a:lnTo>
                  <a:pt x="626730" y="86526"/>
                </a:lnTo>
                <a:lnTo>
                  <a:pt x="618885" y="88109"/>
                </a:lnTo>
                <a:close/>
              </a:path>
              <a:path w="6116955" h="1909445">
                <a:moveTo>
                  <a:pt x="921609" y="91478"/>
                </a:moveTo>
                <a:lnTo>
                  <a:pt x="912458" y="89629"/>
                </a:lnTo>
                <a:lnTo>
                  <a:pt x="904985" y="84587"/>
                </a:lnTo>
                <a:lnTo>
                  <a:pt x="899946" y="77108"/>
                </a:lnTo>
                <a:lnTo>
                  <a:pt x="898098" y="67950"/>
                </a:lnTo>
                <a:lnTo>
                  <a:pt x="899946" y="58795"/>
                </a:lnTo>
                <a:lnTo>
                  <a:pt x="904985" y="51317"/>
                </a:lnTo>
                <a:lnTo>
                  <a:pt x="912458" y="46275"/>
                </a:lnTo>
                <a:lnTo>
                  <a:pt x="921609" y="44426"/>
                </a:lnTo>
                <a:lnTo>
                  <a:pt x="930760" y="46275"/>
                </a:lnTo>
                <a:lnTo>
                  <a:pt x="938233" y="51317"/>
                </a:lnTo>
                <a:lnTo>
                  <a:pt x="943272" y="58795"/>
                </a:lnTo>
                <a:lnTo>
                  <a:pt x="945120" y="67950"/>
                </a:lnTo>
                <a:lnTo>
                  <a:pt x="943272" y="77108"/>
                </a:lnTo>
                <a:lnTo>
                  <a:pt x="938233" y="84587"/>
                </a:lnTo>
                <a:lnTo>
                  <a:pt x="930760" y="89629"/>
                </a:lnTo>
                <a:lnTo>
                  <a:pt x="921609" y="91478"/>
                </a:lnTo>
                <a:close/>
              </a:path>
              <a:path w="6116955" h="1909445">
                <a:moveTo>
                  <a:pt x="1224336" y="94000"/>
                </a:moveTo>
                <a:lnTo>
                  <a:pt x="1214211" y="91953"/>
                </a:lnTo>
                <a:lnTo>
                  <a:pt x="1205940" y="86373"/>
                </a:lnTo>
                <a:lnTo>
                  <a:pt x="1200363" y="78099"/>
                </a:lnTo>
                <a:lnTo>
                  <a:pt x="1198317" y="67967"/>
                </a:lnTo>
                <a:lnTo>
                  <a:pt x="1200363" y="57837"/>
                </a:lnTo>
                <a:lnTo>
                  <a:pt x="1205940" y="49562"/>
                </a:lnTo>
                <a:lnTo>
                  <a:pt x="1214211" y="43981"/>
                </a:lnTo>
                <a:lnTo>
                  <a:pt x="1224336" y="41935"/>
                </a:lnTo>
                <a:lnTo>
                  <a:pt x="1234459" y="43981"/>
                </a:lnTo>
                <a:lnTo>
                  <a:pt x="1242729" y="49562"/>
                </a:lnTo>
                <a:lnTo>
                  <a:pt x="1248306" y="57837"/>
                </a:lnTo>
                <a:lnTo>
                  <a:pt x="1250352" y="67967"/>
                </a:lnTo>
                <a:lnTo>
                  <a:pt x="1248309" y="78099"/>
                </a:lnTo>
                <a:lnTo>
                  <a:pt x="1242735" y="86373"/>
                </a:lnTo>
                <a:lnTo>
                  <a:pt x="1234466" y="91953"/>
                </a:lnTo>
                <a:lnTo>
                  <a:pt x="1224336" y="94000"/>
                </a:lnTo>
                <a:close/>
              </a:path>
              <a:path w="6116955" h="1909445">
                <a:moveTo>
                  <a:pt x="1527060" y="97365"/>
                </a:moveTo>
                <a:lnTo>
                  <a:pt x="1515622" y="95056"/>
                </a:lnTo>
                <a:lnTo>
                  <a:pt x="1506283" y="88756"/>
                </a:lnTo>
                <a:lnTo>
                  <a:pt x="1499987" y="79412"/>
                </a:lnTo>
                <a:lnTo>
                  <a:pt x="1497679" y="67967"/>
                </a:lnTo>
                <a:lnTo>
                  <a:pt x="1499987" y="56522"/>
                </a:lnTo>
                <a:lnTo>
                  <a:pt x="1506283" y="47178"/>
                </a:lnTo>
                <a:lnTo>
                  <a:pt x="1515622" y="40879"/>
                </a:lnTo>
                <a:lnTo>
                  <a:pt x="1527060" y="38569"/>
                </a:lnTo>
                <a:lnTo>
                  <a:pt x="1538498" y="40879"/>
                </a:lnTo>
                <a:lnTo>
                  <a:pt x="1547837" y="47178"/>
                </a:lnTo>
                <a:lnTo>
                  <a:pt x="1554132" y="56522"/>
                </a:lnTo>
                <a:lnTo>
                  <a:pt x="1556441" y="67967"/>
                </a:lnTo>
                <a:lnTo>
                  <a:pt x="1554132" y="79412"/>
                </a:lnTo>
                <a:lnTo>
                  <a:pt x="1547837" y="88756"/>
                </a:lnTo>
                <a:lnTo>
                  <a:pt x="1538498" y="95056"/>
                </a:lnTo>
                <a:lnTo>
                  <a:pt x="1527060" y="97365"/>
                </a:lnTo>
                <a:close/>
              </a:path>
              <a:path w="6116955" h="1909445">
                <a:moveTo>
                  <a:pt x="1829783" y="100731"/>
                </a:moveTo>
                <a:lnTo>
                  <a:pt x="1817040" y="98155"/>
                </a:lnTo>
                <a:lnTo>
                  <a:pt x="1806632" y="91133"/>
                </a:lnTo>
                <a:lnTo>
                  <a:pt x="1799614" y="80718"/>
                </a:lnTo>
                <a:lnTo>
                  <a:pt x="1797040" y="67967"/>
                </a:lnTo>
                <a:lnTo>
                  <a:pt x="1799614" y="55216"/>
                </a:lnTo>
                <a:lnTo>
                  <a:pt x="1806632" y="44802"/>
                </a:lnTo>
                <a:lnTo>
                  <a:pt x="1817040" y="37779"/>
                </a:lnTo>
                <a:lnTo>
                  <a:pt x="1829783" y="35204"/>
                </a:lnTo>
                <a:lnTo>
                  <a:pt x="1842527" y="37779"/>
                </a:lnTo>
                <a:lnTo>
                  <a:pt x="1852937" y="44802"/>
                </a:lnTo>
                <a:lnTo>
                  <a:pt x="1859956" y="55216"/>
                </a:lnTo>
                <a:lnTo>
                  <a:pt x="1862530" y="67967"/>
                </a:lnTo>
                <a:lnTo>
                  <a:pt x="1859956" y="80718"/>
                </a:lnTo>
                <a:lnTo>
                  <a:pt x="1852937" y="91133"/>
                </a:lnTo>
                <a:lnTo>
                  <a:pt x="1842527" y="98155"/>
                </a:lnTo>
                <a:lnTo>
                  <a:pt x="1829783" y="100731"/>
                </a:lnTo>
                <a:close/>
              </a:path>
              <a:path w="6116955" h="1909445">
                <a:moveTo>
                  <a:pt x="2132507" y="103256"/>
                </a:moveTo>
                <a:lnTo>
                  <a:pt x="2118791" y="100483"/>
                </a:lnTo>
                <a:lnTo>
                  <a:pt x="2107587" y="92921"/>
                </a:lnTo>
                <a:lnTo>
                  <a:pt x="2100031" y="81709"/>
                </a:lnTo>
                <a:lnTo>
                  <a:pt x="2097259" y="67984"/>
                </a:lnTo>
                <a:lnTo>
                  <a:pt x="2100031" y="54259"/>
                </a:lnTo>
                <a:lnTo>
                  <a:pt x="2107587" y="43047"/>
                </a:lnTo>
                <a:lnTo>
                  <a:pt x="2118791" y="35486"/>
                </a:lnTo>
                <a:lnTo>
                  <a:pt x="2132507" y="32712"/>
                </a:lnTo>
                <a:lnTo>
                  <a:pt x="2146225" y="35486"/>
                </a:lnTo>
                <a:lnTo>
                  <a:pt x="2157430" y="43047"/>
                </a:lnTo>
                <a:lnTo>
                  <a:pt x="2164987" y="54259"/>
                </a:lnTo>
                <a:lnTo>
                  <a:pt x="2167759" y="67984"/>
                </a:lnTo>
                <a:lnTo>
                  <a:pt x="2164989" y="81709"/>
                </a:lnTo>
                <a:lnTo>
                  <a:pt x="2157437" y="92921"/>
                </a:lnTo>
                <a:lnTo>
                  <a:pt x="2146232" y="100483"/>
                </a:lnTo>
                <a:lnTo>
                  <a:pt x="2132507" y="103256"/>
                </a:lnTo>
                <a:close/>
              </a:path>
              <a:path w="6116955" h="1909445">
                <a:moveTo>
                  <a:pt x="2435224" y="105781"/>
                </a:moveTo>
                <a:lnTo>
                  <a:pt x="2420521" y="102809"/>
                </a:lnTo>
                <a:lnTo>
                  <a:pt x="2408515" y="94708"/>
                </a:lnTo>
                <a:lnTo>
                  <a:pt x="2400420" y="82693"/>
                </a:lnTo>
                <a:lnTo>
                  <a:pt x="2397451" y="67984"/>
                </a:lnTo>
                <a:lnTo>
                  <a:pt x="2400420" y="53276"/>
                </a:lnTo>
                <a:lnTo>
                  <a:pt x="2408515" y="41262"/>
                </a:lnTo>
                <a:lnTo>
                  <a:pt x="2420521" y="33159"/>
                </a:lnTo>
                <a:lnTo>
                  <a:pt x="2435224" y="30187"/>
                </a:lnTo>
                <a:lnTo>
                  <a:pt x="2449927" y="33159"/>
                </a:lnTo>
                <a:lnTo>
                  <a:pt x="2461934" y="41262"/>
                </a:lnTo>
                <a:lnTo>
                  <a:pt x="2470029" y="53276"/>
                </a:lnTo>
                <a:lnTo>
                  <a:pt x="2472997" y="67984"/>
                </a:lnTo>
                <a:lnTo>
                  <a:pt x="2470029" y="82693"/>
                </a:lnTo>
                <a:lnTo>
                  <a:pt x="2461934" y="94708"/>
                </a:lnTo>
                <a:lnTo>
                  <a:pt x="2449927" y="102809"/>
                </a:lnTo>
                <a:lnTo>
                  <a:pt x="2435224" y="105781"/>
                </a:lnTo>
                <a:close/>
              </a:path>
              <a:path w="6116955" h="1909445">
                <a:moveTo>
                  <a:pt x="2737948" y="109146"/>
                </a:moveTo>
                <a:lnTo>
                  <a:pt x="2721940" y="105912"/>
                </a:lnTo>
                <a:lnTo>
                  <a:pt x="2708871" y="97091"/>
                </a:lnTo>
                <a:lnTo>
                  <a:pt x="2700063" y="84007"/>
                </a:lnTo>
                <a:lnTo>
                  <a:pt x="2696833" y="67984"/>
                </a:lnTo>
                <a:lnTo>
                  <a:pt x="2700063" y="51961"/>
                </a:lnTo>
                <a:lnTo>
                  <a:pt x="2708871" y="38878"/>
                </a:lnTo>
                <a:lnTo>
                  <a:pt x="2721940" y="30057"/>
                </a:lnTo>
                <a:lnTo>
                  <a:pt x="2737948" y="26822"/>
                </a:lnTo>
                <a:lnTo>
                  <a:pt x="2753961" y="30057"/>
                </a:lnTo>
                <a:lnTo>
                  <a:pt x="2767041" y="38878"/>
                </a:lnTo>
                <a:lnTo>
                  <a:pt x="2775862" y="51961"/>
                </a:lnTo>
                <a:lnTo>
                  <a:pt x="2779096" y="67984"/>
                </a:lnTo>
                <a:lnTo>
                  <a:pt x="2775862" y="84007"/>
                </a:lnTo>
                <a:lnTo>
                  <a:pt x="2767041" y="97091"/>
                </a:lnTo>
                <a:lnTo>
                  <a:pt x="2753961" y="105912"/>
                </a:lnTo>
                <a:lnTo>
                  <a:pt x="2737948" y="109146"/>
                </a:lnTo>
                <a:close/>
              </a:path>
              <a:path w="6116955" h="1909445">
                <a:moveTo>
                  <a:pt x="3040672" y="111671"/>
                </a:moveTo>
                <a:lnTo>
                  <a:pt x="3023684" y="108239"/>
                </a:lnTo>
                <a:lnTo>
                  <a:pt x="3009810" y="98879"/>
                </a:lnTo>
                <a:lnTo>
                  <a:pt x="3000456" y="84998"/>
                </a:lnTo>
                <a:lnTo>
                  <a:pt x="2997025" y="68001"/>
                </a:lnTo>
                <a:lnTo>
                  <a:pt x="3000456" y="51004"/>
                </a:lnTo>
                <a:lnTo>
                  <a:pt x="3009810" y="37124"/>
                </a:lnTo>
                <a:lnTo>
                  <a:pt x="3023684" y="27766"/>
                </a:lnTo>
                <a:lnTo>
                  <a:pt x="3040672" y="24334"/>
                </a:lnTo>
                <a:lnTo>
                  <a:pt x="3057659" y="27766"/>
                </a:lnTo>
                <a:lnTo>
                  <a:pt x="3071533" y="37124"/>
                </a:lnTo>
                <a:lnTo>
                  <a:pt x="3080888" y="51004"/>
                </a:lnTo>
                <a:lnTo>
                  <a:pt x="3084318" y="68001"/>
                </a:lnTo>
                <a:lnTo>
                  <a:pt x="3080888" y="84998"/>
                </a:lnTo>
                <a:lnTo>
                  <a:pt x="3071533" y="98879"/>
                </a:lnTo>
                <a:lnTo>
                  <a:pt x="3057659" y="108239"/>
                </a:lnTo>
                <a:lnTo>
                  <a:pt x="3040672" y="111671"/>
                </a:lnTo>
                <a:close/>
              </a:path>
              <a:path w="6116955" h="1909445">
                <a:moveTo>
                  <a:pt x="3343395" y="114196"/>
                </a:moveTo>
                <a:lnTo>
                  <a:pt x="3325433" y="110566"/>
                </a:lnTo>
                <a:lnTo>
                  <a:pt x="3310766" y="100666"/>
                </a:lnTo>
                <a:lnTo>
                  <a:pt x="3300877" y="85982"/>
                </a:lnTo>
                <a:lnTo>
                  <a:pt x="3297251" y="68001"/>
                </a:lnTo>
                <a:lnTo>
                  <a:pt x="3300877" y="50022"/>
                </a:lnTo>
                <a:lnTo>
                  <a:pt x="3310766" y="35339"/>
                </a:lnTo>
                <a:lnTo>
                  <a:pt x="3325433" y="25439"/>
                </a:lnTo>
                <a:lnTo>
                  <a:pt x="3343395" y="21809"/>
                </a:lnTo>
                <a:lnTo>
                  <a:pt x="3361377" y="25439"/>
                </a:lnTo>
                <a:lnTo>
                  <a:pt x="3376054" y="35339"/>
                </a:lnTo>
                <a:lnTo>
                  <a:pt x="3385947" y="50022"/>
                </a:lnTo>
                <a:lnTo>
                  <a:pt x="3389573" y="68001"/>
                </a:lnTo>
                <a:lnTo>
                  <a:pt x="3385947" y="85982"/>
                </a:lnTo>
                <a:lnTo>
                  <a:pt x="3376054" y="100666"/>
                </a:lnTo>
                <a:lnTo>
                  <a:pt x="3361377" y="110566"/>
                </a:lnTo>
                <a:lnTo>
                  <a:pt x="3343395" y="114196"/>
                </a:lnTo>
                <a:close/>
              </a:path>
              <a:path w="6116955" h="1909445">
                <a:moveTo>
                  <a:pt x="3646119" y="116718"/>
                </a:moveTo>
                <a:lnTo>
                  <a:pt x="3627178" y="112890"/>
                </a:lnTo>
                <a:lnTo>
                  <a:pt x="3611705" y="102451"/>
                </a:lnTo>
                <a:lnTo>
                  <a:pt x="3601270" y="86966"/>
                </a:lnTo>
                <a:lnTo>
                  <a:pt x="3597443" y="68001"/>
                </a:lnTo>
                <a:lnTo>
                  <a:pt x="3601270" y="49038"/>
                </a:lnTo>
                <a:lnTo>
                  <a:pt x="3611705" y="33553"/>
                </a:lnTo>
                <a:lnTo>
                  <a:pt x="3627178" y="23112"/>
                </a:lnTo>
                <a:lnTo>
                  <a:pt x="3646119" y="19284"/>
                </a:lnTo>
                <a:lnTo>
                  <a:pt x="3665080" y="23112"/>
                </a:lnTo>
                <a:lnTo>
                  <a:pt x="3680563" y="33553"/>
                </a:lnTo>
                <a:lnTo>
                  <a:pt x="3691001" y="49038"/>
                </a:lnTo>
                <a:lnTo>
                  <a:pt x="3694829" y="68001"/>
                </a:lnTo>
                <a:lnTo>
                  <a:pt x="3691001" y="86966"/>
                </a:lnTo>
                <a:lnTo>
                  <a:pt x="3680563" y="102451"/>
                </a:lnTo>
                <a:lnTo>
                  <a:pt x="3665080" y="112890"/>
                </a:lnTo>
                <a:lnTo>
                  <a:pt x="3646119" y="116718"/>
                </a:lnTo>
                <a:close/>
              </a:path>
              <a:path w="6116955" h="1909445">
                <a:moveTo>
                  <a:pt x="3948843" y="119243"/>
                </a:moveTo>
                <a:lnTo>
                  <a:pt x="3928908" y="115216"/>
                </a:lnTo>
                <a:lnTo>
                  <a:pt x="3912631" y="104236"/>
                </a:lnTo>
                <a:lnTo>
                  <a:pt x="3901658" y="87948"/>
                </a:lnTo>
                <a:lnTo>
                  <a:pt x="3897635" y="68001"/>
                </a:lnTo>
                <a:lnTo>
                  <a:pt x="3901658" y="48054"/>
                </a:lnTo>
                <a:lnTo>
                  <a:pt x="3912631" y="31766"/>
                </a:lnTo>
                <a:lnTo>
                  <a:pt x="3928908" y="20786"/>
                </a:lnTo>
                <a:lnTo>
                  <a:pt x="3948843" y="16759"/>
                </a:lnTo>
                <a:lnTo>
                  <a:pt x="3968783" y="20786"/>
                </a:lnTo>
                <a:lnTo>
                  <a:pt x="3985071" y="31766"/>
                </a:lnTo>
                <a:lnTo>
                  <a:pt x="3996056" y="48054"/>
                </a:lnTo>
                <a:lnTo>
                  <a:pt x="4000084" y="68001"/>
                </a:lnTo>
                <a:lnTo>
                  <a:pt x="3996056" y="87948"/>
                </a:lnTo>
                <a:lnTo>
                  <a:pt x="3985071" y="104236"/>
                </a:lnTo>
                <a:lnTo>
                  <a:pt x="3968783" y="115216"/>
                </a:lnTo>
                <a:lnTo>
                  <a:pt x="3948843" y="119243"/>
                </a:lnTo>
                <a:close/>
              </a:path>
              <a:path w="6116955" h="1909445">
                <a:moveTo>
                  <a:pt x="4251566" y="122608"/>
                </a:moveTo>
                <a:lnTo>
                  <a:pt x="4230340" y="118317"/>
                </a:lnTo>
                <a:lnTo>
                  <a:pt x="4213000" y="106616"/>
                </a:lnTo>
                <a:lnTo>
                  <a:pt x="4201306" y="89263"/>
                </a:lnTo>
                <a:lnTo>
                  <a:pt x="4197017" y="68018"/>
                </a:lnTo>
                <a:lnTo>
                  <a:pt x="4201306" y="46774"/>
                </a:lnTo>
                <a:lnTo>
                  <a:pt x="4213000" y="29421"/>
                </a:lnTo>
                <a:lnTo>
                  <a:pt x="4230340" y="17719"/>
                </a:lnTo>
                <a:lnTo>
                  <a:pt x="4251566" y="13428"/>
                </a:lnTo>
                <a:lnTo>
                  <a:pt x="4272812" y="17719"/>
                </a:lnTo>
                <a:lnTo>
                  <a:pt x="4290162" y="29421"/>
                </a:lnTo>
                <a:lnTo>
                  <a:pt x="4301860" y="46774"/>
                </a:lnTo>
                <a:lnTo>
                  <a:pt x="4306150" y="68018"/>
                </a:lnTo>
                <a:lnTo>
                  <a:pt x="4301860" y="89263"/>
                </a:lnTo>
                <a:lnTo>
                  <a:pt x="4290162" y="106616"/>
                </a:lnTo>
                <a:lnTo>
                  <a:pt x="4272812" y="118317"/>
                </a:lnTo>
                <a:lnTo>
                  <a:pt x="4251566" y="122608"/>
                </a:lnTo>
                <a:close/>
              </a:path>
              <a:path w="6116955" h="1909445">
                <a:moveTo>
                  <a:pt x="4554324" y="125133"/>
                </a:moveTo>
                <a:lnTo>
                  <a:pt x="4532104" y="120643"/>
                </a:lnTo>
                <a:lnTo>
                  <a:pt x="4513960" y="108401"/>
                </a:lnTo>
                <a:lnTo>
                  <a:pt x="4501728" y="90246"/>
                </a:lnTo>
                <a:lnTo>
                  <a:pt x="4497243" y="68018"/>
                </a:lnTo>
                <a:lnTo>
                  <a:pt x="4501728" y="45790"/>
                </a:lnTo>
                <a:lnTo>
                  <a:pt x="4513960" y="27635"/>
                </a:lnTo>
                <a:lnTo>
                  <a:pt x="4532104" y="15392"/>
                </a:lnTo>
                <a:lnTo>
                  <a:pt x="4554324" y="10903"/>
                </a:lnTo>
                <a:lnTo>
                  <a:pt x="4576524" y="15392"/>
                </a:lnTo>
                <a:lnTo>
                  <a:pt x="4594658" y="27635"/>
                </a:lnTo>
                <a:lnTo>
                  <a:pt x="4606887" y="45790"/>
                </a:lnTo>
                <a:lnTo>
                  <a:pt x="4611372" y="68018"/>
                </a:lnTo>
                <a:lnTo>
                  <a:pt x="4606891" y="90246"/>
                </a:lnTo>
                <a:lnTo>
                  <a:pt x="4594671" y="108401"/>
                </a:lnTo>
                <a:lnTo>
                  <a:pt x="4576538" y="120643"/>
                </a:lnTo>
                <a:lnTo>
                  <a:pt x="4554324" y="125133"/>
                </a:lnTo>
                <a:close/>
              </a:path>
              <a:path w="6116955" h="1909445">
                <a:moveTo>
                  <a:pt x="4857048" y="127658"/>
                </a:moveTo>
                <a:lnTo>
                  <a:pt x="4833848" y="122970"/>
                </a:lnTo>
                <a:lnTo>
                  <a:pt x="4814899" y="110187"/>
                </a:lnTo>
                <a:lnTo>
                  <a:pt x="4802121" y="91230"/>
                </a:lnTo>
                <a:lnTo>
                  <a:pt x="4797435" y="68018"/>
                </a:lnTo>
                <a:lnTo>
                  <a:pt x="4802121" y="44806"/>
                </a:lnTo>
                <a:lnTo>
                  <a:pt x="4814899" y="25850"/>
                </a:lnTo>
                <a:lnTo>
                  <a:pt x="4833848" y="13068"/>
                </a:lnTo>
                <a:lnTo>
                  <a:pt x="4857048" y="8381"/>
                </a:lnTo>
                <a:lnTo>
                  <a:pt x="4880242" y="13068"/>
                </a:lnTo>
                <a:lnTo>
                  <a:pt x="4899179" y="25850"/>
                </a:lnTo>
                <a:lnTo>
                  <a:pt x="4911946" y="44806"/>
                </a:lnTo>
                <a:lnTo>
                  <a:pt x="4916627" y="68018"/>
                </a:lnTo>
                <a:lnTo>
                  <a:pt x="4911946" y="91230"/>
                </a:lnTo>
                <a:lnTo>
                  <a:pt x="4899179" y="110187"/>
                </a:lnTo>
                <a:lnTo>
                  <a:pt x="4880242" y="122970"/>
                </a:lnTo>
                <a:lnTo>
                  <a:pt x="4857048" y="127658"/>
                </a:lnTo>
                <a:close/>
              </a:path>
              <a:path w="6116955" h="1909445">
                <a:moveTo>
                  <a:pt x="5159771" y="131864"/>
                </a:moveTo>
                <a:lnTo>
                  <a:pt x="5134935" y="126848"/>
                </a:lnTo>
                <a:lnTo>
                  <a:pt x="5114656" y="113170"/>
                </a:lnTo>
                <a:lnTo>
                  <a:pt x="5100985" y="92881"/>
                </a:lnTo>
                <a:lnTo>
                  <a:pt x="5095973" y="68035"/>
                </a:lnTo>
                <a:lnTo>
                  <a:pt x="5100985" y="43188"/>
                </a:lnTo>
                <a:lnTo>
                  <a:pt x="5114656" y="22900"/>
                </a:lnTo>
                <a:lnTo>
                  <a:pt x="5134935" y="9221"/>
                </a:lnTo>
                <a:lnTo>
                  <a:pt x="5159771" y="4205"/>
                </a:lnTo>
                <a:lnTo>
                  <a:pt x="5184588" y="9221"/>
                </a:lnTo>
                <a:lnTo>
                  <a:pt x="5204857" y="22900"/>
                </a:lnTo>
                <a:lnTo>
                  <a:pt x="5218524" y="43188"/>
                </a:lnTo>
                <a:lnTo>
                  <a:pt x="5223536" y="68035"/>
                </a:lnTo>
                <a:lnTo>
                  <a:pt x="5218524" y="92881"/>
                </a:lnTo>
                <a:lnTo>
                  <a:pt x="5204857" y="113170"/>
                </a:lnTo>
                <a:lnTo>
                  <a:pt x="5184588" y="126848"/>
                </a:lnTo>
                <a:lnTo>
                  <a:pt x="5159771" y="131864"/>
                </a:lnTo>
                <a:close/>
              </a:path>
              <a:path w="6116955" h="1909445">
                <a:moveTo>
                  <a:pt x="5462495" y="135229"/>
                </a:moveTo>
                <a:lnTo>
                  <a:pt x="5436348" y="129949"/>
                </a:lnTo>
                <a:lnTo>
                  <a:pt x="5414996" y="115548"/>
                </a:lnTo>
                <a:lnTo>
                  <a:pt x="5400600" y="94189"/>
                </a:lnTo>
                <a:lnTo>
                  <a:pt x="5395321" y="68035"/>
                </a:lnTo>
                <a:lnTo>
                  <a:pt x="5400600" y="41882"/>
                </a:lnTo>
                <a:lnTo>
                  <a:pt x="5414996" y="20523"/>
                </a:lnTo>
                <a:lnTo>
                  <a:pt x="5436348" y="6121"/>
                </a:lnTo>
                <a:lnTo>
                  <a:pt x="5462495" y="840"/>
                </a:lnTo>
                <a:lnTo>
                  <a:pt x="5488622" y="6121"/>
                </a:lnTo>
                <a:lnTo>
                  <a:pt x="5509964" y="20523"/>
                </a:lnTo>
                <a:lnTo>
                  <a:pt x="5524357" y="41882"/>
                </a:lnTo>
                <a:lnTo>
                  <a:pt x="5529636" y="68035"/>
                </a:lnTo>
                <a:lnTo>
                  <a:pt x="5524357" y="94189"/>
                </a:lnTo>
                <a:lnTo>
                  <a:pt x="5509964" y="115548"/>
                </a:lnTo>
                <a:lnTo>
                  <a:pt x="5488622" y="129949"/>
                </a:lnTo>
                <a:lnTo>
                  <a:pt x="5462495" y="135229"/>
                </a:lnTo>
                <a:close/>
              </a:path>
              <a:path w="6116955" h="1909445">
                <a:moveTo>
                  <a:pt x="5765219" y="136070"/>
                </a:moveTo>
                <a:lnTo>
                  <a:pt x="5738741" y="130724"/>
                </a:lnTo>
                <a:lnTo>
                  <a:pt x="5717121" y="116144"/>
                </a:lnTo>
                <a:lnTo>
                  <a:pt x="5702545" y="94518"/>
                </a:lnTo>
                <a:lnTo>
                  <a:pt x="5697200" y="68035"/>
                </a:lnTo>
                <a:lnTo>
                  <a:pt x="5702545" y="41551"/>
                </a:lnTo>
                <a:lnTo>
                  <a:pt x="5717121" y="19926"/>
                </a:lnTo>
                <a:lnTo>
                  <a:pt x="5738741" y="5346"/>
                </a:lnTo>
                <a:lnTo>
                  <a:pt x="5765219" y="0"/>
                </a:lnTo>
                <a:lnTo>
                  <a:pt x="5791677" y="5346"/>
                </a:lnTo>
                <a:lnTo>
                  <a:pt x="5813287" y="19926"/>
                </a:lnTo>
                <a:lnTo>
                  <a:pt x="5827859" y="41551"/>
                </a:lnTo>
                <a:lnTo>
                  <a:pt x="5833203" y="68035"/>
                </a:lnTo>
                <a:lnTo>
                  <a:pt x="5827859" y="94518"/>
                </a:lnTo>
                <a:lnTo>
                  <a:pt x="5813287" y="116144"/>
                </a:lnTo>
                <a:lnTo>
                  <a:pt x="5791677" y="130724"/>
                </a:lnTo>
                <a:lnTo>
                  <a:pt x="5765219" y="136070"/>
                </a:lnTo>
                <a:close/>
              </a:path>
              <a:path w="6116955" h="1909445">
                <a:moveTo>
                  <a:pt x="6067942" y="86513"/>
                </a:moveTo>
                <a:lnTo>
                  <a:pt x="6060757" y="85060"/>
                </a:lnTo>
                <a:lnTo>
                  <a:pt x="6054887" y="81098"/>
                </a:lnTo>
                <a:lnTo>
                  <a:pt x="6050929" y="75224"/>
                </a:lnTo>
                <a:lnTo>
                  <a:pt x="6049478" y="68035"/>
                </a:lnTo>
                <a:lnTo>
                  <a:pt x="6050929" y="60845"/>
                </a:lnTo>
                <a:lnTo>
                  <a:pt x="6054887" y="54972"/>
                </a:lnTo>
                <a:lnTo>
                  <a:pt x="6060757" y="51010"/>
                </a:lnTo>
                <a:lnTo>
                  <a:pt x="6067942" y="49557"/>
                </a:lnTo>
                <a:lnTo>
                  <a:pt x="6075128" y="51010"/>
                </a:lnTo>
                <a:lnTo>
                  <a:pt x="6080998" y="54972"/>
                </a:lnTo>
                <a:lnTo>
                  <a:pt x="6084955" y="60845"/>
                </a:lnTo>
                <a:lnTo>
                  <a:pt x="6086407" y="68035"/>
                </a:lnTo>
                <a:lnTo>
                  <a:pt x="6084955" y="75224"/>
                </a:lnTo>
                <a:lnTo>
                  <a:pt x="6080998" y="81098"/>
                </a:lnTo>
                <a:lnTo>
                  <a:pt x="6075128" y="85060"/>
                </a:lnTo>
                <a:lnTo>
                  <a:pt x="6067942" y="86513"/>
                </a:lnTo>
                <a:close/>
              </a:path>
              <a:path w="6116955" h="1909445">
                <a:moveTo>
                  <a:pt x="20851" y="384406"/>
                </a:moveTo>
                <a:lnTo>
                  <a:pt x="6018" y="384406"/>
                </a:lnTo>
                <a:lnTo>
                  <a:pt x="0" y="378381"/>
                </a:lnTo>
                <a:lnTo>
                  <a:pt x="0" y="363538"/>
                </a:lnTo>
                <a:lnTo>
                  <a:pt x="6018" y="357513"/>
                </a:lnTo>
                <a:lnTo>
                  <a:pt x="20851" y="357513"/>
                </a:lnTo>
                <a:lnTo>
                  <a:pt x="26873" y="363538"/>
                </a:lnTo>
                <a:lnTo>
                  <a:pt x="26873" y="378381"/>
                </a:lnTo>
                <a:lnTo>
                  <a:pt x="20851" y="384406"/>
                </a:lnTo>
                <a:close/>
              </a:path>
              <a:path w="6116955" h="1909445">
                <a:moveTo>
                  <a:pt x="325427" y="387768"/>
                </a:moveTo>
                <a:lnTo>
                  <a:pt x="306892" y="387768"/>
                </a:lnTo>
                <a:lnTo>
                  <a:pt x="299375" y="380247"/>
                </a:lnTo>
                <a:lnTo>
                  <a:pt x="299375" y="361702"/>
                </a:lnTo>
                <a:lnTo>
                  <a:pt x="306892" y="354181"/>
                </a:lnTo>
                <a:lnTo>
                  <a:pt x="325427" y="354181"/>
                </a:lnTo>
                <a:lnTo>
                  <a:pt x="332945" y="361702"/>
                </a:lnTo>
                <a:lnTo>
                  <a:pt x="332945" y="380247"/>
                </a:lnTo>
                <a:lnTo>
                  <a:pt x="325427" y="387768"/>
                </a:lnTo>
                <a:close/>
              </a:path>
              <a:path w="6116955" h="1909445">
                <a:moveTo>
                  <a:pt x="618885" y="391137"/>
                </a:moveTo>
                <a:lnTo>
                  <a:pt x="611040" y="389553"/>
                </a:lnTo>
                <a:lnTo>
                  <a:pt x="604636" y="385233"/>
                </a:lnTo>
                <a:lnTo>
                  <a:pt x="600319" y="378824"/>
                </a:lnTo>
                <a:lnTo>
                  <a:pt x="598736" y="370974"/>
                </a:lnTo>
                <a:lnTo>
                  <a:pt x="600319" y="363125"/>
                </a:lnTo>
                <a:lnTo>
                  <a:pt x="604636" y="356718"/>
                </a:lnTo>
                <a:lnTo>
                  <a:pt x="611040" y="352399"/>
                </a:lnTo>
                <a:lnTo>
                  <a:pt x="618885" y="350815"/>
                </a:lnTo>
                <a:lnTo>
                  <a:pt x="626730" y="352399"/>
                </a:lnTo>
                <a:lnTo>
                  <a:pt x="633134" y="356718"/>
                </a:lnTo>
                <a:lnTo>
                  <a:pt x="637451" y="363125"/>
                </a:lnTo>
                <a:lnTo>
                  <a:pt x="639034" y="370974"/>
                </a:lnTo>
                <a:lnTo>
                  <a:pt x="637451" y="378824"/>
                </a:lnTo>
                <a:lnTo>
                  <a:pt x="633134" y="385233"/>
                </a:lnTo>
                <a:lnTo>
                  <a:pt x="626730" y="389553"/>
                </a:lnTo>
                <a:lnTo>
                  <a:pt x="618885" y="391137"/>
                </a:lnTo>
                <a:close/>
              </a:path>
              <a:path w="6116955" h="1909445">
                <a:moveTo>
                  <a:pt x="921609" y="394502"/>
                </a:moveTo>
                <a:lnTo>
                  <a:pt x="912458" y="392653"/>
                </a:lnTo>
                <a:lnTo>
                  <a:pt x="904985" y="387611"/>
                </a:lnTo>
                <a:lnTo>
                  <a:pt x="899946" y="380132"/>
                </a:lnTo>
                <a:lnTo>
                  <a:pt x="898098" y="370974"/>
                </a:lnTo>
                <a:lnTo>
                  <a:pt x="899946" y="361819"/>
                </a:lnTo>
                <a:lnTo>
                  <a:pt x="904985" y="354341"/>
                </a:lnTo>
                <a:lnTo>
                  <a:pt x="912458" y="349299"/>
                </a:lnTo>
                <a:lnTo>
                  <a:pt x="921609" y="347450"/>
                </a:lnTo>
                <a:lnTo>
                  <a:pt x="930760" y="349299"/>
                </a:lnTo>
                <a:lnTo>
                  <a:pt x="938233" y="354341"/>
                </a:lnTo>
                <a:lnTo>
                  <a:pt x="943272" y="361819"/>
                </a:lnTo>
                <a:lnTo>
                  <a:pt x="945120" y="370974"/>
                </a:lnTo>
                <a:lnTo>
                  <a:pt x="943272" y="380132"/>
                </a:lnTo>
                <a:lnTo>
                  <a:pt x="938233" y="387611"/>
                </a:lnTo>
                <a:lnTo>
                  <a:pt x="930760" y="392653"/>
                </a:lnTo>
                <a:lnTo>
                  <a:pt x="921609" y="394502"/>
                </a:lnTo>
                <a:close/>
              </a:path>
              <a:path w="6116955" h="1909445">
                <a:moveTo>
                  <a:pt x="1224336" y="397024"/>
                </a:moveTo>
                <a:lnTo>
                  <a:pt x="1214211" y="394978"/>
                </a:lnTo>
                <a:lnTo>
                  <a:pt x="1205940" y="389398"/>
                </a:lnTo>
                <a:lnTo>
                  <a:pt x="1200363" y="381123"/>
                </a:lnTo>
                <a:lnTo>
                  <a:pt x="1198317" y="370991"/>
                </a:lnTo>
                <a:lnTo>
                  <a:pt x="1200363" y="360861"/>
                </a:lnTo>
                <a:lnTo>
                  <a:pt x="1205940" y="352586"/>
                </a:lnTo>
                <a:lnTo>
                  <a:pt x="1214211" y="347006"/>
                </a:lnTo>
                <a:lnTo>
                  <a:pt x="1224336" y="344959"/>
                </a:lnTo>
                <a:lnTo>
                  <a:pt x="1234459" y="347006"/>
                </a:lnTo>
                <a:lnTo>
                  <a:pt x="1242729" y="352586"/>
                </a:lnTo>
                <a:lnTo>
                  <a:pt x="1248306" y="360861"/>
                </a:lnTo>
                <a:lnTo>
                  <a:pt x="1250352" y="370991"/>
                </a:lnTo>
                <a:lnTo>
                  <a:pt x="1248309" y="381123"/>
                </a:lnTo>
                <a:lnTo>
                  <a:pt x="1242735" y="389398"/>
                </a:lnTo>
                <a:lnTo>
                  <a:pt x="1234466" y="394978"/>
                </a:lnTo>
                <a:lnTo>
                  <a:pt x="1224336" y="397024"/>
                </a:lnTo>
                <a:close/>
              </a:path>
              <a:path w="6116955" h="1909445">
                <a:moveTo>
                  <a:pt x="1527060" y="400389"/>
                </a:moveTo>
                <a:lnTo>
                  <a:pt x="1515622" y="398080"/>
                </a:lnTo>
                <a:lnTo>
                  <a:pt x="1506283" y="391780"/>
                </a:lnTo>
                <a:lnTo>
                  <a:pt x="1499987" y="382436"/>
                </a:lnTo>
                <a:lnTo>
                  <a:pt x="1497679" y="370991"/>
                </a:lnTo>
                <a:lnTo>
                  <a:pt x="1499987" y="359547"/>
                </a:lnTo>
                <a:lnTo>
                  <a:pt x="1506283" y="350202"/>
                </a:lnTo>
                <a:lnTo>
                  <a:pt x="1515622" y="343903"/>
                </a:lnTo>
                <a:lnTo>
                  <a:pt x="1527060" y="341593"/>
                </a:lnTo>
                <a:lnTo>
                  <a:pt x="1538498" y="343903"/>
                </a:lnTo>
                <a:lnTo>
                  <a:pt x="1547837" y="350202"/>
                </a:lnTo>
                <a:lnTo>
                  <a:pt x="1554132" y="359547"/>
                </a:lnTo>
                <a:lnTo>
                  <a:pt x="1556441" y="370991"/>
                </a:lnTo>
                <a:lnTo>
                  <a:pt x="1554132" y="382436"/>
                </a:lnTo>
                <a:lnTo>
                  <a:pt x="1547837" y="391780"/>
                </a:lnTo>
                <a:lnTo>
                  <a:pt x="1538498" y="398080"/>
                </a:lnTo>
                <a:lnTo>
                  <a:pt x="1527060" y="400389"/>
                </a:lnTo>
                <a:close/>
              </a:path>
              <a:path w="6116955" h="1909445">
                <a:moveTo>
                  <a:pt x="1829783" y="403755"/>
                </a:moveTo>
                <a:lnTo>
                  <a:pt x="1817040" y="401179"/>
                </a:lnTo>
                <a:lnTo>
                  <a:pt x="1806632" y="394157"/>
                </a:lnTo>
                <a:lnTo>
                  <a:pt x="1799614" y="383742"/>
                </a:lnTo>
                <a:lnTo>
                  <a:pt x="1797040" y="370991"/>
                </a:lnTo>
                <a:lnTo>
                  <a:pt x="1799614" y="358240"/>
                </a:lnTo>
                <a:lnTo>
                  <a:pt x="1806632" y="347826"/>
                </a:lnTo>
                <a:lnTo>
                  <a:pt x="1817040" y="340803"/>
                </a:lnTo>
                <a:lnTo>
                  <a:pt x="1829783" y="338228"/>
                </a:lnTo>
                <a:lnTo>
                  <a:pt x="1842527" y="340803"/>
                </a:lnTo>
                <a:lnTo>
                  <a:pt x="1852937" y="347826"/>
                </a:lnTo>
                <a:lnTo>
                  <a:pt x="1859956" y="358240"/>
                </a:lnTo>
                <a:lnTo>
                  <a:pt x="1862530" y="370991"/>
                </a:lnTo>
                <a:lnTo>
                  <a:pt x="1859956" y="383742"/>
                </a:lnTo>
                <a:lnTo>
                  <a:pt x="1852937" y="394157"/>
                </a:lnTo>
                <a:lnTo>
                  <a:pt x="1842527" y="401179"/>
                </a:lnTo>
                <a:lnTo>
                  <a:pt x="1829783" y="403755"/>
                </a:lnTo>
                <a:close/>
              </a:path>
              <a:path w="6116955" h="1909445">
                <a:moveTo>
                  <a:pt x="2132507" y="406280"/>
                </a:moveTo>
                <a:lnTo>
                  <a:pt x="2118791" y="403507"/>
                </a:lnTo>
                <a:lnTo>
                  <a:pt x="2107587" y="395945"/>
                </a:lnTo>
                <a:lnTo>
                  <a:pt x="2100031" y="384733"/>
                </a:lnTo>
                <a:lnTo>
                  <a:pt x="2097259" y="371008"/>
                </a:lnTo>
                <a:lnTo>
                  <a:pt x="2100031" y="357283"/>
                </a:lnTo>
                <a:lnTo>
                  <a:pt x="2107587" y="346071"/>
                </a:lnTo>
                <a:lnTo>
                  <a:pt x="2118791" y="338510"/>
                </a:lnTo>
                <a:lnTo>
                  <a:pt x="2132507" y="335737"/>
                </a:lnTo>
                <a:lnTo>
                  <a:pt x="2146225" y="338510"/>
                </a:lnTo>
                <a:lnTo>
                  <a:pt x="2157430" y="346071"/>
                </a:lnTo>
                <a:lnTo>
                  <a:pt x="2164987" y="357283"/>
                </a:lnTo>
                <a:lnTo>
                  <a:pt x="2167759" y="371008"/>
                </a:lnTo>
                <a:lnTo>
                  <a:pt x="2164989" y="384733"/>
                </a:lnTo>
                <a:lnTo>
                  <a:pt x="2157437" y="395945"/>
                </a:lnTo>
                <a:lnTo>
                  <a:pt x="2146232" y="403507"/>
                </a:lnTo>
                <a:lnTo>
                  <a:pt x="2132507" y="406280"/>
                </a:lnTo>
                <a:close/>
              </a:path>
              <a:path w="6116955" h="1909445">
                <a:moveTo>
                  <a:pt x="2435224" y="408805"/>
                </a:moveTo>
                <a:lnTo>
                  <a:pt x="2420521" y="405834"/>
                </a:lnTo>
                <a:lnTo>
                  <a:pt x="2408515" y="397732"/>
                </a:lnTo>
                <a:lnTo>
                  <a:pt x="2400420" y="385718"/>
                </a:lnTo>
                <a:lnTo>
                  <a:pt x="2397451" y="371008"/>
                </a:lnTo>
                <a:lnTo>
                  <a:pt x="2400420" y="356299"/>
                </a:lnTo>
                <a:lnTo>
                  <a:pt x="2408515" y="344284"/>
                </a:lnTo>
                <a:lnTo>
                  <a:pt x="2420521" y="336183"/>
                </a:lnTo>
                <a:lnTo>
                  <a:pt x="2435224" y="333212"/>
                </a:lnTo>
                <a:lnTo>
                  <a:pt x="2449927" y="336183"/>
                </a:lnTo>
                <a:lnTo>
                  <a:pt x="2461934" y="344284"/>
                </a:lnTo>
                <a:lnTo>
                  <a:pt x="2470029" y="356299"/>
                </a:lnTo>
                <a:lnTo>
                  <a:pt x="2472997" y="371008"/>
                </a:lnTo>
                <a:lnTo>
                  <a:pt x="2470029" y="385718"/>
                </a:lnTo>
                <a:lnTo>
                  <a:pt x="2461934" y="397732"/>
                </a:lnTo>
                <a:lnTo>
                  <a:pt x="2449927" y="405834"/>
                </a:lnTo>
                <a:lnTo>
                  <a:pt x="2435224" y="408805"/>
                </a:lnTo>
                <a:close/>
              </a:path>
              <a:path w="6116955" h="1909445">
                <a:moveTo>
                  <a:pt x="2737948" y="412170"/>
                </a:moveTo>
                <a:lnTo>
                  <a:pt x="2721940" y="408936"/>
                </a:lnTo>
                <a:lnTo>
                  <a:pt x="2708871" y="400115"/>
                </a:lnTo>
                <a:lnTo>
                  <a:pt x="2700063" y="387031"/>
                </a:lnTo>
                <a:lnTo>
                  <a:pt x="2696833" y="371008"/>
                </a:lnTo>
                <a:lnTo>
                  <a:pt x="2700063" y="354985"/>
                </a:lnTo>
                <a:lnTo>
                  <a:pt x="2708871" y="341902"/>
                </a:lnTo>
                <a:lnTo>
                  <a:pt x="2721940" y="333081"/>
                </a:lnTo>
                <a:lnTo>
                  <a:pt x="2737948" y="329846"/>
                </a:lnTo>
                <a:lnTo>
                  <a:pt x="2753961" y="333081"/>
                </a:lnTo>
                <a:lnTo>
                  <a:pt x="2767041" y="341902"/>
                </a:lnTo>
                <a:lnTo>
                  <a:pt x="2775862" y="354985"/>
                </a:lnTo>
                <a:lnTo>
                  <a:pt x="2779096" y="371008"/>
                </a:lnTo>
                <a:lnTo>
                  <a:pt x="2775862" y="387031"/>
                </a:lnTo>
                <a:lnTo>
                  <a:pt x="2767041" y="400115"/>
                </a:lnTo>
                <a:lnTo>
                  <a:pt x="2753961" y="408936"/>
                </a:lnTo>
                <a:lnTo>
                  <a:pt x="2737948" y="412170"/>
                </a:lnTo>
                <a:close/>
              </a:path>
              <a:path w="6116955" h="1909445">
                <a:moveTo>
                  <a:pt x="3040672" y="414695"/>
                </a:moveTo>
                <a:lnTo>
                  <a:pt x="3023684" y="411263"/>
                </a:lnTo>
                <a:lnTo>
                  <a:pt x="3009810" y="401903"/>
                </a:lnTo>
                <a:lnTo>
                  <a:pt x="3000456" y="388022"/>
                </a:lnTo>
                <a:lnTo>
                  <a:pt x="2997025" y="371025"/>
                </a:lnTo>
                <a:lnTo>
                  <a:pt x="3000456" y="354029"/>
                </a:lnTo>
                <a:lnTo>
                  <a:pt x="3009810" y="340148"/>
                </a:lnTo>
                <a:lnTo>
                  <a:pt x="3023684" y="330790"/>
                </a:lnTo>
                <a:lnTo>
                  <a:pt x="3040672" y="327358"/>
                </a:lnTo>
                <a:lnTo>
                  <a:pt x="3057659" y="330790"/>
                </a:lnTo>
                <a:lnTo>
                  <a:pt x="3071533" y="340148"/>
                </a:lnTo>
                <a:lnTo>
                  <a:pt x="3080888" y="354029"/>
                </a:lnTo>
                <a:lnTo>
                  <a:pt x="3084318" y="371025"/>
                </a:lnTo>
                <a:lnTo>
                  <a:pt x="3080888" y="388022"/>
                </a:lnTo>
                <a:lnTo>
                  <a:pt x="3071533" y="401903"/>
                </a:lnTo>
                <a:lnTo>
                  <a:pt x="3057659" y="411263"/>
                </a:lnTo>
                <a:lnTo>
                  <a:pt x="3040672" y="414695"/>
                </a:lnTo>
                <a:close/>
              </a:path>
              <a:path w="6116955" h="1909445">
                <a:moveTo>
                  <a:pt x="3343395" y="417220"/>
                </a:moveTo>
                <a:lnTo>
                  <a:pt x="3325433" y="413590"/>
                </a:lnTo>
                <a:lnTo>
                  <a:pt x="3310766" y="403690"/>
                </a:lnTo>
                <a:lnTo>
                  <a:pt x="3300877" y="389006"/>
                </a:lnTo>
                <a:lnTo>
                  <a:pt x="3297251" y="371025"/>
                </a:lnTo>
                <a:lnTo>
                  <a:pt x="3300877" y="353046"/>
                </a:lnTo>
                <a:lnTo>
                  <a:pt x="3310766" y="338363"/>
                </a:lnTo>
                <a:lnTo>
                  <a:pt x="3325433" y="328464"/>
                </a:lnTo>
                <a:lnTo>
                  <a:pt x="3343395" y="324833"/>
                </a:lnTo>
                <a:lnTo>
                  <a:pt x="3361377" y="328464"/>
                </a:lnTo>
                <a:lnTo>
                  <a:pt x="3376054" y="338363"/>
                </a:lnTo>
                <a:lnTo>
                  <a:pt x="3385947" y="353046"/>
                </a:lnTo>
                <a:lnTo>
                  <a:pt x="3389573" y="371025"/>
                </a:lnTo>
                <a:lnTo>
                  <a:pt x="3385947" y="389006"/>
                </a:lnTo>
                <a:lnTo>
                  <a:pt x="3376054" y="403690"/>
                </a:lnTo>
                <a:lnTo>
                  <a:pt x="3361377" y="413590"/>
                </a:lnTo>
                <a:lnTo>
                  <a:pt x="3343395" y="417220"/>
                </a:lnTo>
                <a:close/>
              </a:path>
              <a:path w="6116955" h="1909445">
                <a:moveTo>
                  <a:pt x="3646119" y="419742"/>
                </a:moveTo>
                <a:lnTo>
                  <a:pt x="3627178" y="415914"/>
                </a:lnTo>
                <a:lnTo>
                  <a:pt x="3611705" y="405475"/>
                </a:lnTo>
                <a:lnTo>
                  <a:pt x="3601270" y="389990"/>
                </a:lnTo>
                <a:lnTo>
                  <a:pt x="3597443" y="371025"/>
                </a:lnTo>
                <a:lnTo>
                  <a:pt x="3601270" y="352062"/>
                </a:lnTo>
                <a:lnTo>
                  <a:pt x="3611705" y="336577"/>
                </a:lnTo>
                <a:lnTo>
                  <a:pt x="3627178" y="326137"/>
                </a:lnTo>
                <a:lnTo>
                  <a:pt x="3646119" y="322308"/>
                </a:lnTo>
                <a:lnTo>
                  <a:pt x="3665080" y="326137"/>
                </a:lnTo>
                <a:lnTo>
                  <a:pt x="3680563" y="336577"/>
                </a:lnTo>
                <a:lnTo>
                  <a:pt x="3691001" y="352062"/>
                </a:lnTo>
                <a:lnTo>
                  <a:pt x="3694829" y="371025"/>
                </a:lnTo>
                <a:lnTo>
                  <a:pt x="3691001" y="389990"/>
                </a:lnTo>
                <a:lnTo>
                  <a:pt x="3680563" y="405475"/>
                </a:lnTo>
                <a:lnTo>
                  <a:pt x="3665080" y="415914"/>
                </a:lnTo>
                <a:lnTo>
                  <a:pt x="3646119" y="419742"/>
                </a:lnTo>
                <a:close/>
              </a:path>
              <a:path w="6116955" h="1909445">
                <a:moveTo>
                  <a:pt x="3948843" y="422267"/>
                </a:moveTo>
                <a:lnTo>
                  <a:pt x="3928908" y="418240"/>
                </a:lnTo>
                <a:lnTo>
                  <a:pt x="3912631" y="407260"/>
                </a:lnTo>
                <a:lnTo>
                  <a:pt x="3901658" y="390973"/>
                </a:lnTo>
                <a:lnTo>
                  <a:pt x="3897635" y="371025"/>
                </a:lnTo>
                <a:lnTo>
                  <a:pt x="3901658" y="351078"/>
                </a:lnTo>
                <a:lnTo>
                  <a:pt x="3912631" y="334790"/>
                </a:lnTo>
                <a:lnTo>
                  <a:pt x="3928908" y="323810"/>
                </a:lnTo>
                <a:lnTo>
                  <a:pt x="3948843" y="319783"/>
                </a:lnTo>
                <a:lnTo>
                  <a:pt x="3968783" y="323810"/>
                </a:lnTo>
                <a:lnTo>
                  <a:pt x="3985071" y="334790"/>
                </a:lnTo>
                <a:lnTo>
                  <a:pt x="3996056" y="351078"/>
                </a:lnTo>
                <a:lnTo>
                  <a:pt x="4000084" y="371025"/>
                </a:lnTo>
                <a:lnTo>
                  <a:pt x="3996056" y="390973"/>
                </a:lnTo>
                <a:lnTo>
                  <a:pt x="3985071" y="407260"/>
                </a:lnTo>
                <a:lnTo>
                  <a:pt x="3968783" y="418240"/>
                </a:lnTo>
                <a:lnTo>
                  <a:pt x="3948843" y="422267"/>
                </a:lnTo>
                <a:close/>
              </a:path>
              <a:path w="6116955" h="1909445">
                <a:moveTo>
                  <a:pt x="4251566" y="425632"/>
                </a:moveTo>
                <a:lnTo>
                  <a:pt x="4230340" y="421341"/>
                </a:lnTo>
                <a:lnTo>
                  <a:pt x="4213000" y="409640"/>
                </a:lnTo>
                <a:lnTo>
                  <a:pt x="4201306" y="392287"/>
                </a:lnTo>
                <a:lnTo>
                  <a:pt x="4197017" y="371042"/>
                </a:lnTo>
                <a:lnTo>
                  <a:pt x="4201306" y="349798"/>
                </a:lnTo>
                <a:lnTo>
                  <a:pt x="4213000" y="332445"/>
                </a:lnTo>
                <a:lnTo>
                  <a:pt x="4230340" y="320743"/>
                </a:lnTo>
                <a:lnTo>
                  <a:pt x="4251566" y="316452"/>
                </a:lnTo>
                <a:lnTo>
                  <a:pt x="4272812" y="320743"/>
                </a:lnTo>
                <a:lnTo>
                  <a:pt x="4290162" y="332445"/>
                </a:lnTo>
                <a:lnTo>
                  <a:pt x="4301860" y="349798"/>
                </a:lnTo>
                <a:lnTo>
                  <a:pt x="4306150" y="371042"/>
                </a:lnTo>
                <a:lnTo>
                  <a:pt x="4301860" y="392287"/>
                </a:lnTo>
                <a:lnTo>
                  <a:pt x="4290162" y="409640"/>
                </a:lnTo>
                <a:lnTo>
                  <a:pt x="4272812" y="421341"/>
                </a:lnTo>
                <a:lnTo>
                  <a:pt x="4251566" y="425632"/>
                </a:lnTo>
                <a:close/>
              </a:path>
              <a:path w="6116955" h="1909445">
                <a:moveTo>
                  <a:pt x="4554324" y="428157"/>
                </a:moveTo>
                <a:lnTo>
                  <a:pt x="4532104" y="423668"/>
                </a:lnTo>
                <a:lnTo>
                  <a:pt x="4513960" y="411426"/>
                </a:lnTo>
                <a:lnTo>
                  <a:pt x="4501728" y="393271"/>
                </a:lnTo>
                <a:lnTo>
                  <a:pt x="4497243" y="371042"/>
                </a:lnTo>
                <a:lnTo>
                  <a:pt x="4501728" y="348814"/>
                </a:lnTo>
                <a:lnTo>
                  <a:pt x="4513960" y="330659"/>
                </a:lnTo>
                <a:lnTo>
                  <a:pt x="4532104" y="318416"/>
                </a:lnTo>
                <a:lnTo>
                  <a:pt x="4554324" y="313927"/>
                </a:lnTo>
                <a:lnTo>
                  <a:pt x="4576524" y="318416"/>
                </a:lnTo>
                <a:lnTo>
                  <a:pt x="4594658" y="330659"/>
                </a:lnTo>
                <a:lnTo>
                  <a:pt x="4606887" y="348814"/>
                </a:lnTo>
                <a:lnTo>
                  <a:pt x="4611372" y="371042"/>
                </a:lnTo>
                <a:lnTo>
                  <a:pt x="4606891" y="393271"/>
                </a:lnTo>
                <a:lnTo>
                  <a:pt x="4594671" y="411426"/>
                </a:lnTo>
                <a:lnTo>
                  <a:pt x="4576538" y="423668"/>
                </a:lnTo>
                <a:lnTo>
                  <a:pt x="4554324" y="428157"/>
                </a:lnTo>
                <a:close/>
              </a:path>
              <a:path w="6116955" h="1909445">
                <a:moveTo>
                  <a:pt x="4857048" y="430682"/>
                </a:moveTo>
                <a:lnTo>
                  <a:pt x="4833848" y="425994"/>
                </a:lnTo>
                <a:lnTo>
                  <a:pt x="4814899" y="413212"/>
                </a:lnTo>
                <a:lnTo>
                  <a:pt x="4802121" y="394254"/>
                </a:lnTo>
                <a:lnTo>
                  <a:pt x="4797435" y="371042"/>
                </a:lnTo>
                <a:lnTo>
                  <a:pt x="4802121" y="347830"/>
                </a:lnTo>
                <a:lnTo>
                  <a:pt x="4814899" y="328874"/>
                </a:lnTo>
                <a:lnTo>
                  <a:pt x="4833848" y="316092"/>
                </a:lnTo>
                <a:lnTo>
                  <a:pt x="4857048" y="311405"/>
                </a:lnTo>
                <a:lnTo>
                  <a:pt x="4880242" y="316092"/>
                </a:lnTo>
                <a:lnTo>
                  <a:pt x="4899179" y="328874"/>
                </a:lnTo>
                <a:lnTo>
                  <a:pt x="4911946" y="347830"/>
                </a:lnTo>
                <a:lnTo>
                  <a:pt x="4916627" y="371042"/>
                </a:lnTo>
                <a:lnTo>
                  <a:pt x="4911946" y="394254"/>
                </a:lnTo>
                <a:lnTo>
                  <a:pt x="4899179" y="413212"/>
                </a:lnTo>
                <a:lnTo>
                  <a:pt x="4880242" y="425994"/>
                </a:lnTo>
                <a:lnTo>
                  <a:pt x="4857048" y="430682"/>
                </a:lnTo>
                <a:close/>
              </a:path>
              <a:path w="6116955" h="1909445">
                <a:moveTo>
                  <a:pt x="5159771" y="434888"/>
                </a:moveTo>
                <a:lnTo>
                  <a:pt x="5134935" y="429872"/>
                </a:lnTo>
                <a:lnTo>
                  <a:pt x="5114656" y="416194"/>
                </a:lnTo>
                <a:lnTo>
                  <a:pt x="5100985" y="395905"/>
                </a:lnTo>
                <a:lnTo>
                  <a:pt x="5095973" y="371059"/>
                </a:lnTo>
                <a:lnTo>
                  <a:pt x="5100985" y="346212"/>
                </a:lnTo>
                <a:lnTo>
                  <a:pt x="5114656" y="325924"/>
                </a:lnTo>
                <a:lnTo>
                  <a:pt x="5134935" y="312245"/>
                </a:lnTo>
                <a:lnTo>
                  <a:pt x="5159771" y="307230"/>
                </a:lnTo>
                <a:lnTo>
                  <a:pt x="5184588" y="312245"/>
                </a:lnTo>
                <a:lnTo>
                  <a:pt x="5204857" y="325924"/>
                </a:lnTo>
                <a:lnTo>
                  <a:pt x="5218524" y="346212"/>
                </a:lnTo>
                <a:lnTo>
                  <a:pt x="5223536" y="371059"/>
                </a:lnTo>
                <a:lnTo>
                  <a:pt x="5218524" y="395905"/>
                </a:lnTo>
                <a:lnTo>
                  <a:pt x="5204857" y="416194"/>
                </a:lnTo>
                <a:lnTo>
                  <a:pt x="5184588" y="429872"/>
                </a:lnTo>
                <a:lnTo>
                  <a:pt x="5159771" y="434888"/>
                </a:lnTo>
                <a:close/>
              </a:path>
              <a:path w="6116955" h="1909445">
                <a:moveTo>
                  <a:pt x="5462495" y="438254"/>
                </a:moveTo>
                <a:lnTo>
                  <a:pt x="5436348" y="432973"/>
                </a:lnTo>
                <a:lnTo>
                  <a:pt x="5414996" y="418572"/>
                </a:lnTo>
                <a:lnTo>
                  <a:pt x="5400600" y="397213"/>
                </a:lnTo>
                <a:lnTo>
                  <a:pt x="5395321" y="371059"/>
                </a:lnTo>
                <a:lnTo>
                  <a:pt x="5400600" y="344906"/>
                </a:lnTo>
                <a:lnTo>
                  <a:pt x="5414996" y="323547"/>
                </a:lnTo>
                <a:lnTo>
                  <a:pt x="5436348" y="309146"/>
                </a:lnTo>
                <a:lnTo>
                  <a:pt x="5462495" y="303864"/>
                </a:lnTo>
                <a:lnTo>
                  <a:pt x="5488622" y="309146"/>
                </a:lnTo>
                <a:lnTo>
                  <a:pt x="5509964" y="323547"/>
                </a:lnTo>
                <a:lnTo>
                  <a:pt x="5524357" y="344906"/>
                </a:lnTo>
                <a:lnTo>
                  <a:pt x="5529636" y="371059"/>
                </a:lnTo>
                <a:lnTo>
                  <a:pt x="5524357" y="397213"/>
                </a:lnTo>
                <a:lnTo>
                  <a:pt x="5509964" y="418572"/>
                </a:lnTo>
                <a:lnTo>
                  <a:pt x="5488622" y="432973"/>
                </a:lnTo>
                <a:lnTo>
                  <a:pt x="5462495" y="438254"/>
                </a:lnTo>
                <a:close/>
              </a:path>
              <a:path w="6116955" h="1909445">
                <a:moveTo>
                  <a:pt x="5765219" y="442460"/>
                </a:moveTo>
                <a:lnTo>
                  <a:pt x="5737435" y="436850"/>
                </a:lnTo>
                <a:lnTo>
                  <a:pt x="5714754" y="421552"/>
                </a:lnTo>
                <a:lnTo>
                  <a:pt x="5699464" y="398857"/>
                </a:lnTo>
                <a:lnTo>
                  <a:pt x="5693859" y="371059"/>
                </a:lnTo>
                <a:lnTo>
                  <a:pt x="5699464" y="343262"/>
                </a:lnTo>
                <a:lnTo>
                  <a:pt x="5714754" y="320567"/>
                </a:lnTo>
                <a:lnTo>
                  <a:pt x="5737435" y="305268"/>
                </a:lnTo>
                <a:lnTo>
                  <a:pt x="5765219" y="299658"/>
                </a:lnTo>
                <a:lnTo>
                  <a:pt x="5792988" y="305268"/>
                </a:lnTo>
                <a:lnTo>
                  <a:pt x="5815671" y="320567"/>
                </a:lnTo>
                <a:lnTo>
                  <a:pt x="5830969" y="343262"/>
                </a:lnTo>
                <a:lnTo>
                  <a:pt x="5836579" y="371059"/>
                </a:lnTo>
                <a:lnTo>
                  <a:pt x="5830969" y="398857"/>
                </a:lnTo>
                <a:lnTo>
                  <a:pt x="5815671" y="421552"/>
                </a:lnTo>
                <a:lnTo>
                  <a:pt x="5792988" y="436850"/>
                </a:lnTo>
                <a:lnTo>
                  <a:pt x="5765219" y="442460"/>
                </a:lnTo>
                <a:close/>
              </a:path>
              <a:path w="6116955" h="1909445">
                <a:moveTo>
                  <a:pt x="6067942" y="419775"/>
                </a:moveTo>
                <a:lnTo>
                  <a:pt x="6048982" y="415948"/>
                </a:lnTo>
                <a:lnTo>
                  <a:pt x="6033499" y="405509"/>
                </a:lnTo>
                <a:lnTo>
                  <a:pt x="6023060" y="390024"/>
                </a:lnTo>
                <a:lnTo>
                  <a:pt x="6019233" y="371059"/>
                </a:lnTo>
                <a:lnTo>
                  <a:pt x="6023060" y="352096"/>
                </a:lnTo>
                <a:lnTo>
                  <a:pt x="6033499" y="336610"/>
                </a:lnTo>
                <a:lnTo>
                  <a:pt x="6048982" y="326170"/>
                </a:lnTo>
                <a:lnTo>
                  <a:pt x="6067942" y="322342"/>
                </a:lnTo>
                <a:lnTo>
                  <a:pt x="6086884" y="326170"/>
                </a:lnTo>
                <a:lnTo>
                  <a:pt x="6102357" y="336610"/>
                </a:lnTo>
                <a:lnTo>
                  <a:pt x="6112792" y="352096"/>
                </a:lnTo>
                <a:lnTo>
                  <a:pt x="6116619" y="371059"/>
                </a:lnTo>
                <a:lnTo>
                  <a:pt x="6112792" y="390024"/>
                </a:lnTo>
                <a:lnTo>
                  <a:pt x="6102357" y="405509"/>
                </a:lnTo>
                <a:lnTo>
                  <a:pt x="6086884" y="415948"/>
                </a:lnTo>
                <a:lnTo>
                  <a:pt x="6067942" y="419775"/>
                </a:lnTo>
                <a:close/>
              </a:path>
              <a:path w="6116955" h="1909445">
                <a:moveTo>
                  <a:pt x="20851" y="687427"/>
                </a:moveTo>
                <a:lnTo>
                  <a:pt x="6018" y="687427"/>
                </a:lnTo>
                <a:lnTo>
                  <a:pt x="0" y="681405"/>
                </a:lnTo>
                <a:lnTo>
                  <a:pt x="0" y="666562"/>
                </a:lnTo>
                <a:lnTo>
                  <a:pt x="6018" y="660537"/>
                </a:lnTo>
                <a:lnTo>
                  <a:pt x="20851" y="660537"/>
                </a:lnTo>
                <a:lnTo>
                  <a:pt x="26873" y="666562"/>
                </a:lnTo>
                <a:lnTo>
                  <a:pt x="26873" y="681405"/>
                </a:lnTo>
                <a:lnTo>
                  <a:pt x="20851" y="687427"/>
                </a:lnTo>
                <a:close/>
              </a:path>
              <a:path w="6116955" h="1909445">
                <a:moveTo>
                  <a:pt x="325427" y="690796"/>
                </a:moveTo>
                <a:lnTo>
                  <a:pt x="306892" y="690796"/>
                </a:lnTo>
                <a:lnTo>
                  <a:pt x="299375" y="683271"/>
                </a:lnTo>
                <a:lnTo>
                  <a:pt x="299375" y="664726"/>
                </a:lnTo>
                <a:lnTo>
                  <a:pt x="306892" y="657205"/>
                </a:lnTo>
                <a:lnTo>
                  <a:pt x="325427" y="657205"/>
                </a:lnTo>
                <a:lnTo>
                  <a:pt x="332945" y="664726"/>
                </a:lnTo>
                <a:lnTo>
                  <a:pt x="332945" y="683271"/>
                </a:lnTo>
                <a:lnTo>
                  <a:pt x="325427" y="690796"/>
                </a:lnTo>
                <a:close/>
              </a:path>
              <a:path w="6116955" h="1909445">
                <a:moveTo>
                  <a:pt x="618885" y="694158"/>
                </a:moveTo>
                <a:lnTo>
                  <a:pt x="611040" y="692574"/>
                </a:lnTo>
                <a:lnTo>
                  <a:pt x="604636" y="688255"/>
                </a:lnTo>
                <a:lnTo>
                  <a:pt x="600319" y="681848"/>
                </a:lnTo>
                <a:lnTo>
                  <a:pt x="598736" y="673999"/>
                </a:lnTo>
                <a:lnTo>
                  <a:pt x="600319" y="666149"/>
                </a:lnTo>
                <a:lnTo>
                  <a:pt x="604636" y="659742"/>
                </a:lnTo>
                <a:lnTo>
                  <a:pt x="611040" y="655423"/>
                </a:lnTo>
                <a:lnTo>
                  <a:pt x="618885" y="653840"/>
                </a:lnTo>
                <a:lnTo>
                  <a:pt x="626730" y="655423"/>
                </a:lnTo>
                <a:lnTo>
                  <a:pt x="633134" y="659742"/>
                </a:lnTo>
                <a:lnTo>
                  <a:pt x="637451" y="666149"/>
                </a:lnTo>
                <a:lnTo>
                  <a:pt x="639034" y="673999"/>
                </a:lnTo>
                <a:lnTo>
                  <a:pt x="637451" y="681848"/>
                </a:lnTo>
                <a:lnTo>
                  <a:pt x="633134" y="688255"/>
                </a:lnTo>
                <a:lnTo>
                  <a:pt x="626730" y="692574"/>
                </a:lnTo>
                <a:lnTo>
                  <a:pt x="618885" y="694158"/>
                </a:lnTo>
                <a:close/>
              </a:path>
              <a:path w="6116955" h="1909445">
                <a:moveTo>
                  <a:pt x="921609" y="697527"/>
                </a:moveTo>
                <a:lnTo>
                  <a:pt x="912458" y="695677"/>
                </a:lnTo>
                <a:lnTo>
                  <a:pt x="904985" y="690635"/>
                </a:lnTo>
                <a:lnTo>
                  <a:pt x="899946" y="683156"/>
                </a:lnTo>
                <a:lnTo>
                  <a:pt x="898098" y="673999"/>
                </a:lnTo>
                <a:lnTo>
                  <a:pt x="899946" y="664843"/>
                </a:lnTo>
                <a:lnTo>
                  <a:pt x="904985" y="657365"/>
                </a:lnTo>
                <a:lnTo>
                  <a:pt x="912458" y="652323"/>
                </a:lnTo>
                <a:lnTo>
                  <a:pt x="921609" y="650474"/>
                </a:lnTo>
                <a:lnTo>
                  <a:pt x="930760" y="652323"/>
                </a:lnTo>
                <a:lnTo>
                  <a:pt x="938233" y="657365"/>
                </a:lnTo>
                <a:lnTo>
                  <a:pt x="943272" y="664843"/>
                </a:lnTo>
                <a:lnTo>
                  <a:pt x="945120" y="673999"/>
                </a:lnTo>
                <a:lnTo>
                  <a:pt x="943272" y="683156"/>
                </a:lnTo>
                <a:lnTo>
                  <a:pt x="938233" y="690635"/>
                </a:lnTo>
                <a:lnTo>
                  <a:pt x="930760" y="695677"/>
                </a:lnTo>
                <a:lnTo>
                  <a:pt x="921609" y="697527"/>
                </a:lnTo>
                <a:close/>
              </a:path>
              <a:path w="6116955" h="1909445">
                <a:moveTo>
                  <a:pt x="1224336" y="700048"/>
                </a:moveTo>
                <a:lnTo>
                  <a:pt x="1214211" y="698002"/>
                </a:lnTo>
                <a:lnTo>
                  <a:pt x="1205940" y="692422"/>
                </a:lnTo>
                <a:lnTo>
                  <a:pt x="1200363" y="684147"/>
                </a:lnTo>
                <a:lnTo>
                  <a:pt x="1198317" y="674015"/>
                </a:lnTo>
                <a:lnTo>
                  <a:pt x="1200363" y="663886"/>
                </a:lnTo>
                <a:lnTo>
                  <a:pt x="1205940" y="655610"/>
                </a:lnTo>
                <a:lnTo>
                  <a:pt x="1214211" y="650030"/>
                </a:lnTo>
                <a:lnTo>
                  <a:pt x="1224336" y="647983"/>
                </a:lnTo>
                <a:lnTo>
                  <a:pt x="1234459" y="650030"/>
                </a:lnTo>
                <a:lnTo>
                  <a:pt x="1242729" y="655610"/>
                </a:lnTo>
                <a:lnTo>
                  <a:pt x="1248306" y="663886"/>
                </a:lnTo>
                <a:lnTo>
                  <a:pt x="1250352" y="674015"/>
                </a:lnTo>
                <a:lnTo>
                  <a:pt x="1248309" y="684147"/>
                </a:lnTo>
                <a:lnTo>
                  <a:pt x="1242735" y="692422"/>
                </a:lnTo>
                <a:lnTo>
                  <a:pt x="1234466" y="698002"/>
                </a:lnTo>
                <a:lnTo>
                  <a:pt x="1224336" y="700048"/>
                </a:lnTo>
                <a:close/>
              </a:path>
              <a:path w="6116955" h="1909445">
                <a:moveTo>
                  <a:pt x="1527060" y="703414"/>
                </a:moveTo>
                <a:lnTo>
                  <a:pt x="1515622" y="701104"/>
                </a:lnTo>
                <a:lnTo>
                  <a:pt x="1506283" y="694805"/>
                </a:lnTo>
                <a:lnTo>
                  <a:pt x="1499987" y="685460"/>
                </a:lnTo>
                <a:lnTo>
                  <a:pt x="1497679" y="674015"/>
                </a:lnTo>
                <a:lnTo>
                  <a:pt x="1499987" y="662571"/>
                </a:lnTo>
                <a:lnTo>
                  <a:pt x="1506283" y="653226"/>
                </a:lnTo>
                <a:lnTo>
                  <a:pt x="1515622" y="646927"/>
                </a:lnTo>
                <a:lnTo>
                  <a:pt x="1527060" y="644617"/>
                </a:lnTo>
                <a:lnTo>
                  <a:pt x="1538498" y="646927"/>
                </a:lnTo>
                <a:lnTo>
                  <a:pt x="1547837" y="653226"/>
                </a:lnTo>
                <a:lnTo>
                  <a:pt x="1554132" y="662571"/>
                </a:lnTo>
                <a:lnTo>
                  <a:pt x="1556441" y="674015"/>
                </a:lnTo>
                <a:lnTo>
                  <a:pt x="1554132" y="685460"/>
                </a:lnTo>
                <a:lnTo>
                  <a:pt x="1547837" y="694805"/>
                </a:lnTo>
                <a:lnTo>
                  <a:pt x="1538498" y="701104"/>
                </a:lnTo>
                <a:lnTo>
                  <a:pt x="1527060" y="703414"/>
                </a:lnTo>
                <a:close/>
              </a:path>
              <a:path w="6116955" h="1909445">
                <a:moveTo>
                  <a:pt x="1829783" y="706779"/>
                </a:moveTo>
                <a:lnTo>
                  <a:pt x="1817040" y="704204"/>
                </a:lnTo>
                <a:lnTo>
                  <a:pt x="1806632" y="697181"/>
                </a:lnTo>
                <a:lnTo>
                  <a:pt x="1799614" y="686766"/>
                </a:lnTo>
                <a:lnTo>
                  <a:pt x="1797040" y="674015"/>
                </a:lnTo>
                <a:lnTo>
                  <a:pt x="1799614" y="661265"/>
                </a:lnTo>
                <a:lnTo>
                  <a:pt x="1806632" y="650850"/>
                </a:lnTo>
                <a:lnTo>
                  <a:pt x="1817040" y="643827"/>
                </a:lnTo>
                <a:lnTo>
                  <a:pt x="1829783" y="641252"/>
                </a:lnTo>
                <a:lnTo>
                  <a:pt x="1842527" y="643827"/>
                </a:lnTo>
                <a:lnTo>
                  <a:pt x="1852937" y="650850"/>
                </a:lnTo>
                <a:lnTo>
                  <a:pt x="1859956" y="661265"/>
                </a:lnTo>
                <a:lnTo>
                  <a:pt x="1862530" y="674015"/>
                </a:lnTo>
                <a:lnTo>
                  <a:pt x="1859956" y="686766"/>
                </a:lnTo>
                <a:lnTo>
                  <a:pt x="1852937" y="697181"/>
                </a:lnTo>
                <a:lnTo>
                  <a:pt x="1842527" y="704204"/>
                </a:lnTo>
                <a:lnTo>
                  <a:pt x="1829783" y="706779"/>
                </a:lnTo>
                <a:close/>
              </a:path>
              <a:path w="6116955" h="1909445">
                <a:moveTo>
                  <a:pt x="2132507" y="709304"/>
                </a:moveTo>
                <a:lnTo>
                  <a:pt x="2118791" y="706531"/>
                </a:lnTo>
                <a:lnTo>
                  <a:pt x="2107587" y="698970"/>
                </a:lnTo>
                <a:lnTo>
                  <a:pt x="2100031" y="687758"/>
                </a:lnTo>
                <a:lnTo>
                  <a:pt x="2097259" y="674032"/>
                </a:lnTo>
                <a:lnTo>
                  <a:pt x="2100031" y="660307"/>
                </a:lnTo>
                <a:lnTo>
                  <a:pt x="2107587" y="649095"/>
                </a:lnTo>
                <a:lnTo>
                  <a:pt x="2118791" y="641534"/>
                </a:lnTo>
                <a:lnTo>
                  <a:pt x="2132507" y="638761"/>
                </a:lnTo>
                <a:lnTo>
                  <a:pt x="2146225" y="641534"/>
                </a:lnTo>
                <a:lnTo>
                  <a:pt x="2157430" y="649095"/>
                </a:lnTo>
                <a:lnTo>
                  <a:pt x="2164987" y="660307"/>
                </a:lnTo>
                <a:lnTo>
                  <a:pt x="2167759" y="674032"/>
                </a:lnTo>
                <a:lnTo>
                  <a:pt x="2164989" y="687758"/>
                </a:lnTo>
                <a:lnTo>
                  <a:pt x="2157437" y="698970"/>
                </a:lnTo>
                <a:lnTo>
                  <a:pt x="2146232" y="706531"/>
                </a:lnTo>
                <a:lnTo>
                  <a:pt x="2132507" y="709304"/>
                </a:lnTo>
                <a:close/>
              </a:path>
              <a:path w="6116955" h="1909445">
                <a:moveTo>
                  <a:pt x="2435224" y="711829"/>
                </a:moveTo>
                <a:lnTo>
                  <a:pt x="2420521" y="708858"/>
                </a:lnTo>
                <a:lnTo>
                  <a:pt x="2408515" y="700756"/>
                </a:lnTo>
                <a:lnTo>
                  <a:pt x="2400420" y="688742"/>
                </a:lnTo>
                <a:lnTo>
                  <a:pt x="2397451" y="674032"/>
                </a:lnTo>
                <a:lnTo>
                  <a:pt x="2400420" y="659324"/>
                </a:lnTo>
                <a:lnTo>
                  <a:pt x="2408515" y="647310"/>
                </a:lnTo>
                <a:lnTo>
                  <a:pt x="2420521" y="639207"/>
                </a:lnTo>
                <a:lnTo>
                  <a:pt x="2435224" y="636236"/>
                </a:lnTo>
                <a:lnTo>
                  <a:pt x="2449927" y="639207"/>
                </a:lnTo>
                <a:lnTo>
                  <a:pt x="2461934" y="647310"/>
                </a:lnTo>
                <a:lnTo>
                  <a:pt x="2470029" y="659324"/>
                </a:lnTo>
                <a:lnTo>
                  <a:pt x="2472997" y="674032"/>
                </a:lnTo>
                <a:lnTo>
                  <a:pt x="2470029" y="688742"/>
                </a:lnTo>
                <a:lnTo>
                  <a:pt x="2461934" y="700756"/>
                </a:lnTo>
                <a:lnTo>
                  <a:pt x="2449927" y="708858"/>
                </a:lnTo>
                <a:lnTo>
                  <a:pt x="2435224" y="711829"/>
                </a:lnTo>
                <a:close/>
              </a:path>
              <a:path w="6116955" h="1909445">
                <a:moveTo>
                  <a:pt x="2737948" y="715194"/>
                </a:moveTo>
                <a:lnTo>
                  <a:pt x="2721940" y="711960"/>
                </a:lnTo>
                <a:lnTo>
                  <a:pt x="2708871" y="703139"/>
                </a:lnTo>
                <a:lnTo>
                  <a:pt x="2700063" y="690055"/>
                </a:lnTo>
                <a:lnTo>
                  <a:pt x="2696833" y="674032"/>
                </a:lnTo>
                <a:lnTo>
                  <a:pt x="2700063" y="658010"/>
                </a:lnTo>
                <a:lnTo>
                  <a:pt x="2708871" y="644926"/>
                </a:lnTo>
                <a:lnTo>
                  <a:pt x="2721940" y="636105"/>
                </a:lnTo>
                <a:lnTo>
                  <a:pt x="2737948" y="632870"/>
                </a:lnTo>
                <a:lnTo>
                  <a:pt x="2753961" y="636105"/>
                </a:lnTo>
                <a:lnTo>
                  <a:pt x="2767041" y="644926"/>
                </a:lnTo>
                <a:lnTo>
                  <a:pt x="2775862" y="658010"/>
                </a:lnTo>
                <a:lnTo>
                  <a:pt x="2779096" y="674032"/>
                </a:lnTo>
                <a:lnTo>
                  <a:pt x="2775862" y="690055"/>
                </a:lnTo>
                <a:lnTo>
                  <a:pt x="2767041" y="703139"/>
                </a:lnTo>
                <a:lnTo>
                  <a:pt x="2753961" y="711960"/>
                </a:lnTo>
                <a:lnTo>
                  <a:pt x="2737948" y="715194"/>
                </a:lnTo>
                <a:close/>
              </a:path>
              <a:path w="6116955" h="1909445">
                <a:moveTo>
                  <a:pt x="3040672" y="717719"/>
                </a:moveTo>
                <a:lnTo>
                  <a:pt x="3023684" y="714287"/>
                </a:lnTo>
                <a:lnTo>
                  <a:pt x="3009810" y="704928"/>
                </a:lnTo>
                <a:lnTo>
                  <a:pt x="3000456" y="691046"/>
                </a:lnTo>
                <a:lnTo>
                  <a:pt x="2997025" y="674049"/>
                </a:lnTo>
                <a:lnTo>
                  <a:pt x="3000456" y="657052"/>
                </a:lnTo>
                <a:lnTo>
                  <a:pt x="3009810" y="643171"/>
                </a:lnTo>
                <a:lnTo>
                  <a:pt x="3023684" y="633811"/>
                </a:lnTo>
                <a:lnTo>
                  <a:pt x="3040672" y="630379"/>
                </a:lnTo>
                <a:lnTo>
                  <a:pt x="3057659" y="633811"/>
                </a:lnTo>
                <a:lnTo>
                  <a:pt x="3071533" y="643171"/>
                </a:lnTo>
                <a:lnTo>
                  <a:pt x="3080888" y="657052"/>
                </a:lnTo>
                <a:lnTo>
                  <a:pt x="3084318" y="674049"/>
                </a:lnTo>
                <a:lnTo>
                  <a:pt x="3080888" y="691046"/>
                </a:lnTo>
                <a:lnTo>
                  <a:pt x="3071533" y="704928"/>
                </a:lnTo>
                <a:lnTo>
                  <a:pt x="3057659" y="714287"/>
                </a:lnTo>
                <a:lnTo>
                  <a:pt x="3040672" y="717719"/>
                </a:lnTo>
                <a:close/>
              </a:path>
              <a:path w="6116955" h="1909445">
                <a:moveTo>
                  <a:pt x="3343395" y="720244"/>
                </a:moveTo>
                <a:lnTo>
                  <a:pt x="3325433" y="716614"/>
                </a:lnTo>
                <a:lnTo>
                  <a:pt x="3310766" y="706714"/>
                </a:lnTo>
                <a:lnTo>
                  <a:pt x="3300877" y="692030"/>
                </a:lnTo>
                <a:lnTo>
                  <a:pt x="3297251" y="674049"/>
                </a:lnTo>
                <a:lnTo>
                  <a:pt x="3300877" y="656070"/>
                </a:lnTo>
                <a:lnTo>
                  <a:pt x="3310766" y="641387"/>
                </a:lnTo>
                <a:lnTo>
                  <a:pt x="3325433" y="631488"/>
                </a:lnTo>
                <a:lnTo>
                  <a:pt x="3343395" y="627858"/>
                </a:lnTo>
                <a:lnTo>
                  <a:pt x="3361377" y="631488"/>
                </a:lnTo>
                <a:lnTo>
                  <a:pt x="3376054" y="641387"/>
                </a:lnTo>
                <a:lnTo>
                  <a:pt x="3385947" y="656070"/>
                </a:lnTo>
                <a:lnTo>
                  <a:pt x="3389573" y="674049"/>
                </a:lnTo>
                <a:lnTo>
                  <a:pt x="3385947" y="692030"/>
                </a:lnTo>
                <a:lnTo>
                  <a:pt x="3376054" y="706714"/>
                </a:lnTo>
                <a:lnTo>
                  <a:pt x="3361377" y="716614"/>
                </a:lnTo>
                <a:lnTo>
                  <a:pt x="3343395" y="720244"/>
                </a:lnTo>
                <a:close/>
              </a:path>
              <a:path w="6116955" h="1909445">
                <a:moveTo>
                  <a:pt x="3646119" y="722766"/>
                </a:moveTo>
                <a:lnTo>
                  <a:pt x="3627178" y="718938"/>
                </a:lnTo>
                <a:lnTo>
                  <a:pt x="3611705" y="708498"/>
                </a:lnTo>
                <a:lnTo>
                  <a:pt x="3601270" y="693013"/>
                </a:lnTo>
                <a:lnTo>
                  <a:pt x="3597443" y="674049"/>
                </a:lnTo>
                <a:lnTo>
                  <a:pt x="3601270" y="655086"/>
                </a:lnTo>
                <a:lnTo>
                  <a:pt x="3611705" y="639601"/>
                </a:lnTo>
                <a:lnTo>
                  <a:pt x="3627178" y="629161"/>
                </a:lnTo>
                <a:lnTo>
                  <a:pt x="3646119" y="625333"/>
                </a:lnTo>
                <a:lnTo>
                  <a:pt x="3665080" y="629161"/>
                </a:lnTo>
                <a:lnTo>
                  <a:pt x="3680563" y="639601"/>
                </a:lnTo>
                <a:lnTo>
                  <a:pt x="3691001" y="655086"/>
                </a:lnTo>
                <a:lnTo>
                  <a:pt x="3694829" y="674049"/>
                </a:lnTo>
                <a:lnTo>
                  <a:pt x="3691001" y="693013"/>
                </a:lnTo>
                <a:lnTo>
                  <a:pt x="3680563" y="708498"/>
                </a:lnTo>
                <a:lnTo>
                  <a:pt x="3665080" y="718938"/>
                </a:lnTo>
                <a:lnTo>
                  <a:pt x="3646119" y="722766"/>
                </a:lnTo>
                <a:close/>
              </a:path>
              <a:path w="6116955" h="1909445">
                <a:moveTo>
                  <a:pt x="3948843" y="725291"/>
                </a:moveTo>
                <a:lnTo>
                  <a:pt x="3928908" y="721265"/>
                </a:lnTo>
                <a:lnTo>
                  <a:pt x="3912631" y="710284"/>
                </a:lnTo>
                <a:lnTo>
                  <a:pt x="3901658" y="693997"/>
                </a:lnTo>
                <a:lnTo>
                  <a:pt x="3897635" y="674049"/>
                </a:lnTo>
                <a:lnTo>
                  <a:pt x="3901658" y="654102"/>
                </a:lnTo>
                <a:lnTo>
                  <a:pt x="3912631" y="637814"/>
                </a:lnTo>
                <a:lnTo>
                  <a:pt x="3928908" y="626834"/>
                </a:lnTo>
                <a:lnTo>
                  <a:pt x="3948843" y="622808"/>
                </a:lnTo>
                <a:lnTo>
                  <a:pt x="3968783" y="626834"/>
                </a:lnTo>
                <a:lnTo>
                  <a:pt x="3985071" y="637814"/>
                </a:lnTo>
                <a:lnTo>
                  <a:pt x="3996056" y="654102"/>
                </a:lnTo>
                <a:lnTo>
                  <a:pt x="4000084" y="674049"/>
                </a:lnTo>
                <a:lnTo>
                  <a:pt x="3996056" y="693997"/>
                </a:lnTo>
                <a:lnTo>
                  <a:pt x="3985071" y="710284"/>
                </a:lnTo>
                <a:lnTo>
                  <a:pt x="3968783" y="721265"/>
                </a:lnTo>
                <a:lnTo>
                  <a:pt x="3948843" y="725291"/>
                </a:lnTo>
                <a:close/>
              </a:path>
              <a:path w="6116955" h="1909445">
                <a:moveTo>
                  <a:pt x="4251566" y="728656"/>
                </a:moveTo>
                <a:lnTo>
                  <a:pt x="4230340" y="724365"/>
                </a:lnTo>
                <a:lnTo>
                  <a:pt x="4213000" y="712664"/>
                </a:lnTo>
                <a:lnTo>
                  <a:pt x="4201306" y="695311"/>
                </a:lnTo>
                <a:lnTo>
                  <a:pt x="4197017" y="674066"/>
                </a:lnTo>
                <a:lnTo>
                  <a:pt x="4201306" y="652822"/>
                </a:lnTo>
                <a:lnTo>
                  <a:pt x="4213000" y="635470"/>
                </a:lnTo>
                <a:lnTo>
                  <a:pt x="4230340" y="623768"/>
                </a:lnTo>
                <a:lnTo>
                  <a:pt x="4251566" y="619476"/>
                </a:lnTo>
                <a:lnTo>
                  <a:pt x="4272812" y="623768"/>
                </a:lnTo>
                <a:lnTo>
                  <a:pt x="4290162" y="635470"/>
                </a:lnTo>
                <a:lnTo>
                  <a:pt x="4301860" y="652822"/>
                </a:lnTo>
                <a:lnTo>
                  <a:pt x="4306150" y="674066"/>
                </a:lnTo>
                <a:lnTo>
                  <a:pt x="4301860" y="695311"/>
                </a:lnTo>
                <a:lnTo>
                  <a:pt x="4290162" y="712664"/>
                </a:lnTo>
                <a:lnTo>
                  <a:pt x="4272812" y="724365"/>
                </a:lnTo>
                <a:lnTo>
                  <a:pt x="4251566" y="728656"/>
                </a:lnTo>
                <a:close/>
              </a:path>
              <a:path w="6116955" h="1909445">
                <a:moveTo>
                  <a:pt x="4554324" y="731181"/>
                </a:moveTo>
                <a:lnTo>
                  <a:pt x="4532104" y="726692"/>
                </a:lnTo>
                <a:lnTo>
                  <a:pt x="4513960" y="714449"/>
                </a:lnTo>
                <a:lnTo>
                  <a:pt x="4501728" y="696294"/>
                </a:lnTo>
                <a:lnTo>
                  <a:pt x="4497243" y="674066"/>
                </a:lnTo>
                <a:lnTo>
                  <a:pt x="4501728" y="651838"/>
                </a:lnTo>
                <a:lnTo>
                  <a:pt x="4513960" y="633683"/>
                </a:lnTo>
                <a:lnTo>
                  <a:pt x="4532104" y="621441"/>
                </a:lnTo>
                <a:lnTo>
                  <a:pt x="4554324" y="616951"/>
                </a:lnTo>
                <a:lnTo>
                  <a:pt x="4576524" y="621441"/>
                </a:lnTo>
                <a:lnTo>
                  <a:pt x="4594658" y="633683"/>
                </a:lnTo>
                <a:lnTo>
                  <a:pt x="4606887" y="651838"/>
                </a:lnTo>
                <a:lnTo>
                  <a:pt x="4611372" y="674066"/>
                </a:lnTo>
                <a:lnTo>
                  <a:pt x="4606891" y="696294"/>
                </a:lnTo>
                <a:lnTo>
                  <a:pt x="4594671" y="714449"/>
                </a:lnTo>
                <a:lnTo>
                  <a:pt x="4576538" y="726692"/>
                </a:lnTo>
                <a:lnTo>
                  <a:pt x="4554324" y="731181"/>
                </a:lnTo>
                <a:close/>
              </a:path>
              <a:path w="6116955" h="1909445">
                <a:moveTo>
                  <a:pt x="4857048" y="733706"/>
                </a:moveTo>
                <a:lnTo>
                  <a:pt x="4833848" y="729019"/>
                </a:lnTo>
                <a:lnTo>
                  <a:pt x="4814899" y="716236"/>
                </a:lnTo>
                <a:lnTo>
                  <a:pt x="4802121" y="697278"/>
                </a:lnTo>
                <a:lnTo>
                  <a:pt x="4797435" y="674066"/>
                </a:lnTo>
                <a:lnTo>
                  <a:pt x="4802121" y="650854"/>
                </a:lnTo>
                <a:lnTo>
                  <a:pt x="4814899" y="631896"/>
                </a:lnTo>
                <a:lnTo>
                  <a:pt x="4833848" y="619114"/>
                </a:lnTo>
                <a:lnTo>
                  <a:pt x="4857048" y="614426"/>
                </a:lnTo>
                <a:lnTo>
                  <a:pt x="4880242" y="619114"/>
                </a:lnTo>
                <a:lnTo>
                  <a:pt x="4899179" y="631896"/>
                </a:lnTo>
                <a:lnTo>
                  <a:pt x="4911946" y="650854"/>
                </a:lnTo>
                <a:lnTo>
                  <a:pt x="4916627" y="674066"/>
                </a:lnTo>
                <a:lnTo>
                  <a:pt x="4911946" y="697278"/>
                </a:lnTo>
                <a:lnTo>
                  <a:pt x="4899179" y="716236"/>
                </a:lnTo>
                <a:lnTo>
                  <a:pt x="4880242" y="729019"/>
                </a:lnTo>
                <a:lnTo>
                  <a:pt x="4857048" y="733706"/>
                </a:lnTo>
                <a:close/>
              </a:path>
              <a:path w="6116955" h="1909445">
                <a:moveTo>
                  <a:pt x="5159771" y="737912"/>
                </a:moveTo>
                <a:lnTo>
                  <a:pt x="5134935" y="732897"/>
                </a:lnTo>
                <a:lnTo>
                  <a:pt x="5114656" y="719218"/>
                </a:lnTo>
                <a:lnTo>
                  <a:pt x="5100985" y="698929"/>
                </a:lnTo>
                <a:lnTo>
                  <a:pt x="5095973" y="674083"/>
                </a:lnTo>
                <a:lnTo>
                  <a:pt x="5100985" y="649237"/>
                </a:lnTo>
                <a:lnTo>
                  <a:pt x="5114656" y="628948"/>
                </a:lnTo>
                <a:lnTo>
                  <a:pt x="5134935" y="615269"/>
                </a:lnTo>
                <a:lnTo>
                  <a:pt x="5159771" y="610254"/>
                </a:lnTo>
                <a:lnTo>
                  <a:pt x="5184588" y="615269"/>
                </a:lnTo>
                <a:lnTo>
                  <a:pt x="5204857" y="628948"/>
                </a:lnTo>
                <a:lnTo>
                  <a:pt x="5218524" y="649237"/>
                </a:lnTo>
                <a:lnTo>
                  <a:pt x="5223536" y="674083"/>
                </a:lnTo>
                <a:lnTo>
                  <a:pt x="5218524" y="698929"/>
                </a:lnTo>
                <a:lnTo>
                  <a:pt x="5204857" y="719218"/>
                </a:lnTo>
                <a:lnTo>
                  <a:pt x="5184588" y="732897"/>
                </a:lnTo>
                <a:lnTo>
                  <a:pt x="5159771" y="737912"/>
                </a:lnTo>
                <a:close/>
              </a:path>
              <a:path w="6116955" h="1909445">
                <a:moveTo>
                  <a:pt x="5462495" y="741278"/>
                </a:moveTo>
                <a:lnTo>
                  <a:pt x="5436348" y="735997"/>
                </a:lnTo>
                <a:lnTo>
                  <a:pt x="5414996" y="721596"/>
                </a:lnTo>
                <a:lnTo>
                  <a:pt x="5400600" y="700237"/>
                </a:lnTo>
                <a:lnTo>
                  <a:pt x="5395321" y="674083"/>
                </a:lnTo>
                <a:lnTo>
                  <a:pt x="5400600" y="647930"/>
                </a:lnTo>
                <a:lnTo>
                  <a:pt x="5414996" y="626571"/>
                </a:lnTo>
                <a:lnTo>
                  <a:pt x="5436348" y="612170"/>
                </a:lnTo>
                <a:lnTo>
                  <a:pt x="5462495" y="606888"/>
                </a:lnTo>
                <a:lnTo>
                  <a:pt x="5488622" y="612170"/>
                </a:lnTo>
                <a:lnTo>
                  <a:pt x="5509964" y="626571"/>
                </a:lnTo>
                <a:lnTo>
                  <a:pt x="5524357" y="647930"/>
                </a:lnTo>
                <a:lnTo>
                  <a:pt x="5529636" y="674083"/>
                </a:lnTo>
                <a:lnTo>
                  <a:pt x="5524357" y="700237"/>
                </a:lnTo>
                <a:lnTo>
                  <a:pt x="5509964" y="721596"/>
                </a:lnTo>
                <a:lnTo>
                  <a:pt x="5488622" y="735997"/>
                </a:lnTo>
                <a:lnTo>
                  <a:pt x="5462495" y="741278"/>
                </a:lnTo>
                <a:close/>
              </a:path>
              <a:path w="6116955" h="1909445">
                <a:moveTo>
                  <a:pt x="5765219" y="745487"/>
                </a:moveTo>
                <a:lnTo>
                  <a:pt x="5737435" y="739877"/>
                </a:lnTo>
                <a:lnTo>
                  <a:pt x="5714754" y="724578"/>
                </a:lnTo>
                <a:lnTo>
                  <a:pt x="5699464" y="701882"/>
                </a:lnTo>
                <a:lnTo>
                  <a:pt x="5693859" y="674083"/>
                </a:lnTo>
                <a:lnTo>
                  <a:pt x="5699464" y="646286"/>
                </a:lnTo>
                <a:lnTo>
                  <a:pt x="5714754" y="623591"/>
                </a:lnTo>
                <a:lnTo>
                  <a:pt x="5737435" y="608292"/>
                </a:lnTo>
                <a:lnTo>
                  <a:pt x="5765219" y="602682"/>
                </a:lnTo>
                <a:lnTo>
                  <a:pt x="5792988" y="608292"/>
                </a:lnTo>
                <a:lnTo>
                  <a:pt x="5815671" y="623591"/>
                </a:lnTo>
                <a:lnTo>
                  <a:pt x="5830969" y="646286"/>
                </a:lnTo>
                <a:lnTo>
                  <a:pt x="5836579" y="674083"/>
                </a:lnTo>
                <a:lnTo>
                  <a:pt x="5830969" y="701882"/>
                </a:lnTo>
                <a:lnTo>
                  <a:pt x="5815671" y="724578"/>
                </a:lnTo>
                <a:lnTo>
                  <a:pt x="5792988" y="739877"/>
                </a:lnTo>
                <a:lnTo>
                  <a:pt x="5765219" y="745487"/>
                </a:lnTo>
                <a:close/>
              </a:path>
              <a:path w="6116955" h="1909445">
                <a:moveTo>
                  <a:pt x="6067942" y="713564"/>
                </a:moveTo>
                <a:lnTo>
                  <a:pt x="6052577" y="710462"/>
                </a:lnTo>
                <a:lnTo>
                  <a:pt x="6040035" y="702002"/>
                </a:lnTo>
                <a:lnTo>
                  <a:pt x="6031581" y="689453"/>
                </a:lnTo>
                <a:lnTo>
                  <a:pt x="6028482" y="674083"/>
                </a:lnTo>
                <a:lnTo>
                  <a:pt x="6031581" y="658714"/>
                </a:lnTo>
                <a:lnTo>
                  <a:pt x="6040035" y="646166"/>
                </a:lnTo>
                <a:lnTo>
                  <a:pt x="6052577" y="637707"/>
                </a:lnTo>
                <a:lnTo>
                  <a:pt x="6067942" y="634605"/>
                </a:lnTo>
                <a:lnTo>
                  <a:pt x="6083288" y="637707"/>
                </a:lnTo>
                <a:lnTo>
                  <a:pt x="6095821" y="646166"/>
                </a:lnTo>
                <a:lnTo>
                  <a:pt x="6104271" y="658714"/>
                </a:lnTo>
                <a:lnTo>
                  <a:pt x="6107369" y="674083"/>
                </a:lnTo>
                <a:lnTo>
                  <a:pt x="6104271" y="689453"/>
                </a:lnTo>
                <a:lnTo>
                  <a:pt x="6095821" y="702002"/>
                </a:lnTo>
                <a:lnTo>
                  <a:pt x="6083288" y="710462"/>
                </a:lnTo>
                <a:lnTo>
                  <a:pt x="6067942" y="713564"/>
                </a:lnTo>
                <a:close/>
              </a:path>
              <a:path w="6116955" h="1909445">
                <a:moveTo>
                  <a:pt x="20851" y="990451"/>
                </a:moveTo>
                <a:lnTo>
                  <a:pt x="6018" y="990451"/>
                </a:lnTo>
                <a:lnTo>
                  <a:pt x="0" y="984429"/>
                </a:lnTo>
                <a:lnTo>
                  <a:pt x="0" y="969586"/>
                </a:lnTo>
                <a:lnTo>
                  <a:pt x="6018" y="963561"/>
                </a:lnTo>
                <a:lnTo>
                  <a:pt x="20851" y="963561"/>
                </a:lnTo>
                <a:lnTo>
                  <a:pt x="26873" y="969586"/>
                </a:lnTo>
                <a:lnTo>
                  <a:pt x="26873" y="984429"/>
                </a:lnTo>
                <a:lnTo>
                  <a:pt x="20851" y="990451"/>
                </a:lnTo>
                <a:close/>
              </a:path>
              <a:path w="6116955" h="1909445">
                <a:moveTo>
                  <a:pt x="325427" y="993816"/>
                </a:moveTo>
                <a:lnTo>
                  <a:pt x="306892" y="993816"/>
                </a:lnTo>
                <a:lnTo>
                  <a:pt x="299375" y="986296"/>
                </a:lnTo>
                <a:lnTo>
                  <a:pt x="299375" y="967750"/>
                </a:lnTo>
                <a:lnTo>
                  <a:pt x="306892" y="960229"/>
                </a:lnTo>
                <a:lnTo>
                  <a:pt x="325427" y="960229"/>
                </a:lnTo>
                <a:lnTo>
                  <a:pt x="332945" y="967750"/>
                </a:lnTo>
                <a:lnTo>
                  <a:pt x="332945" y="986296"/>
                </a:lnTo>
                <a:lnTo>
                  <a:pt x="325427" y="993816"/>
                </a:lnTo>
                <a:close/>
              </a:path>
              <a:path w="6116955" h="1909445">
                <a:moveTo>
                  <a:pt x="618885" y="997185"/>
                </a:moveTo>
                <a:lnTo>
                  <a:pt x="611040" y="995601"/>
                </a:lnTo>
                <a:lnTo>
                  <a:pt x="604636" y="991281"/>
                </a:lnTo>
                <a:lnTo>
                  <a:pt x="600319" y="984873"/>
                </a:lnTo>
                <a:lnTo>
                  <a:pt x="598736" y="977023"/>
                </a:lnTo>
                <a:lnTo>
                  <a:pt x="600319" y="969173"/>
                </a:lnTo>
                <a:lnTo>
                  <a:pt x="604636" y="962766"/>
                </a:lnTo>
                <a:lnTo>
                  <a:pt x="611040" y="958447"/>
                </a:lnTo>
                <a:lnTo>
                  <a:pt x="618885" y="956864"/>
                </a:lnTo>
                <a:lnTo>
                  <a:pt x="626730" y="958447"/>
                </a:lnTo>
                <a:lnTo>
                  <a:pt x="633134" y="962766"/>
                </a:lnTo>
                <a:lnTo>
                  <a:pt x="637451" y="969173"/>
                </a:lnTo>
                <a:lnTo>
                  <a:pt x="639034" y="977023"/>
                </a:lnTo>
                <a:lnTo>
                  <a:pt x="637451" y="984873"/>
                </a:lnTo>
                <a:lnTo>
                  <a:pt x="633134" y="991281"/>
                </a:lnTo>
                <a:lnTo>
                  <a:pt x="626730" y="995601"/>
                </a:lnTo>
                <a:lnTo>
                  <a:pt x="618885" y="997185"/>
                </a:lnTo>
                <a:close/>
              </a:path>
              <a:path w="6116955" h="1909445">
                <a:moveTo>
                  <a:pt x="921609" y="1000551"/>
                </a:moveTo>
                <a:lnTo>
                  <a:pt x="912458" y="998702"/>
                </a:lnTo>
                <a:lnTo>
                  <a:pt x="904985" y="993659"/>
                </a:lnTo>
                <a:lnTo>
                  <a:pt x="899946" y="986180"/>
                </a:lnTo>
                <a:lnTo>
                  <a:pt x="898098" y="977023"/>
                </a:lnTo>
                <a:lnTo>
                  <a:pt x="899946" y="967867"/>
                </a:lnTo>
                <a:lnTo>
                  <a:pt x="904985" y="960389"/>
                </a:lnTo>
                <a:lnTo>
                  <a:pt x="912458" y="955347"/>
                </a:lnTo>
                <a:lnTo>
                  <a:pt x="921609" y="953498"/>
                </a:lnTo>
                <a:lnTo>
                  <a:pt x="930760" y="955347"/>
                </a:lnTo>
                <a:lnTo>
                  <a:pt x="938233" y="960389"/>
                </a:lnTo>
                <a:lnTo>
                  <a:pt x="943272" y="967867"/>
                </a:lnTo>
                <a:lnTo>
                  <a:pt x="945120" y="977023"/>
                </a:lnTo>
                <a:lnTo>
                  <a:pt x="943272" y="986180"/>
                </a:lnTo>
                <a:lnTo>
                  <a:pt x="938233" y="993659"/>
                </a:lnTo>
                <a:lnTo>
                  <a:pt x="930760" y="998702"/>
                </a:lnTo>
                <a:lnTo>
                  <a:pt x="921609" y="1000551"/>
                </a:lnTo>
                <a:close/>
              </a:path>
              <a:path w="6116955" h="1909445">
                <a:moveTo>
                  <a:pt x="1224336" y="1003072"/>
                </a:moveTo>
                <a:lnTo>
                  <a:pt x="1214211" y="1001026"/>
                </a:lnTo>
                <a:lnTo>
                  <a:pt x="1205940" y="995446"/>
                </a:lnTo>
                <a:lnTo>
                  <a:pt x="1200363" y="987171"/>
                </a:lnTo>
                <a:lnTo>
                  <a:pt x="1198317" y="977040"/>
                </a:lnTo>
                <a:lnTo>
                  <a:pt x="1200363" y="966910"/>
                </a:lnTo>
                <a:lnTo>
                  <a:pt x="1205940" y="958635"/>
                </a:lnTo>
                <a:lnTo>
                  <a:pt x="1214211" y="953054"/>
                </a:lnTo>
                <a:lnTo>
                  <a:pt x="1224336" y="951007"/>
                </a:lnTo>
                <a:lnTo>
                  <a:pt x="1234459" y="953054"/>
                </a:lnTo>
                <a:lnTo>
                  <a:pt x="1242729" y="958635"/>
                </a:lnTo>
                <a:lnTo>
                  <a:pt x="1248306" y="966910"/>
                </a:lnTo>
                <a:lnTo>
                  <a:pt x="1250352" y="977040"/>
                </a:lnTo>
                <a:lnTo>
                  <a:pt x="1248309" y="987171"/>
                </a:lnTo>
                <a:lnTo>
                  <a:pt x="1242735" y="995446"/>
                </a:lnTo>
                <a:lnTo>
                  <a:pt x="1234466" y="1001026"/>
                </a:lnTo>
                <a:lnTo>
                  <a:pt x="1224336" y="1003072"/>
                </a:lnTo>
                <a:close/>
              </a:path>
              <a:path w="6116955" h="1909445">
                <a:moveTo>
                  <a:pt x="1527060" y="1006438"/>
                </a:moveTo>
                <a:lnTo>
                  <a:pt x="1515622" y="1004128"/>
                </a:lnTo>
                <a:lnTo>
                  <a:pt x="1506283" y="997829"/>
                </a:lnTo>
                <a:lnTo>
                  <a:pt x="1499987" y="988484"/>
                </a:lnTo>
                <a:lnTo>
                  <a:pt x="1497679" y="977040"/>
                </a:lnTo>
                <a:lnTo>
                  <a:pt x="1499987" y="965595"/>
                </a:lnTo>
                <a:lnTo>
                  <a:pt x="1506283" y="956251"/>
                </a:lnTo>
                <a:lnTo>
                  <a:pt x="1515622" y="949951"/>
                </a:lnTo>
                <a:lnTo>
                  <a:pt x="1527060" y="947642"/>
                </a:lnTo>
                <a:lnTo>
                  <a:pt x="1538498" y="949951"/>
                </a:lnTo>
                <a:lnTo>
                  <a:pt x="1547837" y="956251"/>
                </a:lnTo>
                <a:lnTo>
                  <a:pt x="1554132" y="965595"/>
                </a:lnTo>
                <a:lnTo>
                  <a:pt x="1556441" y="977040"/>
                </a:lnTo>
                <a:lnTo>
                  <a:pt x="1554132" y="988484"/>
                </a:lnTo>
                <a:lnTo>
                  <a:pt x="1547837" y="997829"/>
                </a:lnTo>
                <a:lnTo>
                  <a:pt x="1538498" y="1004128"/>
                </a:lnTo>
                <a:lnTo>
                  <a:pt x="1527060" y="1006438"/>
                </a:lnTo>
                <a:close/>
              </a:path>
              <a:path w="6116955" h="1909445">
                <a:moveTo>
                  <a:pt x="1829783" y="1009803"/>
                </a:moveTo>
                <a:lnTo>
                  <a:pt x="1817040" y="1007228"/>
                </a:lnTo>
                <a:lnTo>
                  <a:pt x="1806632" y="1000205"/>
                </a:lnTo>
                <a:lnTo>
                  <a:pt x="1799614" y="989791"/>
                </a:lnTo>
                <a:lnTo>
                  <a:pt x="1797040" y="977040"/>
                </a:lnTo>
                <a:lnTo>
                  <a:pt x="1799614" y="964289"/>
                </a:lnTo>
                <a:lnTo>
                  <a:pt x="1806632" y="953874"/>
                </a:lnTo>
                <a:lnTo>
                  <a:pt x="1817040" y="946851"/>
                </a:lnTo>
                <a:lnTo>
                  <a:pt x="1829783" y="944276"/>
                </a:lnTo>
                <a:lnTo>
                  <a:pt x="1842527" y="946851"/>
                </a:lnTo>
                <a:lnTo>
                  <a:pt x="1852937" y="953874"/>
                </a:lnTo>
                <a:lnTo>
                  <a:pt x="1859956" y="964289"/>
                </a:lnTo>
                <a:lnTo>
                  <a:pt x="1862530" y="977040"/>
                </a:lnTo>
                <a:lnTo>
                  <a:pt x="1859956" y="989791"/>
                </a:lnTo>
                <a:lnTo>
                  <a:pt x="1852937" y="1000205"/>
                </a:lnTo>
                <a:lnTo>
                  <a:pt x="1842527" y="1007228"/>
                </a:lnTo>
                <a:lnTo>
                  <a:pt x="1829783" y="1009803"/>
                </a:lnTo>
                <a:close/>
              </a:path>
              <a:path w="6116955" h="1909445">
                <a:moveTo>
                  <a:pt x="2132507" y="1012328"/>
                </a:moveTo>
                <a:lnTo>
                  <a:pt x="2118791" y="1009555"/>
                </a:lnTo>
                <a:lnTo>
                  <a:pt x="2107587" y="1001994"/>
                </a:lnTo>
                <a:lnTo>
                  <a:pt x="2100031" y="990782"/>
                </a:lnTo>
                <a:lnTo>
                  <a:pt x="2097259" y="977056"/>
                </a:lnTo>
                <a:lnTo>
                  <a:pt x="2100031" y="963331"/>
                </a:lnTo>
                <a:lnTo>
                  <a:pt x="2107587" y="952119"/>
                </a:lnTo>
                <a:lnTo>
                  <a:pt x="2118791" y="944558"/>
                </a:lnTo>
                <a:lnTo>
                  <a:pt x="2132507" y="941785"/>
                </a:lnTo>
                <a:lnTo>
                  <a:pt x="2146225" y="944558"/>
                </a:lnTo>
                <a:lnTo>
                  <a:pt x="2157430" y="952119"/>
                </a:lnTo>
                <a:lnTo>
                  <a:pt x="2164987" y="963331"/>
                </a:lnTo>
                <a:lnTo>
                  <a:pt x="2167759" y="977056"/>
                </a:lnTo>
                <a:lnTo>
                  <a:pt x="2164989" y="990782"/>
                </a:lnTo>
                <a:lnTo>
                  <a:pt x="2157437" y="1001994"/>
                </a:lnTo>
                <a:lnTo>
                  <a:pt x="2146232" y="1009555"/>
                </a:lnTo>
                <a:lnTo>
                  <a:pt x="2132507" y="1012328"/>
                </a:lnTo>
                <a:close/>
              </a:path>
              <a:path w="6116955" h="1909445">
                <a:moveTo>
                  <a:pt x="2435224" y="1014853"/>
                </a:moveTo>
                <a:lnTo>
                  <a:pt x="2420521" y="1011882"/>
                </a:lnTo>
                <a:lnTo>
                  <a:pt x="2408515" y="1003780"/>
                </a:lnTo>
                <a:lnTo>
                  <a:pt x="2400420" y="991766"/>
                </a:lnTo>
                <a:lnTo>
                  <a:pt x="2397451" y="977056"/>
                </a:lnTo>
                <a:lnTo>
                  <a:pt x="2400420" y="962347"/>
                </a:lnTo>
                <a:lnTo>
                  <a:pt x="2408515" y="950333"/>
                </a:lnTo>
                <a:lnTo>
                  <a:pt x="2420521" y="942231"/>
                </a:lnTo>
                <a:lnTo>
                  <a:pt x="2435224" y="939260"/>
                </a:lnTo>
                <a:lnTo>
                  <a:pt x="2449927" y="942231"/>
                </a:lnTo>
                <a:lnTo>
                  <a:pt x="2461934" y="950333"/>
                </a:lnTo>
                <a:lnTo>
                  <a:pt x="2470029" y="962347"/>
                </a:lnTo>
                <a:lnTo>
                  <a:pt x="2472997" y="977056"/>
                </a:lnTo>
                <a:lnTo>
                  <a:pt x="2470029" y="991766"/>
                </a:lnTo>
                <a:lnTo>
                  <a:pt x="2461934" y="1003780"/>
                </a:lnTo>
                <a:lnTo>
                  <a:pt x="2449927" y="1011882"/>
                </a:lnTo>
                <a:lnTo>
                  <a:pt x="2435224" y="1014853"/>
                </a:lnTo>
                <a:close/>
              </a:path>
              <a:path w="6116955" h="1909445">
                <a:moveTo>
                  <a:pt x="2737948" y="1018219"/>
                </a:moveTo>
                <a:lnTo>
                  <a:pt x="2721940" y="1014984"/>
                </a:lnTo>
                <a:lnTo>
                  <a:pt x="2708871" y="1006163"/>
                </a:lnTo>
                <a:lnTo>
                  <a:pt x="2700063" y="993079"/>
                </a:lnTo>
                <a:lnTo>
                  <a:pt x="2696833" y="977056"/>
                </a:lnTo>
                <a:lnTo>
                  <a:pt x="2700063" y="961034"/>
                </a:lnTo>
                <a:lnTo>
                  <a:pt x="2708871" y="947950"/>
                </a:lnTo>
                <a:lnTo>
                  <a:pt x="2721940" y="939129"/>
                </a:lnTo>
                <a:lnTo>
                  <a:pt x="2737948" y="935894"/>
                </a:lnTo>
                <a:lnTo>
                  <a:pt x="2753961" y="939129"/>
                </a:lnTo>
                <a:lnTo>
                  <a:pt x="2767041" y="947950"/>
                </a:lnTo>
                <a:lnTo>
                  <a:pt x="2775862" y="961034"/>
                </a:lnTo>
                <a:lnTo>
                  <a:pt x="2779096" y="977056"/>
                </a:lnTo>
                <a:lnTo>
                  <a:pt x="2775862" y="993079"/>
                </a:lnTo>
                <a:lnTo>
                  <a:pt x="2767041" y="1006163"/>
                </a:lnTo>
                <a:lnTo>
                  <a:pt x="2753961" y="1014984"/>
                </a:lnTo>
                <a:lnTo>
                  <a:pt x="2737948" y="1018219"/>
                </a:lnTo>
                <a:close/>
              </a:path>
              <a:path w="6116955" h="1909445">
                <a:moveTo>
                  <a:pt x="3040672" y="1020744"/>
                </a:moveTo>
                <a:lnTo>
                  <a:pt x="3023684" y="1017311"/>
                </a:lnTo>
                <a:lnTo>
                  <a:pt x="3009810" y="1007952"/>
                </a:lnTo>
                <a:lnTo>
                  <a:pt x="3000456" y="994070"/>
                </a:lnTo>
                <a:lnTo>
                  <a:pt x="2997025" y="977073"/>
                </a:lnTo>
                <a:lnTo>
                  <a:pt x="3000456" y="960077"/>
                </a:lnTo>
                <a:lnTo>
                  <a:pt x="3009810" y="946197"/>
                </a:lnTo>
                <a:lnTo>
                  <a:pt x="3023684" y="936838"/>
                </a:lnTo>
                <a:lnTo>
                  <a:pt x="3040672" y="933407"/>
                </a:lnTo>
                <a:lnTo>
                  <a:pt x="3057659" y="936838"/>
                </a:lnTo>
                <a:lnTo>
                  <a:pt x="3071533" y="946197"/>
                </a:lnTo>
                <a:lnTo>
                  <a:pt x="3080888" y="960077"/>
                </a:lnTo>
                <a:lnTo>
                  <a:pt x="3084318" y="977073"/>
                </a:lnTo>
                <a:lnTo>
                  <a:pt x="3080888" y="994070"/>
                </a:lnTo>
                <a:lnTo>
                  <a:pt x="3071533" y="1007952"/>
                </a:lnTo>
                <a:lnTo>
                  <a:pt x="3057659" y="1017311"/>
                </a:lnTo>
                <a:lnTo>
                  <a:pt x="3040672" y="1020744"/>
                </a:lnTo>
                <a:close/>
              </a:path>
              <a:path w="6116955" h="1909445">
                <a:moveTo>
                  <a:pt x="3343395" y="1023268"/>
                </a:moveTo>
                <a:lnTo>
                  <a:pt x="3325433" y="1019638"/>
                </a:lnTo>
                <a:lnTo>
                  <a:pt x="3310766" y="1009738"/>
                </a:lnTo>
                <a:lnTo>
                  <a:pt x="3300877" y="995055"/>
                </a:lnTo>
                <a:lnTo>
                  <a:pt x="3297251" y="977073"/>
                </a:lnTo>
                <a:lnTo>
                  <a:pt x="3300877" y="959094"/>
                </a:lnTo>
                <a:lnTo>
                  <a:pt x="3310766" y="944412"/>
                </a:lnTo>
                <a:lnTo>
                  <a:pt x="3325433" y="934512"/>
                </a:lnTo>
                <a:lnTo>
                  <a:pt x="3343395" y="930882"/>
                </a:lnTo>
                <a:lnTo>
                  <a:pt x="3361377" y="934512"/>
                </a:lnTo>
                <a:lnTo>
                  <a:pt x="3376054" y="944412"/>
                </a:lnTo>
                <a:lnTo>
                  <a:pt x="3385947" y="959094"/>
                </a:lnTo>
                <a:lnTo>
                  <a:pt x="3389573" y="977073"/>
                </a:lnTo>
                <a:lnTo>
                  <a:pt x="3385947" y="995055"/>
                </a:lnTo>
                <a:lnTo>
                  <a:pt x="3376054" y="1009738"/>
                </a:lnTo>
                <a:lnTo>
                  <a:pt x="3361377" y="1019638"/>
                </a:lnTo>
                <a:lnTo>
                  <a:pt x="3343395" y="1023268"/>
                </a:lnTo>
                <a:close/>
              </a:path>
              <a:path w="6116955" h="1909445">
                <a:moveTo>
                  <a:pt x="3646119" y="1025790"/>
                </a:moveTo>
                <a:lnTo>
                  <a:pt x="3627178" y="1021962"/>
                </a:lnTo>
                <a:lnTo>
                  <a:pt x="3611705" y="1011523"/>
                </a:lnTo>
                <a:lnTo>
                  <a:pt x="3601270" y="996038"/>
                </a:lnTo>
                <a:lnTo>
                  <a:pt x="3597443" y="977073"/>
                </a:lnTo>
                <a:lnTo>
                  <a:pt x="3601270" y="958110"/>
                </a:lnTo>
                <a:lnTo>
                  <a:pt x="3611705" y="942625"/>
                </a:lnTo>
                <a:lnTo>
                  <a:pt x="3627178" y="932185"/>
                </a:lnTo>
                <a:lnTo>
                  <a:pt x="3646119" y="928357"/>
                </a:lnTo>
                <a:lnTo>
                  <a:pt x="3665080" y="932185"/>
                </a:lnTo>
                <a:lnTo>
                  <a:pt x="3680563" y="942625"/>
                </a:lnTo>
                <a:lnTo>
                  <a:pt x="3691001" y="958110"/>
                </a:lnTo>
                <a:lnTo>
                  <a:pt x="3694829" y="977073"/>
                </a:lnTo>
                <a:lnTo>
                  <a:pt x="3691001" y="996038"/>
                </a:lnTo>
                <a:lnTo>
                  <a:pt x="3680563" y="1011523"/>
                </a:lnTo>
                <a:lnTo>
                  <a:pt x="3665080" y="1021962"/>
                </a:lnTo>
                <a:lnTo>
                  <a:pt x="3646119" y="1025790"/>
                </a:lnTo>
                <a:close/>
              </a:path>
              <a:path w="6116955" h="1909445">
                <a:moveTo>
                  <a:pt x="3948843" y="1028315"/>
                </a:moveTo>
                <a:lnTo>
                  <a:pt x="3928908" y="1024289"/>
                </a:lnTo>
                <a:lnTo>
                  <a:pt x="3912631" y="1013308"/>
                </a:lnTo>
                <a:lnTo>
                  <a:pt x="3901658" y="997021"/>
                </a:lnTo>
                <a:lnTo>
                  <a:pt x="3897635" y="977073"/>
                </a:lnTo>
                <a:lnTo>
                  <a:pt x="3901658" y="957126"/>
                </a:lnTo>
                <a:lnTo>
                  <a:pt x="3912631" y="940838"/>
                </a:lnTo>
                <a:lnTo>
                  <a:pt x="3928908" y="929858"/>
                </a:lnTo>
                <a:lnTo>
                  <a:pt x="3948843" y="925832"/>
                </a:lnTo>
                <a:lnTo>
                  <a:pt x="3968783" y="929858"/>
                </a:lnTo>
                <a:lnTo>
                  <a:pt x="3985071" y="940838"/>
                </a:lnTo>
                <a:lnTo>
                  <a:pt x="3996056" y="957126"/>
                </a:lnTo>
                <a:lnTo>
                  <a:pt x="4000084" y="977073"/>
                </a:lnTo>
                <a:lnTo>
                  <a:pt x="3996056" y="997021"/>
                </a:lnTo>
                <a:lnTo>
                  <a:pt x="3985071" y="1013308"/>
                </a:lnTo>
                <a:lnTo>
                  <a:pt x="3968783" y="1024289"/>
                </a:lnTo>
                <a:lnTo>
                  <a:pt x="3948843" y="1028315"/>
                </a:lnTo>
                <a:close/>
              </a:path>
              <a:path w="6116955" h="1909445">
                <a:moveTo>
                  <a:pt x="4251566" y="1031680"/>
                </a:moveTo>
                <a:lnTo>
                  <a:pt x="4230340" y="1027389"/>
                </a:lnTo>
                <a:lnTo>
                  <a:pt x="4213000" y="1015688"/>
                </a:lnTo>
                <a:lnTo>
                  <a:pt x="4201306" y="998336"/>
                </a:lnTo>
                <a:lnTo>
                  <a:pt x="4197017" y="977090"/>
                </a:lnTo>
                <a:lnTo>
                  <a:pt x="4201306" y="955846"/>
                </a:lnTo>
                <a:lnTo>
                  <a:pt x="4213000" y="938494"/>
                </a:lnTo>
                <a:lnTo>
                  <a:pt x="4230340" y="926792"/>
                </a:lnTo>
                <a:lnTo>
                  <a:pt x="4251566" y="922500"/>
                </a:lnTo>
                <a:lnTo>
                  <a:pt x="4272812" y="926792"/>
                </a:lnTo>
                <a:lnTo>
                  <a:pt x="4290162" y="938494"/>
                </a:lnTo>
                <a:lnTo>
                  <a:pt x="4301860" y="955846"/>
                </a:lnTo>
                <a:lnTo>
                  <a:pt x="4306150" y="977090"/>
                </a:lnTo>
                <a:lnTo>
                  <a:pt x="4301860" y="998336"/>
                </a:lnTo>
                <a:lnTo>
                  <a:pt x="4290162" y="1015688"/>
                </a:lnTo>
                <a:lnTo>
                  <a:pt x="4272812" y="1027389"/>
                </a:lnTo>
                <a:lnTo>
                  <a:pt x="4251566" y="1031680"/>
                </a:lnTo>
                <a:close/>
              </a:path>
              <a:path w="6116955" h="1909445">
                <a:moveTo>
                  <a:pt x="4554324" y="1034205"/>
                </a:moveTo>
                <a:lnTo>
                  <a:pt x="4532104" y="1029716"/>
                </a:lnTo>
                <a:lnTo>
                  <a:pt x="4513960" y="1017475"/>
                </a:lnTo>
                <a:lnTo>
                  <a:pt x="4501728" y="999320"/>
                </a:lnTo>
                <a:lnTo>
                  <a:pt x="4497243" y="977090"/>
                </a:lnTo>
                <a:lnTo>
                  <a:pt x="4501728" y="954862"/>
                </a:lnTo>
                <a:lnTo>
                  <a:pt x="4513960" y="936707"/>
                </a:lnTo>
                <a:lnTo>
                  <a:pt x="4532104" y="924465"/>
                </a:lnTo>
                <a:lnTo>
                  <a:pt x="4554324" y="919975"/>
                </a:lnTo>
                <a:lnTo>
                  <a:pt x="4576524" y="924465"/>
                </a:lnTo>
                <a:lnTo>
                  <a:pt x="4594658" y="936707"/>
                </a:lnTo>
                <a:lnTo>
                  <a:pt x="4606887" y="954862"/>
                </a:lnTo>
                <a:lnTo>
                  <a:pt x="4611372" y="977090"/>
                </a:lnTo>
                <a:lnTo>
                  <a:pt x="4606891" y="999320"/>
                </a:lnTo>
                <a:lnTo>
                  <a:pt x="4594671" y="1017475"/>
                </a:lnTo>
                <a:lnTo>
                  <a:pt x="4576538" y="1029716"/>
                </a:lnTo>
                <a:lnTo>
                  <a:pt x="4554324" y="1034205"/>
                </a:lnTo>
                <a:close/>
              </a:path>
              <a:path w="6116955" h="1909445">
                <a:moveTo>
                  <a:pt x="4857048" y="1036730"/>
                </a:moveTo>
                <a:lnTo>
                  <a:pt x="4833848" y="1032043"/>
                </a:lnTo>
                <a:lnTo>
                  <a:pt x="4814899" y="1019260"/>
                </a:lnTo>
                <a:lnTo>
                  <a:pt x="4802121" y="1000302"/>
                </a:lnTo>
                <a:lnTo>
                  <a:pt x="4797435" y="977090"/>
                </a:lnTo>
                <a:lnTo>
                  <a:pt x="4802121" y="953879"/>
                </a:lnTo>
                <a:lnTo>
                  <a:pt x="4814899" y="934922"/>
                </a:lnTo>
                <a:lnTo>
                  <a:pt x="4833848" y="922141"/>
                </a:lnTo>
                <a:lnTo>
                  <a:pt x="4857048" y="917454"/>
                </a:lnTo>
                <a:lnTo>
                  <a:pt x="4880242" y="922141"/>
                </a:lnTo>
                <a:lnTo>
                  <a:pt x="4899179" y="934922"/>
                </a:lnTo>
                <a:lnTo>
                  <a:pt x="4911946" y="953879"/>
                </a:lnTo>
                <a:lnTo>
                  <a:pt x="4916627" y="977090"/>
                </a:lnTo>
                <a:lnTo>
                  <a:pt x="4911946" y="1000302"/>
                </a:lnTo>
                <a:lnTo>
                  <a:pt x="4899179" y="1019260"/>
                </a:lnTo>
                <a:lnTo>
                  <a:pt x="4880242" y="1032043"/>
                </a:lnTo>
                <a:lnTo>
                  <a:pt x="4857048" y="1036730"/>
                </a:lnTo>
                <a:close/>
              </a:path>
              <a:path w="6116955" h="1909445">
                <a:moveTo>
                  <a:pt x="5159771" y="1040936"/>
                </a:moveTo>
                <a:lnTo>
                  <a:pt x="5134935" y="1035921"/>
                </a:lnTo>
                <a:lnTo>
                  <a:pt x="5114656" y="1022242"/>
                </a:lnTo>
                <a:lnTo>
                  <a:pt x="5100985" y="1001954"/>
                </a:lnTo>
                <a:lnTo>
                  <a:pt x="5095973" y="977107"/>
                </a:lnTo>
                <a:lnTo>
                  <a:pt x="5100985" y="952261"/>
                </a:lnTo>
                <a:lnTo>
                  <a:pt x="5114656" y="931972"/>
                </a:lnTo>
                <a:lnTo>
                  <a:pt x="5134935" y="918294"/>
                </a:lnTo>
                <a:lnTo>
                  <a:pt x="5159771" y="913278"/>
                </a:lnTo>
                <a:lnTo>
                  <a:pt x="5184588" y="918294"/>
                </a:lnTo>
                <a:lnTo>
                  <a:pt x="5204857" y="931972"/>
                </a:lnTo>
                <a:lnTo>
                  <a:pt x="5218524" y="952261"/>
                </a:lnTo>
                <a:lnTo>
                  <a:pt x="5223536" y="977107"/>
                </a:lnTo>
                <a:lnTo>
                  <a:pt x="5218524" y="1001954"/>
                </a:lnTo>
                <a:lnTo>
                  <a:pt x="5204857" y="1022242"/>
                </a:lnTo>
                <a:lnTo>
                  <a:pt x="5184588" y="1035921"/>
                </a:lnTo>
                <a:lnTo>
                  <a:pt x="5159771" y="1040936"/>
                </a:lnTo>
                <a:close/>
              </a:path>
              <a:path w="6116955" h="1909445">
                <a:moveTo>
                  <a:pt x="5462495" y="1044302"/>
                </a:moveTo>
                <a:lnTo>
                  <a:pt x="5436348" y="1039021"/>
                </a:lnTo>
                <a:lnTo>
                  <a:pt x="5414996" y="1024620"/>
                </a:lnTo>
                <a:lnTo>
                  <a:pt x="5400600" y="1003261"/>
                </a:lnTo>
                <a:lnTo>
                  <a:pt x="5395321" y="977107"/>
                </a:lnTo>
                <a:lnTo>
                  <a:pt x="5400600" y="950954"/>
                </a:lnTo>
                <a:lnTo>
                  <a:pt x="5414996" y="929596"/>
                </a:lnTo>
                <a:lnTo>
                  <a:pt x="5436348" y="915194"/>
                </a:lnTo>
                <a:lnTo>
                  <a:pt x="5462495" y="909912"/>
                </a:lnTo>
                <a:lnTo>
                  <a:pt x="5488622" y="915194"/>
                </a:lnTo>
                <a:lnTo>
                  <a:pt x="5509964" y="929596"/>
                </a:lnTo>
                <a:lnTo>
                  <a:pt x="5524357" y="950954"/>
                </a:lnTo>
                <a:lnTo>
                  <a:pt x="5529636" y="977107"/>
                </a:lnTo>
                <a:lnTo>
                  <a:pt x="5524357" y="1003261"/>
                </a:lnTo>
                <a:lnTo>
                  <a:pt x="5509964" y="1024620"/>
                </a:lnTo>
                <a:lnTo>
                  <a:pt x="5488622" y="1039021"/>
                </a:lnTo>
                <a:lnTo>
                  <a:pt x="5462495" y="1044302"/>
                </a:lnTo>
                <a:close/>
              </a:path>
              <a:path w="6116955" h="1909445">
                <a:moveTo>
                  <a:pt x="5765219" y="1042621"/>
                </a:moveTo>
                <a:lnTo>
                  <a:pt x="5739720" y="1037472"/>
                </a:lnTo>
                <a:lnTo>
                  <a:pt x="5718906" y="1023431"/>
                </a:lnTo>
                <a:lnTo>
                  <a:pt x="5704876" y="1002607"/>
                </a:lnTo>
                <a:lnTo>
                  <a:pt x="5699732" y="977107"/>
                </a:lnTo>
                <a:lnTo>
                  <a:pt x="5704876" y="951608"/>
                </a:lnTo>
                <a:lnTo>
                  <a:pt x="5718906" y="930785"/>
                </a:lnTo>
                <a:lnTo>
                  <a:pt x="5739720" y="916745"/>
                </a:lnTo>
                <a:lnTo>
                  <a:pt x="5765219" y="911597"/>
                </a:lnTo>
                <a:lnTo>
                  <a:pt x="5790698" y="916745"/>
                </a:lnTo>
                <a:lnTo>
                  <a:pt x="5811502" y="930785"/>
                </a:lnTo>
                <a:lnTo>
                  <a:pt x="5825529" y="951608"/>
                </a:lnTo>
                <a:lnTo>
                  <a:pt x="5830672" y="977107"/>
                </a:lnTo>
                <a:lnTo>
                  <a:pt x="5825529" y="1002607"/>
                </a:lnTo>
                <a:lnTo>
                  <a:pt x="5811502" y="1023431"/>
                </a:lnTo>
                <a:lnTo>
                  <a:pt x="5790698" y="1037472"/>
                </a:lnTo>
                <a:lnTo>
                  <a:pt x="5765219" y="1042621"/>
                </a:lnTo>
                <a:close/>
              </a:path>
              <a:path w="6116955" h="1909445">
                <a:moveTo>
                  <a:pt x="6074862" y="989695"/>
                </a:moveTo>
                <a:lnTo>
                  <a:pt x="6060955" y="989695"/>
                </a:lnTo>
                <a:lnTo>
                  <a:pt x="6055318" y="984057"/>
                </a:lnTo>
                <a:lnTo>
                  <a:pt x="6055318" y="970123"/>
                </a:lnTo>
                <a:lnTo>
                  <a:pt x="6060955" y="964486"/>
                </a:lnTo>
                <a:lnTo>
                  <a:pt x="6074896" y="964486"/>
                </a:lnTo>
                <a:lnTo>
                  <a:pt x="6080533" y="970123"/>
                </a:lnTo>
                <a:lnTo>
                  <a:pt x="6080533" y="984057"/>
                </a:lnTo>
                <a:lnTo>
                  <a:pt x="6074862" y="989695"/>
                </a:lnTo>
                <a:close/>
              </a:path>
              <a:path w="6116955" h="1909445">
                <a:moveTo>
                  <a:pt x="20851" y="1293458"/>
                </a:moveTo>
                <a:lnTo>
                  <a:pt x="6018" y="1293458"/>
                </a:lnTo>
                <a:lnTo>
                  <a:pt x="0" y="1287436"/>
                </a:lnTo>
                <a:lnTo>
                  <a:pt x="0" y="1272594"/>
                </a:lnTo>
                <a:lnTo>
                  <a:pt x="6018" y="1266568"/>
                </a:lnTo>
                <a:lnTo>
                  <a:pt x="20851" y="1266568"/>
                </a:lnTo>
                <a:lnTo>
                  <a:pt x="26873" y="1272594"/>
                </a:lnTo>
                <a:lnTo>
                  <a:pt x="26873" y="1287436"/>
                </a:lnTo>
                <a:lnTo>
                  <a:pt x="20851" y="1293458"/>
                </a:lnTo>
                <a:close/>
              </a:path>
              <a:path w="6116955" h="1909445">
                <a:moveTo>
                  <a:pt x="325427" y="1296824"/>
                </a:moveTo>
                <a:lnTo>
                  <a:pt x="306892" y="1296824"/>
                </a:lnTo>
                <a:lnTo>
                  <a:pt x="299375" y="1289303"/>
                </a:lnTo>
                <a:lnTo>
                  <a:pt x="299375" y="1270757"/>
                </a:lnTo>
                <a:lnTo>
                  <a:pt x="306892" y="1263236"/>
                </a:lnTo>
                <a:lnTo>
                  <a:pt x="325427" y="1263236"/>
                </a:lnTo>
                <a:lnTo>
                  <a:pt x="332945" y="1270757"/>
                </a:lnTo>
                <a:lnTo>
                  <a:pt x="332945" y="1289303"/>
                </a:lnTo>
                <a:lnTo>
                  <a:pt x="325427" y="1296824"/>
                </a:lnTo>
                <a:close/>
              </a:path>
              <a:path w="6116955" h="1909445">
                <a:moveTo>
                  <a:pt x="618885" y="1300189"/>
                </a:moveTo>
                <a:lnTo>
                  <a:pt x="611040" y="1298606"/>
                </a:lnTo>
                <a:lnTo>
                  <a:pt x="604636" y="1294287"/>
                </a:lnTo>
                <a:lnTo>
                  <a:pt x="600319" y="1287879"/>
                </a:lnTo>
                <a:lnTo>
                  <a:pt x="598736" y="1280030"/>
                </a:lnTo>
                <a:lnTo>
                  <a:pt x="600319" y="1272181"/>
                </a:lnTo>
                <a:lnTo>
                  <a:pt x="604636" y="1265773"/>
                </a:lnTo>
                <a:lnTo>
                  <a:pt x="611040" y="1261454"/>
                </a:lnTo>
                <a:lnTo>
                  <a:pt x="618885" y="1259871"/>
                </a:lnTo>
                <a:lnTo>
                  <a:pt x="626730" y="1261454"/>
                </a:lnTo>
                <a:lnTo>
                  <a:pt x="633134" y="1265773"/>
                </a:lnTo>
                <a:lnTo>
                  <a:pt x="637451" y="1272181"/>
                </a:lnTo>
                <a:lnTo>
                  <a:pt x="639034" y="1280030"/>
                </a:lnTo>
                <a:lnTo>
                  <a:pt x="637451" y="1287879"/>
                </a:lnTo>
                <a:lnTo>
                  <a:pt x="633134" y="1294287"/>
                </a:lnTo>
                <a:lnTo>
                  <a:pt x="626730" y="1298606"/>
                </a:lnTo>
                <a:lnTo>
                  <a:pt x="618885" y="1300189"/>
                </a:lnTo>
                <a:close/>
              </a:path>
              <a:path w="6116955" h="1909445">
                <a:moveTo>
                  <a:pt x="921609" y="1303558"/>
                </a:moveTo>
                <a:lnTo>
                  <a:pt x="912458" y="1301709"/>
                </a:lnTo>
                <a:lnTo>
                  <a:pt x="904985" y="1296666"/>
                </a:lnTo>
                <a:lnTo>
                  <a:pt x="899946" y="1289188"/>
                </a:lnTo>
                <a:lnTo>
                  <a:pt x="898098" y="1280030"/>
                </a:lnTo>
                <a:lnTo>
                  <a:pt x="899946" y="1270874"/>
                </a:lnTo>
                <a:lnTo>
                  <a:pt x="904985" y="1263397"/>
                </a:lnTo>
                <a:lnTo>
                  <a:pt x="912458" y="1258355"/>
                </a:lnTo>
                <a:lnTo>
                  <a:pt x="921609" y="1256505"/>
                </a:lnTo>
                <a:lnTo>
                  <a:pt x="930760" y="1258355"/>
                </a:lnTo>
                <a:lnTo>
                  <a:pt x="938233" y="1263397"/>
                </a:lnTo>
                <a:lnTo>
                  <a:pt x="943272" y="1270874"/>
                </a:lnTo>
                <a:lnTo>
                  <a:pt x="945120" y="1280030"/>
                </a:lnTo>
                <a:lnTo>
                  <a:pt x="943272" y="1289188"/>
                </a:lnTo>
                <a:lnTo>
                  <a:pt x="938233" y="1296666"/>
                </a:lnTo>
                <a:lnTo>
                  <a:pt x="930760" y="1301709"/>
                </a:lnTo>
                <a:lnTo>
                  <a:pt x="921609" y="1303558"/>
                </a:lnTo>
                <a:close/>
              </a:path>
              <a:path w="6116955" h="1909445">
                <a:moveTo>
                  <a:pt x="1224336" y="1306080"/>
                </a:moveTo>
                <a:lnTo>
                  <a:pt x="1214211" y="1304033"/>
                </a:lnTo>
                <a:lnTo>
                  <a:pt x="1205940" y="1298452"/>
                </a:lnTo>
                <a:lnTo>
                  <a:pt x="1200363" y="1290177"/>
                </a:lnTo>
                <a:lnTo>
                  <a:pt x="1198317" y="1280047"/>
                </a:lnTo>
                <a:lnTo>
                  <a:pt x="1200363" y="1269917"/>
                </a:lnTo>
                <a:lnTo>
                  <a:pt x="1205940" y="1261642"/>
                </a:lnTo>
                <a:lnTo>
                  <a:pt x="1214211" y="1256061"/>
                </a:lnTo>
                <a:lnTo>
                  <a:pt x="1224336" y="1254014"/>
                </a:lnTo>
                <a:lnTo>
                  <a:pt x="1234459" y="1256061"/>
                </a:lnTo>
                <a:lnTo>
                  <a:pt x="1242729" y="1261642"/>
                </a:lnTo>
                <a:lnTo>
                  <a:pt x="1248306" y="1269917"/>
                </a:lnTo>
                <a:lnTo>
                  <a:pt x="1250352" y="1280047"/>
                </a:lnTo>
                <a:lnTo>
                  <a:pt x="1248309" y="1290177"/>
                </a:lnTo>
                <a:lnTo>
                  <a:pt x="1242735" y="1298452"/>
                </a:lnTo>
                <a:lnTo>
                  <a:pt x="1234466" y="1304033"/>
                </a:lnTo>
                <a:lnTo>
                  <a:pt x="1224336" y="1306080"/>
                </a:lnTo>
                <a:close/>
              </a:path>
              <a:path w="6116955" h="1909445">
                <a:moveTo>
                  <a:pt x="1527060" y="1309445"/>
                </a:moveTo>
                <a:lnTo>
                  <a:pt x="1515622" y="1307135"/>
                </a:lnTo>
                <a:lnTo>
                  <a:pt x="1506283" y="1300836"/>
                </a:lnTo>
                <a:lnTo>
                  <a:pt x="1499987" y="1291492"/>
                </a:lnTo>
                <a:lnTo>
                  <a:pt x="1497679" y="1280047"/>
                </a:lnTo>
                <a:lnTo>
                  <a:pt x="1499987" y="1268602"/>
                </a:lnTo>
                <a:lnTo>
                  <a:pt x="1506283" y="1259258"/>
                </a:lnTo>
                <a:lnTo>
                  <a:pt x="1515622" y="1252958"/>
                </a:lnTo>
                <a:lnTo>
                  <a:pt x="1527060" y="1250649"/>
                </a:lnTo>
                <a:lnTo>
                  <a:pt x="1538498" y="1252958"/>
                </a:lnTo>
                <a:lnTo>
                  <a:pt x="1547837" y="1259258"/>
                </a:lnTo>
                <a:lnTo>
                  <a:pt x="1554132" y="1268602"/>
                </a:lnTo>
                <a:lnTo>
                  <a:pt x="1556441" y="1280047"/>
                </a:lnTo>
                <a:lnTo>
                  <a:pt x="1554132" y="1291492"/>
                </a:lnTo>
                <a:lnTo>
                  <a:pt x="1547837" y="1300836"/>
                </a:lnTo>
                <a:lnTo>
                  <a:pt x="1538498" y="1307135"/>
                </a:lnTo>
                <a:lnTo>
                  <a:pt x="1527060" y="1309445"/>
                </a:lnTo>
                <a:close/>
              </a:path>
              <a:path w="6116955" h="1909445">
                <a:moveTo>
                  <a:pt x="1829783" y="1312810"/>
                </a:moveTo>
                <a:lnTo>
                  <a:pt x="1817040" y="1310235"/>
                </a:lnTo>
                <a:lnTo>
                  <a:pt x="1806632" y="1303212"/>
                </a:lnTo>
                <a:lnTo>
                  <a:pt x="1799614" y="1292798"/>
                </a:lnTo>
                <a:lnTo>
                  <a:pt x="1797040" y="1280047"/>
                </a:lnTo>
                <a:lnTo>
                  <a:pt x="1799614" y="1267296"/>
                </a:lnTo>
                <a:lnTo>
                  <a:pt x="1806632" y="1256881"/>
                </a:lnTo>
                <a:lnTo>
                  <a:pt x="1817040" y="1249859"/>
                </a:lnTo>
                <a:lnTo>
                  <a:pt x="1829783" y="1247283"/>
                </a:lnTo>
                <a:lnTo>
                  <a:pt x="1842527" y="1249859"/>
                </a:lnTo>
                <a:lnTo>
                  <a:pt x="1852937" y="1256881"/>
                </a:lnTo>
                <a:lnTo>
                  <a:pt x="1859956" y="1267296"/>
                </a:lnTo>
                <a:lnTo>
                  <a:pt x="1862530" y="1280047"/>
                </a:lnTo>
                <a:lnTo>
                  <a:pt x="1859956" y="1292798"/>
                </a:lnTo>
                <a:lnTo>
                  <a:pt x="1852937" y="1303212"/>
                </a:lnTo>
                <a:lnTo>
                  <a:pt x="1842527" y="1310235"/>
                </a:lnTo>
                <a:lnTo>
                  <a:pt x="1829783" y="1312810"/>
                </a:lnTo>
                <a:close/>
              </a:path>
              <a:path w="6116955" h="1909445">
                <a:moveTo>
                  <a:pt x="2132507" y="1315335"/>
                </a:moveTo>
                <a:lnTo>
                  <a:pt x="2118791" y="1312562"/>
                </a:lnTo>
                <a:lnTo>
                  <a:pt x="2107587" y="1305001"/>
                </a:lnTo>
                <a:lnTo>
                  <a:pt x="2100031" y="1293789"/>
                </a:lnTo>
                <a:lnTo>
                  <a:pt x="2097259" y="1280064"/>
                </a:lnTo>
                <a:lnTo>
                  <a:pt x="2100031" y="1266338"/>
                </a:lnTo>
                <a:lnTo>
                  <a:pt x="2107587" y="1255127"/>
                </a:lnTo>
                <a:lnTo>
                  <a:pt x="2118791" y="1247565"/>
                </a:lnTo>
                <a:lnTo>
                  <a:pt x="2132507" y="1244792"/>
                </a:lnTo>
                <a:lnTo>
                  <a:pt x="2146225" y="1247565"/>
                </a:lnTo>
                <a:lnTo>
                  <a:pt x="2157430" y="1255127"/>
                </a:lnTo>
                <a:lnTo>
                  <a:pt x="2164987" y="1266338"/>
                </a:lnTo>
                <a:lnTo>
                  <a:pt x="2167759" y="1280064"/>
                </a:lnTo>
                <a:lnTo>
                  <a:pt x="2164989" y="1293789"/>
                </a:lnTo>
                <a:lnTo>
                  <a:pt x="2157437" y="1305001"/>
                </a:lnTo>
                <a:lnTo>
                  <a:pt x="2146232" y="1312562"/>
                </a:lnTo>
                <a:lnTo>
                  <a:pt x="2132507" y="1315335"/>
                </a:lnTo>
                <a:close/>
              </a:path>
              <a:path w="6116955" h="1909445">
                <a:moveTo>
                  <a:pt x="2435224" y="1317860"/>
                </a:moveTo>
                <a:lnTo>
                  <a:pt x="2420521" y="1314889"/>
                </a:lnTo>
                <a:lnTo>
                  <a:pt x="2408515" y="1306788"/>
                </a:lnTo>
                <a:lnTo>
                  <a:pt x="2400420" y="1294773"/>
                </a:lnTo>
                <a:lnTo>
                  <a:pt x="2397451" y="1280064"/>
                </a:lnTo>
                <a:lnTo>
                  <a:pt x="2400420" y="1265356"/>
                </a:lnTo>
                <a:lnTo>
                  <a:pt x="2408515" y="1253341"/>
                </a:lnTo>
                <a:lnTo>
                  <a:pt x="2420521" y="1245239"/>
                </a:lnTo>
                <a:lnTo>
                  <a:pt x="2435224" y="1242267"/>
                </a:lnTo>
                <a:lnTo>
                  <a:pt x="2449927" y="1245239"/>
                </a:lnTo>
                <a:lnTo>
                  <a:pt x="2461934" y="1253341"/>
                </a:lnTo>
                <a:lnTo>
                  <a:pt x="2470029" y="1265356"/>
                </a:lnTo>
                <a:lnTo>
                  <a:pt x="2472997" y="1280064"/>
                </a:lnTo>
                <a:lnTo>
                  <a:pt x="2470029" y="1294773"/>
                </a:lnTo>
                <a:lnTo>
                  <a:pt x="2461934" y="1306788"/>
                </a:lnTo>
                <a:lnTo>
                  <a:pt x="2449927" y="1314889"/>
                </a:lnTo>
                <a:lnTo>
                  <a:pt x="2435224" y="1317860"/>
                </a:lnTo>
                <a:close/>
              </a:path>
              <a:path w="6116955" h="1909445">
                <a:moveTo>
                  <a:pt x="2737948" y="1321226"/>
                </a:moveTo>
                <a:lnTo>
                  <a:pt x="2721940" y="1317991"/>
                </a:lnTo>
                <a:lnTo>
                  <a:pt x="2708871" y="1309170"/>
                </a:lnTo>
                <a:lnTo>
                  <a:pt x="2700063" y="1296087"/>
                </a:lnTo>
                <a:lnTo>
                  <a:pt x="2696833" y="1280064"/>
                </a:lnTo>
                <a:lnTo>
                  <a:pt x="2700063" y="1264041"/>
                </a:lnTo>
                <a:lnTo>
                  <a:pt x="2708871" y="1250957"/>
                </a:lnTo>
                <a:lnTo>
                  <a:pt x="2721940" y="1242136"/>
                </a:lnTo>
                <a:lnTo>
                  <a:pt x="2737948" y="1238902"/>
                </a:lnTo>
                <a:lnTo>
                  <a:pt x="2753961" y="1242136"/>
                </a:lnTo>
                <a:lnTo>
                  <a:pt x="2767041" y="1250957"/>
                </a:lnTo>
                <a:lnTo>
                  <a:pt x="2775862" y="1264041"/>
                </a:lnTo>
                <a:lnTo>
                  <a:pt x="2779096" y="1280064"/>
                </a:lnTo>
                <a:lnTo>
                  <a:pt x="2775862" y="1296087"/>
                </a:lnTo>
                <a:lnTo>
                  <a:pt x="2767041" y="1309170"/>
                </a:lnTo>
                <a:lnTo>
                  <a:pt x="2753961" y="1317991"/>
                </a:lnTo>
                <a:lnTo>
                  <a:pt x="2737948" y="1321226"/>
                </a:lnTo>
                <a:close/>
              </a:path>
              <a:path w="6116955" h="1909445">
                <a:moveTo>
                  <a:pt x="3040672" y="1323751"/>
                </a:moveTo>
                <a:lnTo>
                  <a:pt x="3023684" y="1320319"/>
                </a:lnTo>
                <a:lnTo>
                  <a:pt x="3009810" y="1310959"/>
                </a:lnTo>
                <a:lnTo>
                  <a:pt x="3000456" y="1297078"/>
                </a:lnTo>
                <a:lnTo>
                  <a:pt x="2997025" y="1280081"/>
                </a:lnTo>
                <a:lnTo>
                  <a:pt x="3000456" y="1263084"/>
                </a:lnTo>
                <a:lnTo>
                  <a:pt x="3009810" y="1249204"/>
                </a:lnTo>
                <a:lnTo>
                  <a:pt x="3023684" y="1239846"/>
                </a:lnTo>
                <a:lnTo>
                  <a:pt x="3040672" y="1236414"/>
                </a:lnTo>
                <a:lnTo>
                  <a:pt x="3057659" y="1239846"/>
                </a:lnTo>
                <a:lnTo>
                  <a:pt x="3071533" y="1249204"/>
                </a:lnTo>
                <a:lnTo>
                  <a:pt x="3080888" y="1263084"/>
                </a:lnTo>
                <a:lnTo>
                  <a:pt x="3084318" y="1280081"/>
                </a:lnTo>
                <a:lnTo>
                  <a:pt x="3080888" y="1297078"/>
                </a:lnTo>
                <a:lnTo>
                  <a:pt x="3071533" y="1310959"/>
                </a:lnTo>
                <a:lnTo>
                  <a:pt x="3057659" y="1320319"/>
                </a:lnTo>
                <a:lnTo>
                  <a:pt x="3040672" y="1323751"/>
                </a:lnTo>
                <a:close/>
              </a:path>
              <a:path w="6116955" h="1909445">
                <a:moveTo>
                  <a:pt x="3343395" y="1326276"/>
                </a:moveTo>
                <a:lnTo>
                  <a:pt x="3325433" y="1322645"/>
                </a:lnTo>
                <a:lnTo>
                  <a:pt x="3310766" y="1312745"/>
                </a:lnTo>
                <a:lnTo>
                  <a:pt x="3300877" y="1298062"/>
                </a:lnTo>
                <a:lnTo>
                  <a:pt x="3297251" y="1280081"/>
                </a:lnTo>
                <a:lnTo>
                  <a:pt x="3300877" y="1262100"/>
                </a:lnTo>
                <a:lnTo>
                  <a:pt x="3310766" y="1247418"/>
                </a:lnTo>
                <a:lnTo>
                  <a:pt x="3325433" y="1237519"/>
                </a:lnTo>
                <a:lnTo>
                  <a:pt x="3343395" y="1233889"/>
                </a:lnTo>
                <a:lnTo>
                  <a:pt x="3361377" y="1237519"/>
                </a:lnTo>
                <a:lnTo>
                  <a:pt x="3376054" y="1247418"/>
                </a:lnTo>
                <a:lnTo>
                  <a:pt x="3385947" y="1262100"/>
                </a:lnTo>
                <a:lnTo>
                  <a:pt x="3389573" y="1280081"/>
                </a:lnTo>
                <a:lnTo>
                  <a:pt x="3385947" y="1298062"/>
                </a:lnTo>
                <a:lnTo>
                  <a:pt x="3376054" y="1312745"/>
                </a:lnTo>
                <a:lnTo>
                  <a:pt x="3361377" y="1322645"/>
                </a:lnTo>
                <a:lnTo>
                  <a:pt x="3343395" y="1326276"/>
                </a:lnTo>
                <a:close/>
              </a:path>
              <a:path w="6116955" h="1909445">
                <a:moveTo>
                  <a:pt x="3646119" y="1328797"/>
                </a:moveTo>
                <a:lnTo>
                  <a:pt x="3627178" y="1324969"/>
                </a:lnTo>
                <a:lnTo>
                  <a:pt x="3611705" y="1314529"/>
                </a:lnTo>
                <a:lnTo>
                  <a:pt x="3601270" y="1299044"/>
                </a:lnTo>
                <a:lnTo>
                  <a:pt x="3597443" y="1280081"/>
                </a:lnTo>
                <a:lnTo>
                  <a:pt x="3601270" y="1261117"/>
                </a:lnTo>
                <a:lnTo>
                  <a:pt x="3611705" y="1245632"/>
                </a:lnTo>
                <a:lnTo>
                  <a:pt x="3627178" y="1235192"/>
                </a:lnTo>
                <a:lnTo>
                  <a:pt x="3646119" y="1231364"/>
                </a:lnTo>
                <a:lnTo>
                  <a:pt x="3665080" y="1235192"/>
                </a:lnTo>
                <a:lnTo>
                  <a:pt x="3680563" y="1245632"/>
                </a:lnTo>
                <a:lnTo>
                  <a:pt x="3691001" y="1261117"/>
                </a:lnTo>
                <a:lnTo>
                  <a:pt x="3694829" y="1280081"/>
                </a:lnTo>
                <a:lnTo>
                  <a:pt x="3691001" y="1299044"/>
                </a:lnTo>
                <a:lnTo>
                  <a:pt x="3680563" y="1314529"/>
                </a:lnTo>
                <a:lnTo>
                  <a:pt x="3665080" y="1324969"/>
                </a:lnTo>
                <a:lnTo>
                  <a:pt x="3646119" y="1328797"/>
                </a:lnTo>
                <a:close/>
              </a:path>
              <a:path w="6116955" h="1909445">
                <a:moveTo>
                  <a:pt x="3948843" y="1331322"/>
                </a:moveTo>
                <a:lnTo>
                  <a:pt x="3928908" y="1327296"/>
                </a:lnTo>
                <a:lnTo>
                  <a:pt x="3912631" y="1316316"/>
                </a:lnTo>
                <a:lnTo>
                  <a:pt x="3901658" y="1300028"/>
                </a:lnTo>
                <a:lnTo>
                  <a:pt x="3897635" y="1280081"/>
                </a:lnTo>
                <a:lnTo>
                  <a:pt x="3901658" y="1260133"/>
                </a:lnTo>
                <a:lnTo>
                  <a:pt x="3912631" y="1243846"/>
                </a:lnTo>
                <a:lnTo>
                  <a:pt x="3928908" y="1232865"/>
                </a:lnTo>
                <a:lnTo>
                  <a:pt x="3948843" y="1228839"/>
                </a:lnTo>
                <a:lnTo>
                  <a:pt x="3968783" y="1232865"/>
                </a:lnTo>
                <a:lnTo>
                  <a:pt x="3985071" y="1243846"/>
                </a:lnTo>
                <a:lnTo>
                  <a:pt x="3996056" y="1260133"/>
                </a:lnTo>
                <a:lnTo>
                  <a:pt x="4000084" y="1280081"/>
                </a:lnTo>
                <a:lnTo>
                  <a:pt x="3996056" y="1300028"/>
                </a:lnTo>
                <a:lnTo>
                  <a:pt x="3985071" y="1316316"/>
                </a:lnTo>
                <a:lnTo>
                  <a:pt x="3968783" y="1327296"/>
                </a:lnTo>
                <a:lnTo>
                  <a:pt x="3948843" y="1331322"/>
                </a:lnTo>
                <a:close/>
              </a:path>
              <a:path w="6116955" h="1909445">
                <a:moveTo>
                  <a:pt x="4251566" y="1334688"/>
                </a:moveTo>
                <a:lnTo>
                  <a:pt x="4230340" y="1330397"/>
                </a:lnTo>
                <a:lnTo>
                  <a:pt x="4213000" y="1318695"/>
                </a:lnTo>
                <a:lnTo>
                  <a:pt x="4201306" y="1301343"/>
                </a:lnTo>
                <a:lnTo>
                  <a:pt x="4197017" y="1280098"/>
                </a:lnTo>
                <a:lnTo>
                  <a:pt x="4201306" y="1258854"/>
                </a:lnTo>
                <a:lnTo>
                  <a:pt x="4213000" y="1241501"/>
                </a:lnTo>
                <a:lnTo>
                  <a:pt x="4230340" y="1229799"/>
                </a:lnTo>
                <a:lnTo>
                  <a:pt x="4251566" y="1225507"/>
                </a:lnTo>
                <a:lnTo>
                  <a:pt x="4272812" y="1229799"/>
                </a:lnTo>
                <a:lnTo>
                  <a:pt x="4290162" y="1241501"/>
                </a:lnTo>
                <a:lnTo>
                  <a:pt x="4301860" y="1258854"/>
                </a:lnTo>
                <a:lnTo>
                  <a:pt x="4306150" y="1280098"/>
                </a:lnTo>
                <a:lnTo>
                  <a:pt x="4301860" y="1301343"/>
                </a:lnTo>
                <a:lnTo>
                  <a:pt x="4290162" y="1318695"/>
                </a:lnTo>
                <a:lnTo>
                  <a:pt x="4272812" y="1330397"/>
                </a:lnTo>
                <a:lnTo>
                  <a:pt x="4251566" y="1334688"/>
                </a:lnTo>
                <a:close/>
              </a:path>
              <a:path w="6116955" h="1909445">
                <a:moveTo>
                  <a:pt x="4554324" y="1337213"/>
                </a:moveTo>
                <a:lnTo>
                  <a:pt x="4532104" y="1332723"/>
                </a:lnTo>
                <a:lnTo>
                  <a:pt x="4513960" y="1320482"/>
                </a:lnTo>
                <a:lnTo>
                  <a:pt x="4501728" y="1302327"/>
                </a:lnTo>
                <a:lnTo>
                  <a:pt x="4497243" y="1280098"/>
                </a:lnTo>
                <a:lnTo>
                  <a:pt x="4501728" y="1257870"/>
                </a:lnTo>
                <a:lnTo>
                  <a:pt x="4513960" y="1239714"/>
                </a:lnTo>
                <a:lnTo>
                  <a:pt x="4532104" y="1227472"/>
                </a:lnTo>
                <a:lnTo>
                  <a:pt x="4554324" y="1222982"/>
                </a:lnTo>
                <a:lnTo>
                  <a:pt x="4576524" y="1227472"/>
                </a:lnTo>
                <a:lnTo>
                  <a:pt x="4594658" y="1239714"/>
                </a:lnTo>
                <a:lnTo>
                  <a:pt x="4606887" y="1257870"/>
                </a:lnTo>
                <a:lnTo>
                  <a:pt x="4611372" y="1280098"/>
                </a:lnTo>
                <a:lnTo>
                  <a:pt x="4606891" y="1302327"/>
                </a:lnTo>
                <a:lnTo>
                  <a:pt x="4594671" y="1320482"/>
                </a:lnTo>
                <a:lnTo>
                  <a:pt x="4576538" y="1332723"/>
                </a:lnTo>
                <a:lnTo>
                  <a:pt x="4554324" y="1337213"/>
                </a:lnTo>
                <a:close/>
              </a:path>
              <a:path w="6116955" h="1909445">
                <a:moveTo>
                  <a:pt x="4857048" y="1339738"/>
                </a:moveTo>
                <a:lnTo>
                  <a:pt x="4833848" y="1335050"/>
                </a:lnTo>
                <a:lnTo>
                  <a:pt x="4814899" y="1322267"/>
                </a:lnTo>
                <a:lnTo>
                  <a:pt x="4802121" y="1303310"/>
                </a:lnTo>
                <a:lnTo>
                  <a:pt x="4797435" y="1280098"/>
                </a:lnTo>
                <a:lnTo>
                  <a:pt x="4802121" y="1256886"/>
                </a:lnTo>
                <a:lnTo>
                  <a:pt x="4814899" y="1237930"/>
                </a:lnTo>
                <a:lnTo>
                  <a:pt x="4833848" y="1225148"/>
                </a:lnTo>
                <a:lnTo>
                  <a:pt x="4857048" y="1220461"/>
                </a:lnTo>
                <a:lnTo>
                  <a:pt x="4880242" y="1225148"/>
                </a:lnTo>
                <a:lnTo>
                  <a:pt x="4899179" y="1237930"/>
                </a:lnTo>
                <a:lnTo>
                  <a:pt x="4911946" y="1256886"/>
                </a:lnTo>
                <a:lnTo>
                  <a:pt x="4916627" y="1280098"/>
                </a:lnTo>
                <a:lnTo>
                  <a:pt x="4911946" y="1303310"/>
                </a:lnTo>
                <a:lnTo>
                  <a:pt x="4899179" y="1322267"/>
                </a:lnTo>
                <a:lnTo>
                  <a:pt x="4880242" y="1335050"/>
                </a:lnTo>
                <a:lnTo>
                  <a:pt x="4857048" y="1339738"/>
                </a:lnTo>
                <a:close/>
              </a:path>
              <a:path w="6116955" h="1909445">
                <a:moveTo>
                  <a:pt x="5159771" y="1342263"/>
                </a:moveTo>
                <a:lnTo>
                  <a:pt x="5135578" y="1337377"/>
                </a:lnTo>
                <a:lnTo>
                  <a:pt x="5115825" y="1324054"/>
                </a:lnTo>
                <a:lnTo>
                  <a:pt x="5102509" y="1304294"/>
                </a:lnTo>
                <a:lnTo>
                  <a:pt x="5097627" y="1280098"/>
                </a:lnTo>
                <a:lnTo>
                  <a:pt x="5102509" y="1255902"/>
                </a:lnTo>
                <a:lnTo>
                  <a:pt x="5115825" y="1236143"/>
                </a:lnTo>
                <a:lnTo>
                  <a:pt x="5135578" y="1222821"/>
                </a:lnTo>
                <a:lnTo>
                  <a:pt x="5159771" y="1217936"/>
                </a:lnTo>
                <a:lnTo>
                  <a:pt x="5183945" y="1222821"/>
                </a:lnTo>
                <a:lnTo>
                  <a:pt x="5203688" y="1236143"/>
                </a:lnTo>
                <a:lnTo>
                  <a:pt x="5217000" y="1255902"/>
                </a:lnTo>
                <a:lnTo>
                  <a:pt x="5221882" y="1280098"/>
                </a:lnTo>
                <a:lnTo>
                  <a:pt x="5217000" y="1304294"/>
                </a:lnTo>
                <a:lnTo>
                  <a:pt x="5203688" y="1324054"/>
                </a:lnTo>
                <a:lnTo>
                  <a:pt x="5183945" y="1337377"/>
                </a:lnTo>
                <a:lnTo>
                  <a:pt x="5159771" y="1342263"/>
                </a:lnTo>
                <a:close/>
              </a:path>
              <a:path w="6116955" h="1909445">
                <a:moveTo>
                  <a:pt x="5462495" y="1327974"/>
                </a:moveTo>
                <a:lnTo>
                  <a:pt x="5443865" y="1324211"/>
                </a:lnTo>
                <a:lnTo>
                  <a:pt x="5428650" y="1313950"/>
                </a:lnTo>
                <a:lnTo>
                  <a:pt x="5418391" y="1298732"/>
                </a:lnTo>
                <a:lnTo>
                  <a:pt x="5414629" y="1280098"/>
                </a:lnTo>
                <a:lnTo>
                  <a:pt x="5418391" y="1261463"/>
                </a:lnTo>
                <a:lnTo>
                  <a:pt x="5428650" y="1246245"/>
                </a:lnTo>
                <a:lnTo>
                  <a:pt x="5443865" y="1235984"/>
                </a:lnTo>
                <a:lnTo>
                  <a:pt x="5462495" y="1232221"/>
                </a:lnTo>
                <a:lnTo>
                  <a:pt x="5481105" y="1235984"/>
                </a:lnTo>
                <a:lnTo>
                  <a:pt x="5496310" y="1246245"/>
                </a:lnTo>
                <a:lnTo>
                  <a:pt x="5506566" y="1261463"/>
                </a:lnTo>
                <a:lnTo>
                  <a:pt x="5510327" y="1280098"/>
                </a:lnTo>
                <a:lnTo>
                  <a:pt x="5506566" y="1298732"/>
                </a:lnTo>
                <a:lnTo>
                  <a:pt x="5496310" y="1313950"/>
                </a:lnTo>
                <a:lnTo>
                  <a:pt x="5481105" y="1324211"/>
                </a:lnTo>
                <a:lnTo>
                  <a:pt x="5462495" y="1327974"/>
                </a:lnTo>
                <a:close/>
              </a:path>
              <a:path w="6116955" h="1909445">
                <a:moveTo>
                  <a:pt x="5771700" y="1291861"/>
                </a:moveTo>
                <a:lnTo>
                  <a:pt x="5758704" y="1291861"/>
                </a:lnTo>
                <a:lnTo>
                  <a:pt x="5753438" y="1286596"/>
                </a:lnTo>
                <a:lnTo>
                  <a:pt x="5753438" y="1273603"/>
                </a:lnTo>
                <a:lnTo>
                  <a:pt x="5758704" y="1268334"/>
                </a:lnTo>
                <a:lnTo>
                  <a:pt x="5771700" y="1268334"/>
                </a:lnTo>
                <a:lnTo>
                  <a:pt x="5776966" y="1273603"/>
                </a:lnTo>
                <a:lnTo>
                  <a:pt x="5776966" y="1286596"/>
                </a:lnTo>
                <a:lnTo>
                  <a:pt x="5771700" y="1291861"/>
                </a:lnTo>
                <a:close/>
              </a:path>
              <a:path w="6116955" h="1909445">
                <a:moveTo>
                  <a:pt x="20381" y="1595591"/>
                </a:moveTo>
                <a:lnTo>
                  <a:pt x="6474" y="1595591"/>
                </a:lnTo>
                <a:lnTo>
                  <a:pt x="840" y="1589954"/>
                </a:lnTo>
                <a:lnTo>
                  <a:pt x="840" y="1576019"/>
                </a:lnTo>
                <a:lnTo>
                  <a:pt x="6474" y="1570382"/>
                </a:lnTo>
                <a:lnTo>
                  <a:pt x="20398" y="1570382"/>
                </a:lnTo>
                <a:lnTo>
                  <a:pt x="26032" y="1576019"/>
                </a:lnTo>
                <a:lnTo>
                  <a:pt x="26032" y="1589954"/>
                </a:lnTo>
                <a:lnTo>
                  <a:pt x="20381" y="1595591"/>
                </a:lnTo>
                <a:close/>
              </a:path>
              <a:path w="6116955" h="1909445">
                <a:moveTo>
                  <a:pt x="325427" y="1599801"/>
                </a:moveTo>
                <a:lnTo>
                  <a:pt x="306892" y="1599801"/>
                </a:lnTo>
                <a:lnTo>
                  <a:pt x="299375" y="1592276"/>
                </a:lnTo>
                <a:lnTo>
                  <a:pt x="299375" y="1573731"/>
                </a:lnTo>
                <a:lnTo>
                  <a:pt x="306892" y="1566210"/>
                </a:lnTo>
                <a:lnTo>
                  <a:pt x="325427" y="1566210"/>
                </a:lnTo>
                <a:lnTo>
                  <a:pt x="332945" y="1573731"/>
                </a:lnTo>
                <a:lnTo>
                  <a:pt x="332945" y="1592276"/>
                </a:lnTo>
                <a:lnTo>
                  <a:pt x="325427" y="1599801"/>
                </a:lnTo>
                <a:close/>
              </a:path>
              <a:path w="6116955" h="1909445">
                <a:moveTo>
                  <a:pt x="618885" y="1603166"/>
                </a:moveTo>
                <a:lnTo>
                  <a:pt x="611040" y="1601583"/>
                </a:lnTo>
                <a:lnTo>
                  <a:pt x="604636" y="1597263"/>
                </a:lnTo>
                <a:lnTo>
                  <a:pt x="600319" y="1590855"/>
                </a:lnTo>
                <a:lnTo>
                  <a:pt x="598736" y="1583004"/>
                </a:lnTo>
                <a:lnTo>
                  <a:pt x="600319" y="1575154"/>
                </a:lnTo>
                <a:lnTo>
                  <a:pt x="604636" y="1568747"/>
                </a:lnTo>
                <a:lnTo>
                  <a:pt x="611040" y="1564428"/>
                </a:lnTo>
                <a:lnTo>
                  <a:pt x="618885" y="1562844"/>
                </a:lnTo>
                <a:lnTo>
                  <a:pt x="626730" y="1564428"/>
                </a:lnTo>
                <a:lnTo>
                  <a:pt x="633134" y="1568747"/>
                </a:lnTo>
                <a:lnTo>
                  <a:pt x="637451" y="1575154"/>
                </a:lnTo>
                <a:lnTo>
                  <a:pt x="639034" y="1583004"/>
                </a:lnTo>
                <a:lnTo>
                  <a:pt x="637451" y="1590855"/>
                </a:lnTo>
                <a:lnTo>
                  <a:pt x="633134" y="1597263"/>
                </a:lnTo>
                <a:lnTo>
                  <a:pt x="626730" y="1601583"/>
                </a:lnTo>
                <a:lnTo>
                  <a:pt x="618885" y="1603166"/>
                </a:lnTo>
                <a:close/>
              </a:path>
              <a:path w="6116955" h="1909445">
                <a:moveTo>
                  <a:pt x="921609" y="1606528"/>
                </a:moveTo>
                <a:lnTo>
                  <a:pt x="912458" y="1604679"/>
                </a:lnTo>
                <a:lnTo>
                  <a:pt x="904985" y="1599638"/>
                </a:lnTo>
                <a:lnTo>
                  <a:pt x="899946" y="1592161"/>
                </a:lnTo>
                <a:lnTo>
                  <a:pt x="898098" y="1583004"/>
                </a:lnTo>
                <a:lnTo>
                  <a:pt x="899946" y="1573848"/>
                </a:lnTo>
                <a:lnTo>
                  <a:pt x="904985" y="1566370"/>
                </a:lnTo>
                <a:lnTo>
                  <a:pt x="912458" y="1561328"/>
                </a:lnTo>
                <a:lnTo>
                  <a:pt x="921609" y="1559479"/>
                </a:lnTo>
                <a:lnTo>
                  <a:pt x="930760" y="1561328"/>
                </a:lnTo>
                <a:lnTo>
                  <a:pt x="938233" y="1566370"/>
                </a:lnTo>
                <a:lnTo>
                  <a:pt x="943272" y="1573848"/>
                </a:lnTo>
                <a:lnTo>
                  <a:pt x="945120" y="1583004"/>
                </a:lnTo>
                <a:lnTo>
                  <a:pt x="943272" y="1592161"/>
                </a:lnTo>
                <a:lnTo>
                  <a:pt x="938233" y="1599638"/>
                </a:lnTo>
                <a:lnTo>
                  <a:pt x="930760" y="1604679"/>
                </a:lnTo>
                <a:lnTo>
                  <a:pt x="921609" y="1606528"/>
                </a:lnTo>
                <a:close/>
              </a:path>
              <a:path w="6116955" h="1909445">
                <a:moveTo>
                  <a:pt x="1224336" y="1609053"/>
                </a:moveTo>
                <a:lnTo>
                  <a:pt x="1214211" y="1607007"/>
                </a:lnTo>
                <a:lnTo>
                  <a:pt x="1205940" y="1601427"/>
                </a:lnTo>
                <a:lnTo>
                  <a:pt x="1200363" y="1593152"/>
                </a:lnTo>
                <a:lnTo>
                  <a:pt x="1198317" y="1583020"/>
                </a:lnTo>
                <a:lnTo>
                  <a:pt x="1200363" y="1572890"/>
                </a:lnTo>
                <a:lnTo>
                  <a:pt x="1205940" y="1564615"/>
                </a:lnTo>
                <a:lnTo>
                  <a:pt x="1214211" y="1559035"/>
                </a:lnTo>
                <a:lnTo>
                  <a:pt x="1224336" y="1556988"/>
                </a:lnTo>
                <a:lnTo>
                  <a:pt x="1234459" y="1559035"/>
                </a:lnTo>
                <a:lnTo>
                  <a:pt x="1242729" y="1564615"/>
                </a:lnTo>
                <a:lnTo>
                  <a:pt x="1248306" y="1572890"/>
                </a:lnTo>
                <a:lnTo>
                  <a:pt x="1250352" y="1583020"/>
                </a:lnTo>
                <a:lnTo>
                  <a:pt x="1248309" y="1593152"/>
                </a:lnTo>
                <a:lnTo>
                  <a:pt x="1242735" y="1601427"/>
                </a:lnTo>
                <a:lnTo>
                  <a:pt x="1234466" y="1607007"/>
                </a:lnTo>
                <a:lnTo>
                  <a:pt x="1224336" y="1609053"/>
                </a:lnTo>
                <a:close/>
              </a:path>
              <a:path w="6116955" h="1909445">
                <a:moveTo>
                  <a:pt x="1527060" y="1612418"/>
                </a:moveTo>
                <a:lnTo>
                  <a:pt x="1515622" y="1610109"/>
                </a:lnTo>
                <a:lnTo>
                  <a:pt x="1506283" y="1603809"/>
                </a:lnTo>
                <a:lnTo>
                  <a:pt x="1499987" y="1594465"/>
                </a:lnTo>
                <a:lnTo>
                  <a:pt x="1497679" y="1583020"/>
                </a:lnTo>
                <a:lnTo>
                  <a:pt x="1499987" y="1571576"/>
                </a:lnTo>
                <a:lnTo>
                  <a:pt x="1506283" y="1562231"/>
                </a:lnTo>
                <a:lnTo>
                  <a:pt x="1515622" y="1555932"/>
                </a:lnTo>
                <a:lnTo>
                  <a:pt x="1527060" y="1553622"/>
                </a:lnTo>
                <a:lnTo>
                  <a:pt x="1538498" y="1555932"/>
                </a:lnTo>
                <a:lnTo>
                  <a:pt x="1547837" y="1562231"/>
                </a:lnTo>
                <a:lnTo>
                  <a:pt x="1554132" y="1571576"/>
                </a:lnTo>
                <a:lnTo>
                  <a:pt x="1556441" y="1583020"/>
                </a:lnTo>
                <a:lnTo>
                  <a:pt x="1554132" y="1594465"/>
                </a:lnTo>
                <a:lnTo>
                  <a:pt x="1547837" y="1603809"/>
                </a:lnTo>
                <a:lnTo>
                  <a:pt x="1538498" y="1610109"/>
                </a:lnTo>
                <a:lnTo>
                  <a:pt x="1527060" y="1612418"/>
                </a:lnTo>
                <a:close/>
              </a:path>
              <a:path w="6116955" h="1909445">
                <a:moveTo>
                  <a:pt x="1829783" y="1615787"/>
                </a:moveTo>
                <a:lnTo>
                  <a:pt x="1817040" y="1613211"/>
                </a:lnTo>
                <a:lnTo>
                  <a:pt x="1806632" y="1606188"/>
                </a:lnTo>
                <a:lnTo>
                  <a:pt x="1799614" y="1595772"/>
                </a:lnTo>
                <a:lnTo>
                  <a:pt x="1797040" y="1583020"/>
                </a:lnTo>
                <a:lnTo>
                  <a:pt x="1799614" y="1570269"/>
                </a:lnTo>
                <a:lnTo>
                  <a:pt x="1806632" y="1559855"/>
                </a:lnTo>
                <a:lnTo>
                  <a:pt x="1817040" y="1552832"/>
                </a:lnTo>
                <a:lnTo>
                  <a:pt x="1829783" y="1550257"/>
                </a:lnTo>
                <a:lnTo>
                  <a:pt x="1842527" y="1552832"/>
                </a:lnTo>
                <a:lnTo>
                  <a:pt x="1852937" y="1559855"/>
                </a:lnTo>
                <a:lnTo>
                  <a:pt x="1859956" y="1570269"/>
                </a:lnTo>
                <a:lnTo>
                  <a:pt x="1862530" y="1583020"/>
                </a:lnTo>
                <a:lnTo>
                  <a:pt x="1859956" y="1595772"/>
                </a:lnTo>
                <a:lnTo>
                  <a:pt x="1852937" y="1606188"/>
                </a:lnTo>
                <a:lnTo>
                  <a:pt x="1842527" y="1613211"/>
                </a:lnTo>
                <a:lnTo>
                  <a:pt x="1829783" y="1615787"/>
                </a:lnTo>
                <a:close/>
              </a:path>
              <a:path w="6116955" h="1909445">
                <a:moveTo>
                  <a:pt x="2132507" y="1618309"/>
                </a:moveTo>
                <a:lnTo>
                  <a:pt x="2118791" y="1615536"/>
                </a:lnTo>
                <a:lnTo>
                  <a:pt x="2107587" y="1607975"/>
                </a:lnTo>
                <a:lnTo>
                  <a:pt x="2100031" y="1596763"/>
                </a:lnTo>
                <a:lnTo>
                  <a:pt x="2097259" y="1583037"/>
                </a:lnTo>
                <a:lnTo>
                  <a:pt x="2100031" y="1569312"/>
                </a:lnTo>
                <a:lnTo>
                  <a:pt x="2107587" y="1558100"/>
                </a:lnTo>
                <a:lnTo>
                  <a:pt x="2118791" y="1550539"/>
                </a:lnTo>
                <a:lnTo>
                  <a:pt x="2132507" y="1547766"/>
                </a:lnTo>
                <a:lnTo>
                  <a:pt x="2146225" y="1550539"/>
                </a:lnTo>
                <a:lnTo>
                  <a:pt x="2157430" y="1558100"/>
                </a:lnTo>
                <a:lnTo>
                  <a:pt x="2164987" y="1569312"/>
                </a:lnTo>
                <a:lnTo>
                  <a:pt x="2167759" y="1583037"/>
                </a:lnTo>
                <a:lnTo>
                  <a:pt x="2164989" y="1596763"/>
                </a:lnTo>
                <a:lnTo>
                  <a:pt x="2157437" y="1607975"/>
                </a:lnTo>
                <a:lnTo>
                  <a:pt x="2146232" y="1615536"/>
                </a:lnTo>
                <a:lnTo>
                  <a:pt x="2132507" y="1618309"/>
                </a:lnTo>
                <a:close/>
              </a:path>
              <a:path w="6116955" h="1909445">
                <a:moveTo>
                  <a:pt x="2435224" y="1620834"/>
                </a:moveTo>
                <a:lnTo>
                  <a:pt x="2420521" y="1617863"/>
                </a:lnTo>
                <a:lnTo>
                  <a:pt x="2408515" y="1609761"/>
                </a:lnTo>
                <a:lnTo>
                  <a:pt x="2400420" y="1597747"/>
                </a:lnTo>
                <a:lnTo>
                  <a:pt x="2397451" y="1583037"/>
                </a:lnTo>
                <a:lnTo>
                  <a:pt x="2400420" y="1568328"/>
                </a:lnTo>
                <a:lnTo>
                  <a:pt x="2408515" y="1556314"/>
                </a:lnTo>
                <a:lnTo>
                  <a:pt x="2420521" y="1548212"/>
                </a:lnTo>
                <a:lnTo>
                  <a:pt x="2435224" y="1545241"/>
                </a:lnTo>
                <a:lnTo>
                  <a:pt x="2449927" y="1548212"/>
                </a:lnTo>
                <a:lnTo>
                  <a:pt x="2461934" y="1556314"/>
                </a:lnTo>
                <a:lnTo>
                  <a:pt x="2470029" y="1568328"/>
                </a:lnTo>
                <a:lnTo>
                  <a:pt x="2472997" y="1583037"/>
                </a:lnTo>
                <a:lnTo>
                  <a:pt x="2470029" y="1597747"/>
                </a:lnTo>
                <a:lnTo>
                  <a:pt x="2461934" y="1609761"/>
                </a:lnTo>
                <a:lnTo>
                  <a:pt x="2449927" y="1617863"/>
                </a:lnTo>
                <a:lnTo>
                  <a:pt x="2435224" y="1620834"/>
                </a:lnTo>
                <a:close/>
              </a:path>
              <a:path w="6116955" h="1909445">
                <a:moveTo>
                  <a:pt x="2737948" y="1624199"/>
                </a:moveTo>
                <a:lnTo>
                  <a:pt x="2721940" y="1620965"/>
                </a:lnTo>
                <a:lnTo>
                  <a:pt x="2708871" y="1612144"/>
                </a:lnTo>
                <a:lnTo>
                  <a:pt x="2700063" y="1599060"/>
                </a:lnTo>
                <a:lnTo>
                  <a:pt x="2696833" y="1583037"/>
                </a:lnTo>
                <a:lnTo>
                  <a:pt x="2700063" y="1567015"/>
                </a:lnTo>
                <a:lnTo>
                  <a:pt x="2708871" y="1553931"/>
                </a:lnTo>
                <a:lnTo>
                  <a:pt x="2721940" y="1545110"/>
                </a:lnTo>
                <a:lnTo>
                  <a:pt x="2737948" y="1541875"/>
                </a:lnTo>
                <a:lnTo>
                  <a:pt x="2753961" y="1545110"/>
                </a:lnTo>
                <a:lnTo>
                  <a:pt x="2767041" y="1553931"/>
                </a:lnTo>
                <a:lnTo>
                  <a:pt x="2775862" y="1567015"/>
                </a:lnTo>
                <a:lnTo>
                  <a:pt x="2779096" y="1583037"/>
                </a:lnTo>
                <a:lnTo>
                  <a:pt x="2775862" y="1599060"/>
                </a:lnTo>
                <a:lnTo>
                  <a:pt x="2767041" y="1612144"/>
                </a:lnTo>
                <a:lnTo>
                  <a:pt x="2753961" y="1620965"/>
                </a:lnTo>
                <a:lnTo>
                  <a:pt x="2737948" y="1624199"/>
                </a:lnTo>
                <a:close/>
              </a:path>
              <a:path w="6116955" h="1909445">
                <a:moveTo>
                  <a:pt x="3040672" y="1626724"/>
                </a:moveTo>
                <a:lnTo>
                  <a:pt x="3023684" y="1623292"/>
                </a:lnTo>
                <a:lnTo>
                  <a:pt x="3009810" y="1613932"/>
                </a:lnTo>
                <a:lnTo>
                  <a:pt x="3000456" y="1600051"/>
                </a:lnTo>
                <a:lnTo>
                  <a:pt x="2997025" y="1583054"/>
                </a:lnTo>
                <a:lnTo>
                  <a:pt x="3000456" y="1566057"/>
                </a:lnTo>
                <a:lnTo>
                  <a:pt x="3009810" y="1552176"/>
                </a:lnTo>
                <a:lnTo>
                  <a:pt x="3023684" y="1542816"/>
                </a:lnTo>
                <a:lnTo>
                  <a:pt x="3040672" y="1539384"/>
                </a:lnTo>
                <a:lnTo>
                  <a:pt x="3057659" y="1542816"/>
                </a:lnTo>
                <a:lnTo>
                  <a:pt x="3071533" y="1552176"/>
                </a:lnTo>
                <a:lnTo>
                  <a:pt x="3080888" y="1566057"/>
                </a:lnTo>
                <a:lnTo>
                  <a:pt x="3084318" y="1583054"/>
                </a:lnTo>
                <a:lnTo>
                  <a:pt x="3080888" y="1600051"/>
                </a:lnTo>
                <a:lnTo>
                  <a:pt x="3071533" y="1613932"/>
                </a:lnTo>
                <a:lnTo>
                  <a:pt x="3057659" y="1623292"/>
                </a:lnTo>
                <a:lnTo>
                  <a:pt x="3040672" y="1626724"/>
                </a:lnTo>
                <a:close/>
              </a:path>
              <a:path w="6116955" h="1909445">
                <a:moveTo>
                  <a:pt x="3343395" y="1629249"/>
                </a:moveTo>
                <a:lnTo>
                  <a:pt x="3325433" y="1625619"/>
                </a:lnTo>
                <a:lnTo>
                  <a:pt x="3310766" y="1615719"/>
                </a:lnTo>
                <a:lnTo>
                  <a:pt x="3300877" y="1601035"/>
                </a:lnTo>
                <a:lnTo>
                  <a:pt x="3297251" y="1583054"/>
                </a:lnTo>
                <a:lnTo>
                  <a:pt x="3300877" y="1565075"/>
                </a:lnTo>
                <a:lnTo>
                  <a:pt x="3310766" y="1550392"/>
                </a:lnTo>
                <a:lnTo>
                  <a:pt x="3325433" y="1540493"/>
                </a:lnTo>
                <a:lnTo>
                  <a:pt x="3343395" y="1536862"/>
                </a:lnTo>
                <a:lnTo>
                  <a:pt x="3361377" y="1540493"/>
                </a:lnTo>
                <a:lnTo>
                  <a:pt x="3376054" y="1550392"/>
                </a:lnTo>
                <a:lnTo>
                  <a:pt x="3385947" y="1565075"/>
                </a:lnTo>
                <a:lnTo>
                  <a:pt x="3389573" y="1583054"/>
                </a:lnTo>
                <a:lnTo>
                  <a:pt x="3385947" y="1601035"/>
                </a:lnTo>
                <a:lnTo>
                  <a:pt x="3376054" y="1615719"/>
                </a:lnTo>
                <a:lnTo>
                  <a:pt x="3361377" y="1625619"/>
                </a:lnTo>
                <a:lnTo>
                  <a:pt x="3343395" y="1629249"/>
                </a:lnTo>
                <a:close/>
              </a:path>
              <a:path w="6116955" h="1909445">
                <a:moveTo>
                  <a:pt x="3646119" y="1631771"/>
                </a:moveTo>
                <a:lnTo>
                  <a:pt x="3627178" y="1627943"/>
                </a:lnTo>
                <a:lnTo>
                  <a:pt x="3611705" y="1617504"/>
                </a:lnTo>
                <a:lnTo>
                  <a:pt x="3601270" y="1602019"/>
                </a:lnTo>
                <a:lnTo>
                  <a:pt x="3597443" y="1583054"/>
                </a:lnTo>
                <a:lnTo>
                  <a:pt x="3601270" y="1564091"/>
                </a:lnTo>
                <a:lnTo>
                  <a:pt x="3611705" y="1548606"/>
                </a:lnTo>
                <a:lnTo>
                  <a:pt x="3627178" y="1538166"/>
                </a:lnTo>
                <a:lnTo>
                  <a:pt x="3646119" y="1534338"/>
                </a:lnTo>
                <a:lnTo>
                  <a:pt x="3665080" y="1538166"/>
                </a:lnTo>
                <a:lnTo>
                  <a:pt x="3680563" y="1548606"/>
                </a:lnTo>
                <a:lnTo>
                  <a:pt x="3691001" y="1564091"/>
                </a:lnTo>
                <a:lnTo>
                  <a:pt x="3694829" y="1583054"/>
                </a:lnTo>
                <a:lnTo>
                  <a:pt x="3691001" y="1602019"/>
                </a:lnTo>
                <a:lnTo>
                  <a:pt x="3680563" y="1617504"/>
                </a:lnTo>
                <a:lnTo>
                  <a:pt x="3665080" y="1627943"/>
                </a:lnTo>
                <a:lnTo>
                  <a:pt x="3646119" y="1631771"/>
                </a:lnTo>
                <a:close/>
              </a:path>
              <a:path w="6116955" h="1909445">
                <a:moveTo>
                  <a:pt x="3948843" y="1634296"/>
                </a:moveTo>
                <a:lnTo>
                  <a:pt x="3928908" y="1630270"/>
                </a:lnTo>
                <a:lnTo>
                  <a:pt x="3912631" y="1619289"/>
                </a:lnTo>
                <a:lnTo>
                  <a:pt x="3901658" y="1603002"/>
                </a:lnTo>
                <a:lnTo>
                  <a:pt x="3897635" y="1583054"/>
                </a:lnTo>
                <a:lnTo>
                  <a:pt x="3901658" y="1563107"/>
                </a:lnTo>
                <a:lnTo>
                  <a:pt x="3912631" y="1546819"/>
                </a:lnTo>
                <a:lnTo>
                  <a:pt x="3928908" y="1535839"/>
                </a:lnTo>
                <a:lnTo>
                  <a:pt x="3948843" y="1531813"/>
                </a:lnTo>
                <a:lnTo>
                  <a:pt x="3968783" y="1535839"/>
                </a:lnTo>
                <a:lnTo>
                  <a:pt x="3985071" y="1546819"/>
                </a:lnTo>
                <a:lnTo>
                  <a:pt x="3996056" y="1563107"/>
                </a:lnTo>
                <a:lnTo>
                  <a:pt x="4000084" y="1583054"/>
                </a:lnTo>
                <a:lnTo>
                  <a:pt x="3996056" y="1603002"/>
                </a:lnTo>
                <a:lnTo>
                  <a:pt x="3985071" y="1619289"/>
                </a:lnTo>
                <a:lnTo>
                  <a:pt x="3968783" y="1630270"/>
                </a:lnTo>
                <a:lnTo>
                  <a:pt x="3948843" y="1634296"/>
                </a:lnTo>
                <a:close/>
              </a:path>
              <a:path w="6116955" h="1909445">
                <a:moveTo>
                  <a:pt x="4251566" y="1634296"/>
                </a:moveTo>
                <a:lnTo>
                  <a:pt x="4231631" y="1630270"/>
                </a:lnTo>
                <a:lnTo>
                  <a:pt x="4215355" y="1619289"/>
                </a:lnTo>
                <a:lnTo>
                  <a:pt x="4204382" y="1603002"/>
                </a:lnTo>
                <a:lnTo>
                  <a:pt x="4200359" y="1583054"/>
                </a:lnTo>
                <a:lnTo>
                  <a:pt x="4204382" y="1563107"/>
                </a:lnTo>
                <a:lnTo>
                  <a:pt x="4215355" y="1546819"/>
                </a:lnTo>
                <a:lnTo>
                  <a:pt x="4231631" y="1535839"/>
                </a:lnTo>
                <a:lnTo>
                  <a:pt x="4251566" y="1531813"/>
                </a:lnTo>
                <a:lnTo>
                  <a:pt x="4271507" y="1535839"/>
                </a:lnTo>
                <a:lnTo>
                  <a:pt x="4287795" y="1546819"/>
                </a:lnTo>
                <a:lnTo>
                  <a:pt x="4298779" y="1563107"/>
                </a:lnTo>
                <a:lnTo>
                  <a:pt x="4302808" y="1583054"/>
                </a:lnTo>
                <a:lnTo>
                  <a:pt x="4298779" y="1603002"/>
                </a:lnTo>
                <a:lnTo>
                  <a:pt x="4287795" y="1619289"/>
                </a:lnTo>
                <a:lnTo>
                  <a:pt x="4271507" y="1630270"/>
                </a:lnTo>
                <a:lnTo>
                  <a:pt x="4251566" y="1634296"/>
                </a:lnTo>
                <a:close/>
              </a:path>
              <a:path w="6116955" h="1909445">
                <a:moveTo>
                  <a:pt x="4554324" y="1628422"/>
                </a:moveTo>
                <a:lnTo>
                  <a:pt x="4536674" y="1624857"/>
                </a:lnTo>
                <a:lnTo>
                  <a:pt x="4522264" y="1615137"/>
                </a:lnTo>
                <a:lnTo>
                  <a:pt x="4512551" y="1600721"/>
                </a:lnTo>
                <a:lnTo>
                  <a:pt x="4508990" y="1583071"/>
                </a:lnTo>
                <a:lnTo>
                  <a:pt x="4512551" y="1565421"/>
                </a:lnTo>
                <a:lnTo>
                  <a:pt x="4522264" y="1551005"/>
                </a:lnTo>
                <a:lnTo>
                  <a:pt x="4536674" y="1541285"/>
                </a:lnTo>
                <a:lnTo>
                  <a:pt x="4554324" y="1537720"/>
                </a:lnTo>
                <a:lnTo>
                  <a:pt x="4571955" y="1541285"/>
                </a:lnTo>
                <a:lnTo>
                  <a:pt x="4586354" y="1551005"/>
                </a:lnTo>
                <a:lnTo>
                  <a:pt x="4596064" y="1565421"/>
                </a:lnTo>
                <a:lnTo>
                  <a:pt x="4599624" y="1583071"/>
                </a:lnTo>
                <a:lnTo>
                  <a:pt x="4596064" y="1600721"/>
                </a:lnTo>
                <a:lnTo>
                  <a:pt x="4586354" y="1615137"/>
                </a:lnTo>
                <a:lnTo>
                  <a:pt x="4571955" y="1624857"/>
                </a:lnTo>
                <a:lnTo>
                  <a:pt x="4554324" y="1628422"/>
                </a:lnTo>
                <a:close/>
              </a:path>
              <a:path w="6116955" h="1909445">
                <a:moveTo>
                  <a:pt x="4857048" y="1614137"/>
                </a:moveTo>
                <a:lnTo>
                  <a:pt x="4844941" y="1611694"/>
                </a:lnTo>
                <a:lnTo>
                  <a:pt x="4835060" y="1605032"/>
                </a:lnTo>
                <a:lnTo>
                  <a:pt x="4828400" y="1595152"/>
                </a:lnTo>
                <a:lnTo>
                  <a:pt x="4825958" y="1583054"/>
                </a:lnTo>
                <a:lnTo>
                  <a:pt x="4828400" y="1570956"/>
                </a:lnTo>
                <a:lnTo>
                  <a:pt x="4835060" y="1561076"/>
                </a:lnTo>
                <a:lnTo>
                  <a:pt x="4844941" y="1554414"/>
                </a:lnTo>
                <a:lnTo>
                  <a:pt x="4857048" y="1551972"/>
                </a:lnTo>
                <a:lnTo>
                  <a:pt x="4869134" y="1554414"/>
                </a:lnTo>
                <a:lnTo>
                  <a:pt x="4879006" y="1561076"/>
                </a:lnTo>
                <a:lnTo>
                  <a:pt x="4885662" y="1570956"/>
                </a:lnTo>
                <a:lnTo>
                  <a:pt x="4888103" y="1583054"/>
                </a:lnTo>
                <a:lnTo>
                  <a:pt x="4885662" y="1595152"/>
                </a:lnTo>
                <a:lnTo>
                  <a:pt x="4879006" y="1605032"/>
                </a:lnTo>
                <a:lnTo>
                  <a:pt x="4869134" y="1611694"/>
                </a:lnTo>
                <a:lnTo>
                  <a:pt x="4857048" y="1614137"/>
                </a:lnTo>
                <a:close/>
              </a:path>
              <a:path w="6116955" h="1909445">
                <a:moveTo>
                  <a:pt x="5166691" y="1595659"/>
                </a:moveTo>
                <a:lnTo>
                  <a:pt x="5152784" y="1595659"/>
                </a:lnTo>
                <a:lnTo>
                  <a:pt x="5147147" y="1590021"/>
                </a:lnTo>
                <a:lnTo>
                  <a:pt x="5147147" y="1576087"/>
                </a:lnTo>
                <a:lnTo>
                  <a:pt x="5152784" y="1570450"/>
                </a:lnTo>
                <a:lnTo>
                  <a:pt x="5166725" y="1570450"/>
                </a:lnTo>
                <a:lnTo>
                  <a:pt x="5172362" y="1576087"/>
                </a:lnTo>
                <a:lnTo>
                  <a:pt x="5172362" y="1590021"/>
                </a:lnTo>
                <a:lnTo>
                  <a:pt x="5166691" y="1595659"/>
                </a:lnTo>
                <a:close/>
              </a:path>
              <a:path w="6116955" h="1909445">
                <a:moveTo>
                  <a:pt x="13907" y="1886804"/>
                </a:moveTo>
                <a:lnTo>
                  <a:pt x="12965" y="1886804"/>
                </a:lnTo>
                <a:lnTo>
                  <a:pt x="12594" y="1886433"/>
                </a:lnTo>
                <a:lnTo>
                  <a:pt x="12594" y="1885491"/>
                </a:lnTo>
                <a:lnTo>
                  <a:pt x="12965" y="1885120"/>
                </a:lnTo>
                <a:lnTo>
                  <a:pt x="13907" y="1885120"/>
                </a:lnTo>
                <a:lnTo>
                  <a:pt x="14275" y="1885491"/>
                </a:lnTo>
                <a:lnTo>
                  <a:pt x="14275" y="1886433"/>
                </a:lnTo>
                <a:lnTo>
                  <a:pt x="13907" y="1886804"/>
                </a:lnTo>
                <a:close/>
              </a:path>
              <a:path w="6116955" h="1909445">
                <a:moveTo>
                  <a:pt x="318011" y="1889326"/>
                </a:moveTo>
                <a:lnTo>
                  <a:pt x="314295" y="1889326"/>
                </a:lnTo>
                <a:lnTo>
                  <a:pt x="312796" y="1887830"/>
                </a:lnTo>
                <a:lnTo>
                  <a:pt x="312796" y="1884093"/>
                </a:lnTo>
                <a:lnTo>
                  <a:pt x="314295" y="1882595"/>
                </a:lnTo>
                <a:lnTo>
                  <a:pt x="318028" y="1882595"/>
                </a:lnTo>
                <a:lnTo>
                  <a:pt x="319524" y="1884093"/>
                </a:lnTo>
                <a:lnTo>
                  <a:pt x="319524" y="1887830"/>
                </a:lnTo>
                <a:lnTo>
                  <a:pt x="318011" y="1889326"/>
                </a:lnTo>
                <a:close/>
              </a:path>
              <a:path w="6116955" h="1909445">
                <a:moveTo>
                  <a:pt x="623054" y="1893535"/>
                </a:moveTo>
                <a:lnTo>
                  <a:pt x="614713" y="1893535"/>
                </a:lnTo>
                <a:lnTo>
                  <a:pt x="611334" y="1890153"/>
                </a:lnTo>
                <a:lnTo>
                  <a:pt x="611334" y="1881805"/>
                </a:lnTo>
                <a:lnTo>
                  <a:pt x="614713" y="1878422"/>
                </a:lnTo>
                <a:lnTo>
                  <a:pt x="623054" y="1878422"/>
                </a:lnTo>
                <a:lnTo>
                  <a:pt x="626436" y="1881805"/>
                </a:lnTo>
                <a:lnTo>
                  <a:pt x="626436" y="1890153"/>
                </a:lnTo>
                <a:lnTo>
                  <a:pt x="623054" y="1893535"/>
                </a:lnTo>
                <a:close/>
              </a:path>
              <a:path w="6116955" h="1909445">
                <a:moveTo>
                  <a:pt x="927631" y="1896900"/>
                </a:moveTo>
                <a:lnTo>
                  <a:pt x="915590" y="1896900"/>
                </a:lnTo>
                <a:lnTo>
                  <a:pt x="910696" y="1892002"/>
                </a:lnTo>
                <a:lnTo>
                  <a:pt x="910696" y="1879955"/>
                </a:lnTo>
                <a:lnTo>
                  <a:pt x="915590" y="1875057"/>
                </a:lnTo>
                <a:lnTo>
                  <a:pt x="927631" y="1875057"/>
                </a:lnTo>
                <a:lnTo>
                  <a:pt x="932526" y="1879955"/>
                </a:lnTo>
                <a:lnTo>
                  <a:pt x="932526" y="1892002"/>
                </a:lnTo>
                <a:lnTo>
                  <a:pt x="927631" y="1896900"/>
                </a:lnTo>
                <a:close/>
              </a:path>
              <a:path w="6116955" h="1909445">
                <a:moveTo>
                  <a:pt x="1232677" y="1901106"/>
                </a:moveTo>
                <a:lnTo>
                  <a:pt x="1215992" y="1901106"/>
                </a:lnTo>
                <a:lnTo>
                  <a:pt x="1209234" y="1894342"/>
                </a:lnTo>
                <a:lnTo>
                  <a:pt x="1209234" y="1877646"/>
                </a:lnTo>
                <a:lnTo>
                  <a:pt x="1215992" y="1870885"/>
                </a:lnTo>
                <a:lnTo>
                  <a:pt x="1232677" y="1870885"/>
                </a:lnTo>
                <a:lnTo>
                  <a:pt x="1239438" y="1877646"/>
                </a:lnTo>
                <a:lnTo>
                  <a:pt x="1239438" y="1894342"/>
                </a:lnTo>
                <a:lnTo>
                  <a:pt x="1232677" y="1901106"/>
                </a:lnTo>
                <a:close/>
              </a:path>
              <a:path w="6116955" h="1909445">
                <a:moveTo>
                  <a:pt x="1536798" y="1903631"/>
                </a:moveTo>
                <a:lnTo>
                  <a:pt x="1517321" y="1903631"/>
                </a:lnTo>
                <a:lnTo>
                  <a:pt x="1509432" y="1895739"/>
                </a:lnTo>
                <a:lnTo>
                  <a:pt x="1509432" y="1876252"/>
                </a:lnTo>
                <a:lnTo>
                  <a:pt x="1517321" y="1868360"/>
                </a:lnTo>
                <a:lnTo>
                  <a:pt x="1536798" y="1868360"/>
                </a:lnTo>
                <a:lnTo>
                  <a:pt x="1544684" y="1876252"/>
                </a:lnTo>
                <a:lnTo>
                  <a:pt x="1544684" y="1895739"/>
                </a:lnTo>
                <a:lnTo>
                  <a:pt x="1536798" y="1903631"/>
                </a:lnTo>
                <a:close/>
              </a:path>
              <a:path w="6116955" h="1909445">
                <a:moveTo>
                  <a:pt x="1829783" y="1906997"/>
                </a:moveTo>
                <a:lnTo>
                  <a:pt x="1821615" y="1905346"/>
                </a:lnTo>
                <a:lnTo>
                  <a:pt x="1814943" y="1900844"/>
                </a:lnTo>
                <a:lnTo>
                  <a:pt x="1810444" y="1894167"/>
                </a:lnTo>
                <a:lnTo>
                  <a:pt x="1808794" y="1885994"/>
                </a:lnTo>
                <a:lnTo>
                  <a:pt x="1810444" y="1877821"/>
                </a:lnTo>
                <a:lnTo>
                  <a:pt x="1814943" y="1871146"/>
                </a:lnTo>
                <a:lnTo>
                  <a:pt x="1821615" y="1866645"/>
                </a:lnTo>
                <a:lnTo>
                  <a:pt x="1829783" y="1864994"/>
                </a:lnTo>
                <a:lnTo>
                  <a:pt x="1837952" y="1866645"/>
                </a:lnTo>
                <a:lnTo>
                  <a:pt x="1844624" y="1871146"/>
                </a:lnTo>
                <a:lnTo>
                  <a:pt x="1849123" y="1877821"/>
                </a:lnTo>
                <a:lnTo>
                  <a:pt x="1850773" y="1885994"/>
                </a:lnTo>
                <a:lnTo>
                  <a:pt x="1849123" y="1894167"/>
                </a:lnTo>
                <a:lnTo>
                  <a:pt x="1844624" y="1900844"/>
                </a:lnTo>
                <a:lnTo>
                  <a:pt x="1837952" y="1905346"/>
                </a:lnTo>
                <a:lnTo>
                  <a:pt x="1829783" y="1906997"/>
                </a:lnTo>
                <a:close/>
              </a:path>
              <a:path w="6116955" h="1909445">
                <a:moveTo>
                  <a:pt x="2132507" y="1908678"/>
                </a:moveTo>
                <a:lnTo>
                  <a:pt x="2123680" y="1906897"/>
                </a:lnTo>
                <a:lnTo>
                  <a:pt x="2116474" y="1902037"/>
                </a:lnTo>
                <a:lnTo>
                  <a:pt x="2111617" y="1894827"/>
                </a:lnTo>
                <a:lnTo>
                  <a:pt x="2109837" y="1885994"/>
                </a:lnTo>
                <a:lnTo>
                  <a:pt x="2111617" y="1877160"/>
                </a:lnTo>
                <a:lnTo>
                  <a:pt x="2116474" y="1869951"/>
                </a:lnTo>
                <a:lnTo>
                  <a:pt x="2123680" y="1865091"/>
                </a:lnTo>
                <a:lnTo>
                  <a:pt x="2132507" y="1863310"/>
                </a:lnTo>
                <a:lnTo>
                  <a:pt x="2141336" y="1865091"/>
                </a:lnTo>
                <a:lnTo>
                  <a:pt x="2148543" y="1869951"/>
                </a:lnTo>
                <a:lnTo>
                  <a:pt x="2153400" y="1877160"/>
                </a:lnTo>
                <a:lnTo>
                  <a:pt x="2155181" y="1885994"/>
                </a:lnTo>
                <a:lnTo>
                  <a:pt x="2153398" y="1894827"/>
                </a:lnTo>
                <a:lnTo>
                  <a:pt x="2148537" y="1902037"/>
                </a:lnTo>
                <a:lnTo>
                  <a:pt x="2141329" y="1906897"/>
                </a:lnTo>
                <a:lnTo>
                  <a:pt x="2132507" y="1908678"/>
                </a:lnTo>
                <a:close/>
              </a:path>
              <a:path w="6116955" h="1909445">
                <a:moveTo>
                  <a:pt x="2435224" y="1908678"/>
                </a:moveTo>
                <a:lnTo>
                  <a:pt x="2426402" y="1906897"/>
                </a:lnTo>
                <a:lnTo>
                  <a:pt x="2419203" y="1902037"/>
                </a:lnTo>
                <a:lnTo>
                  <a:pt x="2414352" y="1894827"/>
                </a:lnTo>
                <a:lnTo>
                  <a:pt x="2412574" y="1885994"/>
                </a:lnTo>
                <a:lnTo>
                  <a:pt x="2414352" y="1877160"/>
                </a:lnTo>
                <a:lnTo>
                  <a:pt x="2419203" y="1869951"/>
                </a:lnTo>
                <a:lnTo>
                  <a:pt x="2426402" y="1865091"/>
                </a:lnTo>
                <a:lnTo>
                  <a:pt x="2435224" y="1863310"/>
                </a:lnTo>
                <a:lnTo>
                  <a:pt x="2444052" y="1865091"/>
                </a:lnTo>
                <a:lnTo>
                  <a:pt x="2451262" y="1869951"/>
                </a:lnTo>
                <a:lnTo>
                  <a:pt x="2456125" y="1877160"/>
                </a:lnTo>
                <a:lnTo>
                  <a:pt x="2457908" y="1885994"/>
                </a:lnTo>
                <a:lnTo>
                  <a:pt x="2456125" y="1894827"/>
                </a:lnTo>
                <a:lnTo>
                  <a:pt x="2451262" y="1902037"/>
                </a:lnTo>
                <a:lnTo>
                  <a:pt x="2444052" y="1906897"/>
                </a:lnTo>
                <a:lnTo>
                  <a:pt x="2435224" y="1908678"/>
                </a:lnTo>
                <a:close/>
              </a:path>
              <a:path w="6116955" h="1909445">
                <a:moveTo>
                  <a:pt x="2743834" y="1909173"/>
                </a:moveTo>
                <a:lnTo>
                  <a:pt x="2732062" y="1909173"/>
                </a:lnTo>
                <a:lnTo>
                  <a:pt x="2728477" y="1908448"/>
                </a:lnTo>
                <a:lnTo>
                  <a:pt x="2720741" y="1903228"/>
                </a:lnTo>
                <a:lnTo>
                  <a:pt x="2715523" y="1895488"/>
                </a:lnTo>
                <a:lnTo>
                  <a:pt x="2713610" y="1886011"/>
                </a:lnTo>
                <a:lnTo>
                  <a:pt x="2715523" y="1876534"/>
                </a:lnTo>
                <a:lnTo>
                  <a:pt x="2720741" y="1868795"/>
                </a:lnTo>
                <a:lnTo>
                  <a:pt x="2728477" y="1863576"/>
                </a:lnTo>
                <a:lnTo>
                  <a:pt x="2737948" y="1861663"/>
                </a:lnTo>
                <a:lnTo>
                  <a:pt x="2747419" y="1863576"/>
                </a:lnTo>
                <a:lnTo>
                  <a:pt x="2755155" y="1868795"/>
                </a:lnTo>
                <a:lnTo>
                  <a:pt x="2760372" y="1876534"/>
                </a:lnTo>
                <a:lnTo>
                  <a:pt x="2762286" y="1886011"/>
                </a:lnTo>
                <a:lnTo>
                  <a:pt x="2760372" y="1895488"/>
                </a:lnTo>
                <a:lnTo>
                  <a:pt x="2755155" y="1903228"/>
                </a:lnTo>
                <a:lnTo>
                  <a:pt x="2747419" y="1908448"/>
                </a:lnTo>
                <a:lnTo>
                  <a:pt x="2743834" y="1909173"/>
                </a:lnTo>
                <a:close/>
              </a:path>
              <a:path w="6116955" h="1909445">
                <a:moveTo>
                  <a:pt x="3040672" y="1908678"/>
                </a:moveTo>
                <a:lnTo>
                  <a:pt x="3031849" y="1906897"/>
                </a:lnTo>
                <a:lnTo>
                  <a:pt x="3024650" y="1902037"/>
                </a:lnTo>
                <a:lnTo>
                  <a:pt x="3019799" y="1894827"/>
                </a:lnTo>
                <a:lnTo>
                  <a:pt x="3018021" y="1885994"/>
                </a:lnTo>
                <a:lnTo>
                  <a:pt x="3019799" y="1877160"/>
                </a:lnTo>
                <a:lnTo>
                  <a:pt x="3024650" y="1869951"/>
                </a:lnTo>
                <a:lnTo>
                  <a:pt x="3031849" y="1865091"/>
                </a:lnTo>
                <a:lnTo>
                  <a:pt x="3040672" y="1863310"/>
                </a:lnTo>
                <a:lnTo>
                  <a:pt x="3049514" y="1865091"/>
                </a:lnTo>
                <a:lnTo>
                  <a:pt x="3056723" y="1869951"/>
                </a:lnTo>
                <a:lnTo>
                  <a:pt x="3061577" y="1877160"/>
                </a:lnTo>
                <a:lnTo>
                  <a:pt x="3063356" y="1885994"/>
                </a:lnTo>
                <a:lnTo>
                  <a:pt x="3061572" y="1894827"/>
                </a:lnTo>
                <a:lnTo>
                  <a:pt x="3056710" y="1902037"/>
                </a:lnTo>
                <a:lnTo>
                  <a:pt x="3049499" y="1906897"/>
                </a:lnTo>
                <a:lnTo>
                  <a:pt x="3040672" y="1908678"/>
                </a:lnTo>
                <a:close/>
              </a:path>
              <a:path w="6116955" h="1909445">
                <a:moveTo>
                  <a:pt x="3343395" y="1906156"/>
                </a:moveTo>
                <a:lnTo>
                  <a:pt x="3335561" y="1904572"/>
                </a:lnTo>
                <a:lnTo>
                  <a:pt x="3329154" y="1900252"/>
                </a:lnTo>
                <a:lnTo>
                  <a:pt x="3324830" y="1893844"/>
                </a:lnTo>
                <a:lnTo>
                  <a:pt x="3323243" y="1885994"/>
                </a:lnTo>
                <a:lnTo>
                  <a:pt x="3324830" y="1878145"/>
                </a:lnTo>
                <a:lnTo>
                  <a:pt x="3329154" y="1871737"/>
                </a:lnTo>
                <a:lnTo>
                  <a:pt x="3335561" y="1867418"/>
                </a:lnTo>
                <a:lnTo>
                  <a:pt x="3343395" y="1865835"/>
                </a:lnTo>
                <a:lnTo>
                  <a:pt x="3351244" y="1867418"/>
                </a:lnTo>
                <a:lnTo>
                  <a:pt x="3357649" y="1871737"/>
                </a:lnTo>
                <a:lnTo>
                  <a:pt x="3361965" y="1878145"/>
                </a:lnTo>
                <a:lnTo>
                  <a:pt x="3363548" y="1885994"/>
                </a:lnTo>
                <a:lnTo>
                  <a:pt x="3361965" y="1893844"/>
                </a:lnTo>
                <a:lnTo>
                  <a:pt x="3357649" y="1900252"/>
                </a:lnTo>
                <a:lnTo>
                  <a:pt x="3351244" y="1904572"/>
                </a:lnTo>
                <a:lnTo>
                  <a:pt x="3343395" y="1906156"/>
                </a:lnTo>
                <a:close/>
              </a:path>
              <a:path w="6116955" h="1909445">
                <a:moveTo>
                  <a:pt x="3654929" y="1901947"/>
                </a:moveTo>
                <a:lnTo>
                  <a:pt x="3637342" y="1901947"/>
                </a:lnTo>
                <a:lnTo>
                  <a:pt x="3630186" y="1894794"/>
                </a:lnTo>
                <a:lnTo>
                  <a:pt x="3630186" y="1877194"/>
                </a:lnTo>
                <a:lnTo>
                  <a:pt x="3637342" y="1870041"/>
                </a:lnTo>
                <a:lnTo>
                  <a:pt x="3654929" y="1870041"/>
                </a:lnTo>
                <a:lnTo>
                  <a:pt x="3662086" y="1877194"/>
                </a:lnTo>
                <a:lnTo>
                  <a:pt x="3662086" y="1894794"/>
                </a:lnTo>
                <a:lnTo>
                  <a:pt x="3654929" y="1901947"/>
                </a:lnTo>
                <a:close/>
              </a:path>
              <a:path w="6116955" h="1909445">
                <a:moveTo>
                  <a:pt x="3954412" y="1896077"/>
                </a:moveTo>
                <a:lnTo>
                  <a:pt x="3943307" y="1896077"/>
                </a:lnTo>
                <a:lnTo>
                  <a:pt x="3938783" y="1891564"/>
                </a:lnTo>
                <a:lnTo>
                  <a:pt x="3938783" y="1880424"/>
                </a:lnTo>
                <a:lnTo>
                  <a:pt x="3943307" y="1875914"/>
                </a:lnTo>
                <a:lnTo>
                  <a:pt x="3954412" y="1875914"/>
                </a:lnTo>
                <a:lnTo>
                  <a:pt x="3958936" y="1880424"/>
                </a:lnTo>
                <a:lnTo>
                  <a:pt x="3958936" y="1891564"/>
                </a:lnTo>
                <a:lnTo>
                  <a:pt x="3954412" y="1896077"/>
                </a:lnTo>
                <a:close/>
              </a:path>
              <a:path w="6116955" h="1909445">
                <a:moveTo>
                  <a:pt x="4253423" y="1889359"/>
                </a:moveTo>
                <a:lnTo>
                  <a:pt x="4249710" y="1889359"/>
                </a:lnTo>
                <a:lnTo>
                  <a:pt x="4248225" y="1887861"/>
                </a:lnTo>
                <a:lnTo>
                  <a:pt x="4248225" y="1884127"/>
                </a:lnTo>
                <a:lnTo>
                  <a:pt x="4249710" y="1882628"/>
                </a:lnTo>
                <a:lnTo>
                  <a:pt x="4253457" y="1882628"/>
                </a:lnTo>
                <a:lnTo>
                  <a:pt x="4254942" y="1884127"/>
                </a:lnTo>
                <a:lnTo>
                  <a:pt x="4254942" y="1887861"/>
                </a:lnTo>
                <a:lnTo>
                  <a:pt x="4253423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000" y="3007397"/>
            <a:ext cx="17592040" cy="504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305" indent="-11430">
              <a:lnSpc>
                <a:spcPct val="116900"/>
              </a:lnSpc>
              <a:spcBef>
                <a:spcPts val="95"/>
              </a:spcBef>
              <a:buSzPct val="61290"/>
              <a:buChar char="•"/>
              <a:tabLst>
                <a:tab pos="145415" algn="l"/>
              </a:tabLst>
            </a:pPr>
            <a:r>
              <a:rPr sz="3100" spc="-190" dirty="0">
                <a:latin typeface="Verdana"/>
                <a:cs typeface="Verdana"/>
              </a:rPr>
              <a:t>	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31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734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Prevention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Efficacy: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sz="31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escalate.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1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31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1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</a:t>
            </a:r>
            <a:r>
              <a:rPr sz="31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sz="31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9537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</a:t>
            </a:r>
            <a:r>
              <a:rPr sz="31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sz="3100" spc="-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solution's impact on system performance, including CPU usage, memory consumption, and latency, should be measured to ensure lower resource usage and minimal system responsiveness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marR="1095375" indent="-11430">
              <a:lnSpc>
                <a:spcPct val="116900"/>
              </a:lnSpc>
              <a:buSzPct val="61290"/>
              <a:buChar char="•"/>
              <a:tabLst>
                <a:tab pos="145415" algn="l"/>
              </a:tabLst>
            </a:pPr>
            <a:r>
              <a:rPr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1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Satisfaction: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solution's </a:t>
            </a:r>
            <a:r>
              <a:rPr sz="31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usability,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effectiveness.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interviews,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100" spc="-4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</a:t>
            </a:r>
            <a:r>
              <a:rPr sz="310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31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z="3100" spc="-3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952905"/>
            <a:ext cx="6754495" cy="132715"/>
          </a:xfrm>
          <a:custGeom>
            <a:avLst/>
            <a:gdLst/>
            <a:ahLst/>
            <a:cxnLst/>
            <a:rect l="l" t="t" r="r" b="b"/>
            <a:pathLst>
              <a:path w="6754495" h="132715">
                <a:moveTo>
                  <a:pt x="6753676" y="132407"/>
                </a:moveTo>
                <a:lnTo>
                  <a:pt x="0" y="114300"/>
                </a:lnTo>
                <a:lnTo>
                  <a:pt x="0" y="0"/>
                </a:lnTo>
                <a:lnTo>
                  <a:pt x="6753983" y="18108"/>
                </a:lnTo>
                <a:lnTo>
                  <a:pt x="6753676" y="132407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27" y="10028163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71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71" y="18386"/>
                </a:lnTo>
                <a:lnTo>
                  <a:pt x="6857971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5550" spc="-570" dirty="0">
                <a:latin typeface="Arial Black"/>
                <a:cs typeface="Arial Black"/>
              </a:rPr>
              <a:t>9</a:t>
            </a:r>
            <a:endParaRPr sz="555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82930" y="5161102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463914"/>
            <a:ext cx="6776720" cy="132715"/>
          </a:xfrm>
          <a:custGeom>
            <a:avLst/>
            <a:gdLst/>
            <a:ahLst/>
            <a:cxnLst/>
            <a:rect l="l" t="t" r="r" b="b"/>
            <a:pathLst>
              <a:path w="6776720" h="132715">
                <a:moveTo>
                  <a:pt x="6776387" y="132468"/>
                </a:moveTo>
                <a:lnTo>
                  <a:pt x="0" y="114300"/>
                </a:lnTo>
                <a:lnTo>
                  <a:pt x="0" y="0"/>
                </a:lnTo>
                <a:lnTo>
                  <a:pt x="6776694" y="18169"/>
                </a:lnTo>
                <a:lnTo>
                  <a:pt x="6776387" y="132468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82439" y="9520184"/>
            <a:ext cx="7105650" cy="133350"/>
          </a:xfrm>
          <a:custGeom>
            <a:avLst/>
            <a:gdLst/>
            <a:ahLst/>
            <a:cxnLst/>
            <a:rect l="l" t="t" r="r" b="b"/>
            <a:pathLst>
              <a:path w="7105650" h="133350">
                <a:moveTo>
                  <a:pt x="306" y="0"/>
                </a:moveTo>
                <a:lnTo>
                  <a:pt x="7105571" y="19049"/>
                </a:lnTo>
                <a:lnTo>
                  <a:pt x="7105265" y="133349"/>
                </a:lnTo>
                <a:lnTo>
                  <a:pt x="0" y="114299"/>
                </a:lnTo>
                <a:lnTo>
                  <a:pt x="306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82985" y="5945550"/>
            <a:ext cx="5198745" cy="2476500"/>
          </a:xfrm>
          <a:custGeom>
            <a:avLst/>
            <a:gdLst/>
            <a:ahLst/>
            <a:cxnLst/>
            <a:rect l="l" t="t" r="r" b="b"/>
            <a:pathLst>
              <a:path w="5198744" h="2476500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5198744" h="2476500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198744" h="2476500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5198744" h="2476500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5198744" h="2476500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5198744" h="2476500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5198744" h="2476500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5198744" h="2476500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5198744" h="2476500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5198744" h="2476500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5198744" h="2476500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5198744" h="2476500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5198744" h="2476500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198744" h="2476500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5198744" h="2476500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5198744" h="2476500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5198744" h="2476500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5198744" h="2476500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5198744" h="2476500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5198744" h="2476500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5198744" h="2476500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5198744" h="2476500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5198744" h="2476500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5198744" h="2476500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5198744" h="2476500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5198744" h="2476500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5198744" h="2476500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5198744" h="2476500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198744" h="2476500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198744" h="2476500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5198744" h="2476500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5198744" h="2476500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5198744" h="2476500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5198744" h="2476500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5198744" h="2476500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5198744" h="2476500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5198744" h="2476500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5198744" h="2476500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5198744" h="2476500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5198744" h="2476500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5198744" h="2476500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5198744" h="2476500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5198744" h="2476500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5198744" h="2476500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5198744" h="2476500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5198744" h="2476500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198744" h="2476500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5198744" h="2476500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5198744" h="2476500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5198744" h="2476500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5198744" h="2476500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5198744" h="2476500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5198744" h="2476500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5198744" h="2476500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5198744" h="2476500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5198744" h="2476500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5198744" h="2476500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5198744" h="2476500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5198744" h="2476500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5198744" h="2476500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5198744" h="2476500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5198744" h="2476500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5198744" h="2476500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198744" h="2476500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198744" h="2476500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5198744" h="2476500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5198744" h="2476500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5198744" h="2476500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5198744" h="2476500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5198744" h="2476500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5198744" h="2476500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5198744" h="2476500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5198744" h="2476500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5198744" h="2476500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5198744" h="2476500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5198744" h="2476500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5198744" h="2476500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5198744" h="2476500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5198744" h="2476500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5198744" h="2476500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5198744" h="2476500">
                <a:moveTo>
                  <a:pt x="1311" y="1545156"/>
                </a:moveTo>
                <a:lnTo>
                  <a:pt x="370" y="1545156"/>
                </a:lnTo>
                <a:lnTo>
                  <a:pt x="0" y="1544788"/>
                </a:lnTo>
                <a:lnTo>
                  <a:pt x="0" y="1543847"/>
                </a:lnTo>
                <a:lnTo>
                  <a:pt x="370" y="1543475"/>
                </a:lnTo>
                <a:lnTo>
                  <a:pt x="1311" y="1543475"/>
                </a:lnTo>
                <a:lnTo>
                  <a:pt x="1681" y="1543847"/>
                </a:lnTo>
                <a:lnTo>
                  <a:pt x="1681" y="1544788"/>
                </a:lnTo>
                <a:lnTo>
                  <a:pt x="1311" y="1545156"/>
                </a:lnTo>
                <a:close/>
              </a:path>
              <a:path w="5198744" h="2476500">
                <a:moveTo>
                  <a:pt x="305415" y="1547681"/>
                </a:moveTo>
                <a:lnTo>
                  <a:pt x="301698" y="1547681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0"/>
                </a:lnTo>
                <a:lnTo>
                  <a:pt x="305432" y="1540950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1"/>
                </a:lnTo>
                <a:close/>
              </a:path>
              <a:path w="5198744" h="2476500">
                <a:moveTo>
                  <a:pt x="610007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0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7" y="1551047"/>
                </a:lnTo>
                <a:close/>
              </a:path>
              <a:path w="5198744" h="2476500">
                <a:moveTo>
                  <a:pt x="914581" y="1554412"/>
                </a:moveTo>
                <a:lnTo>
                  <a:pt x="903448" y="1554412"/>
                </a:lnTo>
                <a:lnTo>
                  <a:pt x="898942" y="1549902"/>
                </a:lnTo>
                <a:lnTo>
                  <a:pt x="898942" y="1538763"/>
                </a:lnTo>
                <a:lnTo>
                  <a:pt x="903448" y="1534253"/>
                </a:lnTo>
                <a:lnTo>
                  <a:pt x="914581" y="1534253"/>
                </a:lnTo>
                <a:lnTo>
                  <a:pt x="919087" y="1538763"/>
                </a:lnTo>
                <a:lnTo>
                  <a:pt x="919087" y="1549902"/>
                </a:lnTo>
                <a:lnTo>
                  <a:pt x="914581" y="1554412"/>
                </a:lnTo>
                <a:close/>
              </a:path>
              <a:path w="5198744" h="2476500">
                <a:moveTo>
                  <a:pt x="1219154" y="1557778"/>
                </a:moveTo>
                <a:lnTo>
                  <a:pt x="1204322" y="1557778"/>
                </a:lnTo>
                <a:lnTo>
                  <a:pt x="1198303" y="1551756"/>
                </a:lnTo>
                <a:lnTo>
                  <a:pt x="1198303" y="1536913"/>
                </a:lnTo>
                <a:lnTo>
                  <a:pt x="1204322" y="1530888"/>
                </a:lnTo>
                <a:lnTo>
                  <a:pt x="1219154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4" y="1557778"/>
                </a:lnTo>
                <a:close/>
              </a:path>
              <a:path w="5198744" h="2476500">
                <a:moveTo>
                  <a:pt x="1523731" y="1561143"/>
                </a:moveTo>
                <a:lnTo>
                  <a:pt x="1505196" y="1561143"/>
                </a:lnTo>
                <a:lnTo>
                  <a:pt x="1497679" y="1553622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1" y="1527556"/>
                </a:lnTo>
                <a:lnTo>
                  <a:pt x="1531249" y="1535077"/>
                </a:lnTo>
                <a:lnTo>
                  <a:pt x="1531249" y="1553622"/>
                </a:lnTo>
                <a:lnTo>
                  <a:pt x="1523731" y="1561143"/>
                </a:lnTo>
                <a:close/>
              </a:path>
              <a:path w="5198744" h="2476500">
                <a:moveTo>
                  <a:pt x="1817189" y="1564512"/>
                </a:moveTo>
                <a:lnTo>
                  <a:pt x="1809344" y="1562928"/>
                </a:lnTo>
                <a:lnTo>
                  <a:pt x="1802940" y="1558608"/>
                </a:lnTo>
                <a:lnTo>
                  <a:pt x="1798623" y="1552199"/>
                </a:lnTo>
                <a:lnTo>
                  <a:pt x="1797040" y="1544350"/>
                </a:lnTo>
                <a:lnTo>
                  <a:pt x="1798623" y="1536500"/>
                </a:lnTo>
                <a:lnTo>
                  <a:pt x="1802940" y="1530093"/>
                </a:lnTo>
                <a:lnTo>
                  <a:pt x="1809344" y="1525774"/>
                </a:lnTo>
                <a:lnTo>
                  <a:pt x="1817189" y="1524190"/>
                </a:lnTo>
                <a:lnTo>
                  <a:pt x="1825034" y="1525774"/>
                </a:lnTo>
                <a:lnTo>
                  <a:pt x="1831438" y="1530093"/>
                </a:lnTo>
                <a:lnTo>
                  <a:pt x="1835755" y="1536500"/>
                </a:lnTo>
                <a:lnTo>
                  <a:pt x="1837338" y="1544350"/>
                </a:lnTo>
                <a:lnTo>
                  <a:pt x="1835755" y="1552199"/>
                </a:lnTo>
                <a:lnTo>
                  <a:pt x="1831438" y="1558608"/>
                </a:lnTo>
                <a:lnTo>
                  <a:pt x="1825034" y="1562928"/>
                </a:lnTo>
                <a:lnTo>
                  <a:pt x="1817189" y="1564512"/>
                </a:lnTo>
                <a:close/>
              </a:path>
              <a:path w="5198744" h="2476500">
                <a:moveTo>
                  <a:pt x="2119913" y="1567877"/>
                </a:moveTo>
                <a:lnTo>
                  <a:pt x="2110762" y="1566028"/>
                </a:lnTo>
                <a:lnTo>
                  <a:pt x="2103289" y="1560986"/>
                </a:lnTo>
                <a:lnTo>
                  <a:pt x="2098250" y="1553507"/>
                </a:lnTo>
                <a:lnTo>
                  <a:pt x="2096402" y="1544350"/>
                </a:lnTo>
                <a:lnTo>
                  <a:pt x="2098250" y="1535194"/>
                </a:lnTo>
                <a:lnTo>
                  <a:pt x="2103289" y="1527716"/>
                </a:lnTo>
                <a:lnTo>
                  <a:pt x="2110762" y="1522674"/>
                </a:lnTo>
                <a:lnTo>
                  <a:pt x="2119913" y="1520825"/>
                </a:lnTo>
                <a:lnTo>
                  <a:pt x="2129063" y="1522674"/>
                </a:lnTo>
                <a:lnTo>
                  <a:pt x="2136537" y="1527716"/>
                </a:lnTo>
                <a:lnTo>
                  <a:pt x="2141576" y="1535194"/>
                </a:lnTo>
                <a:lnTo>
                  <a:pt x="2143424" y="1544350"/>
                </a:lnTo>
                <a:lnTo>
                  <a:pt x="2141576" y="1553507"/>
                </a:lnTo>
                <a:lnTo>
                  <a:pt x="2136537" y="1560986"/>
                </a:lnTo>
                <a:lnTo>
                  <a:pt x="2129063" y="1566028"/>
                </a:lnTo>
                <a:lnTo>
                  <a:pt x="2119913" y="1567877"/>
                </a:lnTo>
                <a:close/>
              </a:path>
              <a:path w="5198744" h="2476500">
                <a:moveTo>
                  <a:pt x="2422640" y="1570399"/>
                </a:moveTo>
                <a:lnTo>
                  <a:pt x="2412515" y="1568353"/>
                </a:lnTo>
                <a:lnTo>
                  <a:pt x="2404244" y="1562773"/>
                </a:lnTo>
                <a:lnTo>
                  <a:pt x="2398666" y="1554498"/>
                </a:lnTo>
                <a:lnTo>
                  <a:pt x="2396621" y="1544366"/>
                </a:lnTo>
                <a:lnTo>
                  <a:pt x="2398666" y="1534237"/>
                </a:lnTo>
                <a:lnTo>
                  <a:pt x="2404244" y="1525961"/>
                </a:lnTo>
                <a:lnTo>
                  <a:pt x="2412515" y="1520381"/>
                </a:lnTo>
                <a:lnTo>
                  <a:pt x="2422640" y="1518334"/>
                </a:lnTo>
                <a:lnTo>
                  <a:pt x="2432763" y="1520381"/>
                </a:lnTo>
                <a:lnTo>
                  <a:pt x="2441033" y="1525961"/>
                </a:lnTo>
                <a:lnTo>
                  <a:pt x="2446610" y="1534237"/>
                </a:lnTo>
                <a:lnTo>
                  <a:pt x="2448656" y="1544366"/>
                </a:lnTo>
                <a:lnTo>
                  <a:pt x="2446612" y="1554498"/>
                </a:lnTo>
                <a:lnTo>
                  <a:pt x="2441039" y="1562773"/>
                </a:lnTo>
                <a:lnTo>
                  <a:pt x="2432770" y="1568353"/>
                </a:lnTo>
                <a:lnTo>
                  <a:pt x="2422640" y="1570399"/>
                </a:lnTo>
                <a:close/>
              </a:path>
              <a:path w="5198744" h="2476500">
                <a:moveTo>
                  <a:pt x="2725364" y="1573765"/>
                </a:moveTo>
                <a:lnTo>
                  <a:pt x="2713926" y="1571455"/>
                </a:lnTo>
                <a:lnTo>
                  <a:pt x="2704587" y="1565155"/>
                </a:lnTo>
                <a:lnTo>
                  <a:pt x="2698291" y="1555811"/>
                </a:lnTo>
                <a:lnTo>
                  <a:pt x="2695982" y="1544366"/>
                </a:lnTo>
                <a:lnTo>
                  <a:pt x="2698291" y="1532922"/>
                </a:lnTo>
                <a:lnTo>
                  <a:pt x="2704587" y="1523577"/>
                </a:lnTo>
                <a:lnTo>
                  <a:pt x="2713926" y="1517278"/>
                </a:lnTo>
                <a:lnTo>
                  <a:pt x="2725364" y="1514968"/>
                </a:lnTo>
                <a:lnTo>
                  <a:pt x="2736801" y="1517278"/>
                </a:lnTo>
                <a:lnTo>
                  <a:pt x="2746140" y="1523577"/>
                </a:lnTo>
                <a:lnTo>
                  <a:pt x="2752436" y="1532922"/>
                </a:lnTo>
                <a:lnTo>
                  <a:pt x="2754745" y="1544366"/>
                </a:lnTo>
                <a:lnTo>
                  <a:pt x="2752436" y="1555811"/>
                </a:lnTo>
                <a:lnTo>
                  <a:pt x="2746140" y="1565155"/>
                </a:lnTo>
                <a:lnTo>
                  <a:pt x="2736801" y="1571455"/>
                </a:lnTo>
                <a:lnTo>
                  <a:pt x="2725364" y="1573765"/>
                </a:lnTo>
                <a:close/>
              </a:path>
              <a:path w="5198744" h="2476500">
                <a:moveTo>
                  <a:pt x="3028087" y="1577130"/>
                </a:moveTo>
                <a:lnTo>
                  <a:pt x="3015344" y="1574555"/>
                </a:lnTo>
                <a:lnTo>
                  <a:pt x="3004936" y="1567532"/>
                </a:lnTo>
                <a:lnTo>
                  <a:pt x="2997918" y="1557117"/>
                </a:lnTo>
                <a:lnTo>
                  <a:pt x="2995344" y="1544366"/>
                </a:lnTo>
                <a:lnTo>
                  <a:pt x="2997918" y="1531615"/>
                </a:lnTo>
                <a:lnTo>
                  <a:pt x="3004936" y="1521201"/>
                </a:lnTo>
                <a:lnTo>
                  <a:pt x="3015344" y="1514178"/>
                </a:lnTo>
                <a:lnTo>
                  <a:pt x="3028087" y="1511603"/>
                </a:lnTo>
                <a:lnTo>
                  <a:pt x="3040831" y="1514178"/>
                </a:lnTo>
                <a:lnTo>
                  <a:pt x="3051241" y="1521201"/>
                </a:lnTo>
                <a:lnTo>
                  <a:pt x="3058260" y="1531615"/>
                </a:lnTo>
                <a:lnTo>
                  <a:pt x="3060834" y="1544366"/>
                </a:lnTo>
                <a:lnTo>
                  <a:pt x="3058260" y="1557117"/>
                </a:lnTo>
                <a:lnTo>
                  <a:pt x="3051241" y="1567532"/>
                </a:lnTo>
                <a:lnTo>
                  <a:pt x="3040831" y="1574555"/>
                </a:lnTo>
                <a:lnTo>
                  <a:pt x="3028087" y="1577130"/>
                </a:lnTo>
                <a:close/>
              </a:path>
              <a:path w="5198744" h="2476500">
                <a:moveTo>
                  <a:pt x="3330811" y="1579655"/>
                </a:moveTo>
                <a:lnTo>
                  <a:pt x="3317095" y="1576882"/>
                </a:lnTo>
                <a:lnTo>
                  <a:pt x="3305891" y="1569321"/>
                </a:lnTo>
                <a:lnTo>
                  <a:pt x="3298334" y="1558109"/>
                </a:lnTo>
                <a:lnTo>
                  <a:pt x="3295563" y="1544383"/>
                </a:lnTo>
                <a:lnTo>
                  <a:pt x="3298334" y="1530658"/>
                </a:lnTo>
                <a:lnTo>
                  <a:pt x="3305891" y="1519446"/>
                </a:lnTo>
                <a:lnTo>
                  <a:pt x="3317095" y="1511885"/>
                </a:lnTo>
                <a:lnTo>
                  <a:pt x="3330811" y="1509112"/>
                </a:lnTo>
                <a:lnTo>
                  <a:pt x="3344529" y="1511885"/>
                </a:lnTo>
                <a:lnTo>
                  <a:pt x="3355734" y="1519446"/>
                </a:lnTo>
                <a:lnTo>
                  <a:pt x="3363291" y="1530658"/>
                </a:lnTo>
                <a:lnTo>
                  <a:pt x="3366062" y="1544383"/>
                </a:lnTo>
                <a:lnTo>
                  <a:pt x="3363293" y="1558109"/>
                </a:lnTo>
                <a:lnTo>
                  <a:pt x="3355741" y="1569321"/>
                </a:lnTo>
                <a:lnTo>
                  <a:pt x="3344536" y="1576882"/>
                </a:lnTo>
                <a:lnTo>
                  <a:pt x="3330811" y="1579655"/>
                </a:lnTo>
                <a:close/>
              </a:path>
              <a:path w="5198744" h="2476500">
                <a:moveTo>
                  <a:pt x="3633528" y="1582180"/>
                </a:moveTo>
                <a:lnTo>
                  <a:pt x="3618825" y="1579209"/>
                </a:lnTo>
                <a:lnTo>
                  <a:pt x="3606819" y="1571107"/>
                </a:lnTo>
                <a:lnTo>
                  <a:pt x="3598723" y="1559093"/>
                </a:lnTo>
                <a:lnTo>
                  <a:pt x="3595755" y="1544383"/>
                </a:lnTo>
                <a:lnTo>
                  <a:pt x="3598723" y="1529674"/>
                </a:lnTo>
                <a:lnTo>
                  <a:pt x="3606819" y="1517660"/>
                </a:lnTo>
                <a:lnTo>
                  <a:pt x="3618825" y="1509558"/>
                </a:lnTo>
                <a:lnTo>
                  <a:pt x="3633528" y="1506587"/>
                </a:lnTo>
                <a:lnTo>
                  <a:pt x="3648231" y="1509558"/>
                </a:lnTo>
                <a:lnTo>
                  <a:pt x="3660237" y="1517660"/>
                </a:lnTo>
                <a:lnTo>
                  <a:pt x="3668333" y="1529674"/>
                </a:lnTo>
                <a:lnTo>
                  <a:pt x="3671301" y="1544383"/>
                </a:lnTo>
                <a:lnTo>
                  <a:pt x="3668333" y="1559093"/>
                </a:lnTo>
                <a:lnTo>
                  <a:pt x="3660237" y="1571107"/>
                </a:lnTo>
                <a:lnTo>
                  <a:pt x="3648231" y="1579209"/>
                </a:lnTo>
                <a:lnTo>
                  <a:pt x="3633528" y="1582180"/>
                </a:lnTo>
                <a:close/>
              </a:path>
              <a:path w="5198744" h="2476500">
                <a:moveTo>
                  <a:pt x="3936252" y="1585545"/>
                </a:moveTo>
                <a:lnTo>
                  <a:pt x="3920243" y="1582311"/>
                </a:lnTo>
                <a:lnTo>
                  <a:pt x="3907175" y="1573490"/>
                </a:lnTo>
                <a:lnTo>
                  <a:pt x="3898366" y="1560406"/>
                </a:lnTo>
                <a:lnTo>
                  <a:pt x="3895137" y="1544383"/>
                </a:lnTo>
                <a:lnTo>
                  <a:pt x="3898366" y="1528361"/>
                </a:lnTo>
                <a:lnTo>
                  <a:pt x="3907175" y="1515277"/>
                </a:lnTo>
                <a:lnTo>
                  <a:pt x="3920243" y="1506456"/>
                </a:lnTo>
                <a:lnTo>
                  <a:pt x="3936252" y="1503221"/>
                </a:lnTo>
                <a:lnTo>
                  <a:pt x="3952265" y="1506456"/>
                </a:lnTo>
                <a:lnTo>
                  <a:pt x="3965345" y="1515277"/>
                </a:lnTo>
                <a:lnTo>
                  <a:pt x="3974165" y="1528361"/>
                </a:lnTo>
                <a:lnTo>
                  <a:pt x="3977400" y="1544383"/>
                </a:lnTo>
                <a:lnTo>
                  <a:pt x="3974165" y="1560406"/>
                </a:lnTo>
                <a:lnTo>
                  <a:pt x="3965345" y="1573490"/>
                </a:lnTo>
                <a:lnTo>
                  <a:pt x="3952265" y="1582311"/>
                </a:lnTo>
                <a:lnTo>
                  <a:pt x="3936252" y="1585545"/>
                </a:lnTo>
                <a:close/>
              </a:path>
              <a:path w="5198744" h="2476500">
                <a:moveTo>
                  <a:pt x="4238975" y="1588070"/>
                </a:moveTo>
                <a:lnTo>
                  <a:pt x="4221988" y="1584638"/>
                </a:lnTo>
                <a:lnTo>
                  <a:pt x="4208114" y="1575278"/>
                </a:lnTo>
                <a:lnTo>
                  <a:pt x="4198759" y="1561397"/>
                </a:lnTo>
                <a:lnTo>
                  <a:pt x="4195329" y="1544400"/>
                </a:lnTo>
                <a:lnTo>
                  <a:pt x="4198759" y="1527404"/>
                </a:lnTo>
                <a:lnTo>
                  <a:pt x="4208114" y="1513524"/>
                </a:lnTo>
                <a:lnTo>
                  <a:pt x="4221988" y="1504165"/>
                </a:lnTo>
                <a:lnTo>
                  <a:pt x="4238975" y="1500733"/>
                </a:lnTo>
                <a:lnTo>
                  <a:pt x="4255963" y="1504165"/>
                </a:lnTo>
                <a:lnTo>
                  <a:pt x="4269837" y="1513524"/>
                </a:lnTo>
                <a:lnTo>
                  <a:pt x="4279191" y="1527404"/>
                </a:lnTo>
                <a:lnTo>
                  <a:pt x="4282622" y="1544400"/>
                </a:lnTo>
                <a:lnTo>
                  <a:pt x="4279191" y="1561397"/>
                </a:lnTo>
                <a:lnTo>
                  <a:pt x="4269837" y="1575278"/>
                </a:lnTo>
                <a:lnTo>
                  <a:pt x="4255963" y="1584638"/>
                </a:lnTo>
                <a:lnTo>
                  <a:pt x="4238975" y="1588070"/>
                </a:lnTo>
                <a:close/>
              </a:path>
              <a:path w="5198744" h="2476500">
                <a:moveTo>
                  <a:pt x="4541699" y="1590595"/>
                </a:moveTo>
                <a:lnTo>
                  <a:pt x="4523737" y="1586965"/>
                </a:lnTo>
                <a:lnTo>
                  <a:pt x="4509070" y="1577065"/>
                </a:lnTo>
                <a:lnTo>
                  <a:pt x="4499181" y="1562381"/>
                </a:lnTo>
                <a:lnTo>
                  <a:pt x="4495555" y="1544400"/>
                </a:lnTo>
                <a:lnTo>
                  <a:pt x="4499181" y="1526421"/>
                </a:lnTo>
                <a:lnTo>
                  <a:pt x="4509070" y="1511738"/>
                </a:lnTo>
                <a:lnTo>
                  <a:pt x="4523737" y="1501839"/>
                </a:lnTo>
                <a:lnTo>
                  <a:pt x="4541699" y="1498208"/>
                </a:lnTo>
                <a:lnTo>
                  <a:pt x="4559681" y="1501839"/>
                </a:lnTo>
                <a:lnTo>
                  <a:pt x="4574358" y="1511738"/>
                </a:lnTo>
                <a:lnTo>
                  <a:pt x="4584251" y="1526421"/>
                </a:lnTo>
                <a:lnTo>
                  <a:pt x="4587877" y="1544400"/>
                </a:lnTo>
                <a:lnTo>
                  <a:pt x="4584251" y="1562381"/>
                </a:lnTo>
                <a:lnTo>
                  <a:pt x="4574358" y="1577065"/>
                </a:lnTo>
                <a:lnTo>
                  <a:pt x="4559681" y="1586965"/>
                </a:lnTo>
                <a:lnTo>
                  <a:pt x="4541699" y="1590595"/>
                </a:lnTo>
                <a:close/>
              </a:path>
              <a:path w="5198744" h="2476500">
                <a:moveTo>
                  <a:pt x="4844423" y="1593117"/>
                </a:moveTo>
                <a:lnTo>
                  <a:pt x="4825482" y="1589289"/>
                </a:lnTo>
                <a:lnTo>
                  <a:pt x="4810009" y="1578850"/>
                </a:lnTo>
                <a:lnTo>
                  <a:pt x="4799574" y="1563365"/>
                </a:lnTo>
                <a:lnTo>
                  <a:pt x="4795747" y="1544400"/>
                </a:lnTo>
                <a:lnTo>
                  <a:pt x="4799574" y="1525437"/>
                </a:lnTo>
                <a:lnTo>
                  <a:pt x="4810009" y="1509952"/>
                </a:lnTo>
                <a:lnTo>
                  <a:pt x="4825482" y="1499512"/>
                </a:lnTo>
                <a:lnTo>
                  <a:pt x="4844423" y="1495684"/>
                </a:lnTo>
                <a:lnTo>
                  <a:pt x="4863384" y="1499512"/>
                </a:lnTo>
                <a:lnTo>
                  <a:pt x="4878867" y="1509952"/>
                </a:lnTo>
                <a:lnTo>
                  <a:pt x="4889305" y="1525437"/>
                </a:lnTo>
                <a:lnTo>
                  <a:pt x="4893133" y="1544400"/>
                </a:lnTo>
                <a:lnTo>
                  <a:pt x="4889305" y="1563365"/>
                </a:lnTo>
                <a:lnTo>
                  <a:pt x="4878867" y="1578850"/>
                </a:lnTo>
                <a:lnTo>
                  <a:pt x="4863384" y="1589289"/>
                </a:lnTo>
                <a:lnTo>
                  <a:pt x="4844423" y="1593117"/>
                </a:lnTo>
                <a:close/>
              </a:path>
              <a:path w="5198744" h="2476500">
                <a:moveTo>
                  <a:pt x="5147147" y="1595642"/>
                </a:moveTo>
                <a:lnTo>
                  <a:pt x="5127212" y="1591616"/>
                </a:lnTo>
                <a:lnTo>
                  <a:pt x="5110935" y="1580635"/>
                </a:lnTo>
                <a:lnTo>
                  <a:pt x="5099962" y="1564348"/>
                </a:lnTo>
                <a:lnTo>
                  <a:pt x="5095939" y="1544400"/>
                </a:lnTo>
                <a:lnTo>
                  <a:pt x="5099962" y="1524453"/>
                </a:lnTo>
                <a:lnTo>
                  <a:pt x="5110935" y="1508165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83375" y="1508165"/>
                </a:lnTo>
                <a:lnTo>
                  <a:pt x="5194360" y="1524453"/>
                </a:lnTo>
                <a:lnTo>
                  <a:pt x="5198388" y="1544400"/>
                </a:lnTo>
                <a:lnTo>
                  <a:pt x="5194360" y="1564348"/>
                </a:lnTo>
                <a:lnTo>
                  <a:pt x="5183375" y="1580635"/>
                </a:lnTo>
                <a:lnTo>
                  <a:pt x="5167087" y="1591616"/>
                </a:lnTo>
                <a:lnTo>
                  <a:pt x="5147147" y="1595642"/>
                </a:lnTo>
                <a:close/>
              </a:path>
              <a:path w="5198744" h="2476500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1"/>
                </a:lnTo>
                <a:lnTo>
                  <a:pt x="304961" y="1844801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198744" h="2476500">
                <a:moveTo>
                  <a:pt x="610007" y="1854054"/>
                </a:moveTo>
                <a:lnTo>
                  <a:pt x="602591" y="1854054"/>
                </a:lnTo>
                <a:lnTo>
                  <a:pt x="599580" y="1851043"/>
                </a:lnTo>
                <a:lnTo>
                  <a:pt x="599580" y="1843640"/>
                </a:lnTo>
                <a:lnTo>
                  <a:pt x="602591" y="1840626"/>
                </a:lnTo>
                <a:lnTo>
                  <a:pt x="609990" y="1840626"/>
                </a:lnTo>
                <a:lnTo>
                  <a:pt x="613002" y="1843640"/>
                </a:lnTo>
                <a:lnTo>
                  <a:pt x="613002" y="1851043"/>
                </a:lnTo>
                <a:lnTo>
                  <a:pt x="610007" y="1854054"/>
                </a:lnTo>
                <a:close/>
              </a:path>
              <a:path w="5198744" h="2476500">
                <a:moveTo>
                  <a:pt x="914581" y="1857419"/>
                </a:moveTo>
                <a:lnTo>
                  <a:pt x="903448" y="1857419"/>
                </a:lnTo>
                <a:lnTo>
                  <a:pt x="898942" y="1852910"/>
                </a:lnTo>
                <a:lnTo>
                  <a:pt x="898942" y="1841770"/>
                </a:lnTo>
                <a:lnTo>
                  <a:pt x="903448" y="1837260"/>
                </a:lnTo>
                <a:lnTo>
                  <a:pt x="914581" y="1837260"/>
                </a:lnTo>
                <a:lnTo>
                  <a:pt x="919087" y="1841770"/>
                </a:lnTo>
                <a:lnTo>
                  <a:pt x="919087" y="1852910"/>
                </a:lnTo>
                <a:lnTo>
                  <a:pt x="914581" y="1857419"/>
                </a:lnTo>
                <a:close/>
              </a:path>
              <a:path w="5198744" h="2476500">
                <a:moveTo>
                  <a:pt x="1219154" y="1860785"/>
                </a:moveTo>
                <a:lnTo>
                  <a:pt x="1204322" y="1860785"/>
                </a:lnTo>
                <a:lnTo>
                  <a:pt x="1198303" y="1854763"/>
                </a:lnTo>
                <a:lnTo>
                  <a:pt x="1198303" y="1839920"/>
                </a:lnTo>
                <a:lnTo>
                  <a:pt x="1204322" y="1833895"/>
                </a:lnTo>
                <a:lnTo>
                  <a:pt x="1219154" y="1833895"/>
                </a:lnTo>
                <a:lnTo>
                  <a:pt x="1225177" y="1839920"/>
                </a:lnTo>
                <a:lnTo>
                  <a:pt x="1225177" y="1854763"/>
                </a:lnTo>
                <a:lnTo>
                  <a:pt x="1219154" y="1860785"/>
                </a:lnTo>
                <a:close/>
              </a:path>
              <a:path w="5198744" h="2476500">
                <a:moveTo>
                  <a:pt x="1523731" y="1864150"/>
                </a:moveTo>
                <a:lnTo>
                  <a:pt x="1505196" y="1864150"/>
                </a:lnTo>
                <a:lnTo>
                  <a:pt x="1497679" y="1856630"/>
                </a:lnTo>
                <a:lnTo>
                  <a:pt x="1497679" y="1838084"/>
                </a:lnTo>
                <a:lnTo>
                  <a:pt x="1505196" y="1830563"/>
                </a:lnTo>
                <a:lnTo>
                  <a:pt x="1523731" y="1830563"/>
                </a:lnTo>
                <a:lnTo>
                  <a:pt x="1531249" y="1838084"/>
                </a:lnTo>
                <a:lnTo>
                  <a:pt x="1531249" y="1856630"/>
                </a:lnTo>
                <a:lnTo>
                  <a:pt x="1523731" y="1864150"/>
                </a:lnTo>
                <a:close/>
              </a:path>
              <a:path w="5198744" h="2476500">
                <a:moveTo>
                  <a:pt x="1817189" y="1867516"/>
                </a:moveTo>
                <a:lnTo>
                  <a:pt x="1809344" y="1865933"/>
                </a:lnTo>
                <a:lnTo>
                  <a:pt x="1802940" y="1861614"/>
                </a:lnTo>
                <a:lnTo>
                  <a:pt x="1798623" y="1855206"/>
                </a:lnTo>
                <a:lnTo>
                  <a:pt x="1797040" y="1847357"/>
                </a:lnTo>
                <a:lnTo>
                  <a:pt x="1798623" y="1839507"/>
                </a:lnTo>
                <a:lnTo>
                  <a:pt x="1802940" y="1833100"/>
                </a:lnTo>
                <a:lnTo>
                  <a:pt x="1809344" y="1828781"/>
                </a:lnTo>
                <a:lnTo>
                  <a:pt x="1817189" y="1827198"/>
                </a:lnTo>
                <a:lnTo>
                  <a:pt x="1825034" y="1828781"/>
                </a:lnTo>
                <a:lnTo>
                  <a:pt x="1831438" y="1833100"/>
                </a:lnTo>
                <a:lnTo>
                  <a:pt x="1835755" y="1839507"/>
                </a:lnTo>
                <a:lnTo>
                  <a:pt x="1837338" y="1847357"/>
                </a:lnTo>
                <a:lnTo>
                  <a:pt x="1835755" y="1855206"/>
                </a:lnTo>
                <a:lnTo>
                  <a:pt x="1831438" y="1861614"/>
                </a:lnTo>
                <a:lnTo>
                  <a:pt x="1825034" y="1865933"/>
                </a:lnTo>
                <a:lnTo>
                  <a:pt x="1817189" y="1867516"/>
                </a:lnTo>
                <a:close/>
              </a:path>
              <a:path w="5198744" h="2476500">
                <a:moveTo>
                  <a:pt x="2119913" y="1870885"/>
                </a:moveTo>
                <a:lnTo>
                  <a:pt x="2110762" y="1869036"/>
                </a:lnTo>
                <a:lnTo>
                  <a:pt x="2103289" y="1863993"/>
                </a:lnTo>
                <a:lnTo>
                  <a:pt x="2098250" y="1856514"/>
                </a:lnTo>
                <a:lnTo>
                  <a:pt x="2096402" y="1847357"/>
                </a:lnTo>
                <a:lnTo>
                  <a:pt x="2098250" y="1838201"/>
                </a:lnTo>
                <a:lnTo>
                  <a:pt x="2103289" y="1830724"/>
                </a:lnTo>
                <a:lnTo>
                  <a:pt x="2110762" y="1825681"/>
                </a:lnTo>
                <a:lnTo>
                  <a:pt x="2119913" y="1823832"/>
                </a:lnTo>
                <a:lnTo>
                  <a:pt x="2129063" y="1825681"/>
                </a:lnTo>
                <a:lnTo>
                  <a:pt x="2136537" y="1830724"/>
                </a:lnTo>
                <a:lnTo>
                  <a:pt x="2141576" y="1838201"/>
                </a:lnTo>
                <a:lnTo>
                  <a:pt x="2143424" y="1847357"/>
                </a:lnTo>
                <a:lnTo>
                  <a:pt x="2141576" y="1856514"/>
                </a:lnTo>
                <a:lnTo>
                  <a:pt x="2136537" y="1863993"/>
                </a:lnTo>
                <a:lnTo>
                  <a:pt x="2129063" y="1869036"/>
                </a:lnTo>
                <a:lnTo>
                  <a:pt x="2119913" y="1870885"/>
                </a:lnTo>
                <a:close/>
              </a:path>
              <a:path w="5198744" h="2476500">
                <a:moveTo>
                  <a:pt x="2422640" y="1873406"/>
                </a:moveTo>
                <a:lnTo>
                  <a:pt x="2412515" y="1871359"/>
                </a:lnTo>
                <a:lnTo>
                  <a:pt x="2404244" y="1865779"/>
                </a:lnTo>
                <a:lnTo>
                  <a:pt x="2398666" y="1857504"/>
                </a:lnTo>
                <a:lnTo>
                  <a:pt x="2396621" y="1847374"/>
                </a:lnTo>
                <a:lnTo>
                  <a:pt x="2398666" y="1837244"/>
                </a:lnTo>
                <a:lnTo>
                  <a:pt x="2404244" y="1828969"/>
                </a:lnTo>
                <a:lnTo>
                  <a:pt x="2412515" y="1823388"/>
                </a:lnTo>
                <a:lnTo>
                  <a:pt x="2422640" y="1821341"/>
                </a:lnTo>
                <a:lnTo>
                  <a:pt x="2432763" y="1823388"/>
                </a:lnTo>
                <a:lnTo>
                  <a:pt x="2441033" y="1828969"/>
                </a:lnTo>
                <a:lnTo>
                  <a:pt x="2446610" y="1837244"/>
                </a:lnTo>
                <a:lnTo>
                  <a:pt x="2448656" y="1847374"/>
                </a:lnTo>
                <a:lnTo>
                  <a:pt x="2446612" y="1857504"/>
                </a:lnTo>
                <a:lnTo>
                  <a:pt x="2441039" y="1865779"/>
                </a:lnTo>
                <a:lnTo>
                  <a:pt x="2432770" y="1871359"/>
                </a:lnTo>
                <a:lnTo>
                  <a:pt x="2422640" y="1873406"/>
                </a:lnTo>
                <a:close/>
              </a:path>
              <a:path w="5198744" h="2476500">
                <a:moveTo>
                  <a:pt x="2725364" y="1876772"/>
                </a:moveTo>
                <a:lnTo>
                  <a:pt x="2713926" y="1874462"/>
                </a:lnTo>
                <a:lnTo>
                  <a:pt x="2704587" y="1868163"/>
                </a:lnTo>
                <a:lnTo>
                  <a:pt x="2698291" y="1858818"/>
                </a:lnTo>
                <a:lnTo>
                  <a:pt x="2695982" y="1847374"/>
                </a:lnTo>
                <a:lnTo>
                  <a:pt x="2698291" y="1835929"/>
                </a:lnTo>
                <a:lnTo>
                  <a:pt x="2704587" y="1826585"/>
                </a:lnTo>
                <a:lnTo>
                  <a:pt x="2713926" y="1820285"/>
                </a:lnTo>
                <a:lnTo>
                  <a:pt x="2725364" y="1817976"/>
                </a:lnTo>
                <a:lnTo>
                  <a:pt x="2736801" y="1820285"/>
                </a:lnTo>
                <a:lnTo>
                  <a:pt x="2746140" y="1826585"/>
                </a:lnTo>
                <a:lnTo>
                  <a:pt x="2752436" y="1835929"/>
                </a:lnTo>
                <a:lnTo>
                  <a:pt x="2754745" y="1847374"/>
                </a:lnTo>
                <a:lnTo>
                  <a:pt x="2752436" y="1858818"/>
                </a:lnTo>
                <a:lnTo>
                  <a:pt x="2746140" y="1868163"/>
                </a:lnTo>
                <a:lnTo>
                  <a:pt x="2736801" y="1874462"/>
                </a:lnTo>
                <a:lnTo>
                  <a:pt x="2725364" y="1876772"/>
                </a:lnTo>
                <a:close/>
              </a:path>
              <a:path w="5198744" h="2476500">
                <a:moveTo>
                  <a:pt x="3028087" y="1880137"/>
                </a:moveTo>
                <a:lnTo>
                  <a:pt x="3015344" y="1877562"/>
                </a:lnTo>
                <a:lnTo>
                  <a:pt x="3004936" y="1870539"/>
                </a:lnTo>
                <a:lnTo>
                  <a:pt x="2997918" y="1860125"/>
                </a:lnTo>
                <a:lnTo>
                  <a:pt x="2995344" y="1847374"/>
                </a:lnTo>
                <a:lnTo>
                  <a:pt x="2997918" y="1834623"/>
                </a:lnTo>
                <a:lnTo>
                  <a:pt x="3004936" y="1824208"/>
                </a:lnTo>
                <a:lnTo>
                  <a:pt x="3015344" y="1817186"/>
                </a:lnTo>
                <a:lnTo>
                  <a:pt x="3028087" y="1814610"/>
                </a:lnTo>
                <a:lnTo>
                  <a:pt x="3040831" y="1817186"/>
                </a:lnTo>
                <a:lnTo>
                  <a:pt x="3051241" y="1824208"/>
                </a:lnTo>
                <a:lnTo>
                  <a:pt x="3058260" y="1834623"/>
                </a:lnTo>
                <a:lnTo>
                  <a:pt x="3060834" y="1847374"/>
                </a:lnTo>
                <a:lnTo>
                  <a:pt x="3058260" y="1860125"/>
                </a:lnTo>
                <a:lnTo>
                  <a:pt x="3051241" y="1870539"/>
                </a:lnTo>
                <a:lnTo>
                  <a:pt x="3040831" y="1877562"/>
                </a:lnTo>
                <a:lnTo>
                  <a:pt x="3028087" y="1880137"/>
                </a:lnTo>
                <a:close/>
              </a:path>
              <a:path w="5198744" h="2476500">
                <a:moveTo>
                  <a:pt x="3330811" y="1882662"/>
                </a:moveTo>
                <a:lnTo>
                  <a:pt x="3317095" y="1879889"/>
                </a:lnTo>
                <a:lnTo>
                  <a:pt x="3305891" y="1872328"/>
                </a:lnTo>
                <a:lnTo>
                  <a:pt x="3298334" y="1861116"/>
                </a:lnTo>
                <a:lnTo>
                  <a:pt x="3295563" y="1847391"/>
                </a:lnTo>
                <a:lnTo>
                  <a:pt x="3298334" y="1833665"/>
                </a:lnTo>
                <a:lnTo>
                  <a:pt x="3305891" y="1822453"/>
                </a:lnTo>
                <a:lnTo>
                  <a:pt x="3317095" y="1814892"/>
                </a:lnTo>
                <a:lnTo>
                  <a:pt x="3330811" y="1812119"/>
                </a:lnTo>
                <a:lnTo>
                  <a:pt x="3344529" y="1814892"/>
                </a:lnTo>
                <a:lnTo>
                  <a:pt x="3355734" y="1822453"/>
                </a:lnTo>
                <a:lnTo>
                  <a:pt x="3363291" y="1833665"/>
                </a:lnTo>
                <a:lnTo>
                  <a:pt x="3366062" y="1847391"/>
                </a:lnTo>
                <a:lnTo>
                  <a:pt x="3363293" y="1861116"/>
                </a:lnTo>
                <a:lnTo>
                  <a:pt x="3355741" y="1872328"/>
                </a:lnTo>
                <a:lnTo>
                  <a:pt x="3344536" y="1879889"/>
                </a:lnTo>
                <a:lnTo>
                  <a:pt x="3330811" y="1882662"/>
                </a:lnTo>
                <a:close/>
              </a:path>
              <a:path w="5198744" h="2476500">
                <a:moveTo>
                  <a:pt x="3633528" y="1885187"/>
                </a:moveTo>
                <a:lnTo>
                  <a:pt x="3618825" y="1882216"/>
                </a:lnTo>
                <a:lnTo>
                  <a:pt x="3606819" y="1874114"/>
                </a:lnTo>
                <a:lnTo>
                  <a:pt x="3598723" y="1862100"/>
                </a:lnTo>
                <a:lnTo>
                  <a:pt x="3595755" y="1847391"/>
                </a:lnTo>
                <a:lnTo>
                  <a:pt x="3598723" y="1832683"/>
                </a:lnTo>
                <a:lnTo>
                  <a:pt x="3606819" y="1820668"/>
                </a:lnTo>
                <a:lnTo>
                  <a:pt x="3618825" y="1812566"/>
                </a:lnTo>
                <a:lnTo>
                  <a:pt x="3633528" y="1809594"/>
                </a:lnTo>
                <a:lnTo>
                  <a:pt x="3648231" y="1812566"/>
                </a:lnTo>
                <a:lnTo>
                  <a:pt x="3660237" y="1820668"/>
                </a:lnTo>
                <a:lnTo>
                  <a:pt x="3668333" y="1832683"/>
                </a:lnTo>
                <a:lnTo>
                  <a:pt x="3671301" y="1847391"/>
                </a:lnTo>
                <a:lnTo>
                  <a:pt x="3668333" y="1862100"/>
                </a:lnTo>
                <a:lnTo>
                  <a:pt x="3660237" y="1874114"/>
                </a:lnTo>
                <a:lnTo>
                  <a:pt x="3648231" y="1882216"/>
                </a:lnTo>
                <a:lnTo>
                  <a:pt x="3633528" y="1885187"/>
                </a:lnTo>
                <a:close/>
              </a:path>
              <a:path w="5198744" h="2476500">
                <a:moveTo>
                  <a:pt x="3936252" y="1888553"/>
                </a:moveTo>
                <a:lnTo>
                  <a:pt x="3920243" y="1885318"/>
                </a:lnTo>
                <a:lnTo>
                  <a:pt x="3907175" y="1876497"/>
                </a:lnTo>
                <a:lnTo>
                  <a:pt x="3898366" y="1863413"/>
                </a:lnTo>
                <a:lnTo>
                  <a:pt x="3895137" y="1847391"/>
                </a:lnTo>
                <a:lnTo>
                  <a:pt x="3898366" y="1831368"/>
                </a:lnTo>
                <a:lnTo>
                  <a:pt x="3907175" y="1818284"/>
                </a:lnTo>
                <a:lnTo>
                  <a:pt x="3920243" y="1809463"/>
                </a:lnTo>
                <a:lnTo>
                  <a:pt x="3936252" y="1806229"/>
                </a:lnTo>
                <a:lnTo>
                  <a:pt x="3952265" y="1809463"/>
                </a:lnTo>
                <a:lnTo>
                  <a:pt x="3965345" y="1818284"/>
                </a:lnTo>
                <a:lnTo>
                  <a:pt x="3974165" y="1831368"/>
                </a:lnTo>
                <a:lnTo>
                  <a:pt x="3977400" y="1847391"/>
                </a:lnTo>
                <a:lnTo>
                  <a:pt x="3974165" y="1863413"/>
                </a:lnTo>
                <a:lnTo>
                  <a:pt x="3965345" y="1876497"/>
                </a:lnTo>
                <a:lnTo>
                  <a:pt x="3952265" y="1885318"/>
                </a:lnTo>
                <a:lnTo>
                  <a:pt x="3936252" y="1888553"/>
                </a:lnTo>
                <a:close/>
              </a:path>
              <a:path w="5198744" h="2476500">
                <a:moveTo>
                  <a:pt x="4238975" y="1891078"/>
                </a:moveTo>
                <a:lnTo>
                  <a:pt x="4221988" y="1887645"/>
                </a:lnTo>
                <a:lnTo>
                  <a:pt x="4208114" y="1878286"/>
                </a:lnTo>
                <a:lnTo>
                  <a:pt x="4198759" y="1864405"/>
                </a:lnTo>
                <a:lnTo>
                  <a:pt x="4195329" y="1847407"/>
                </a:lnTo>
                <a:lnTo>
                  <a:pt x="4198759" y="1830411"/>
                </a:lnTo>
                <a:lnTo>
                  <a:pt x="4208114" y="1816531"/>
                </a:lnTo>
                <a:lnTo>
                  <a:pt x="4221988" y="1807172"/>
                </a:lnTo>
                <a:lnTo>
                  <a:pt x="4238975" y="1803741"/>
                </a:lnTo>
                <a:lnTo>
                  <a:pt x="4255963" y="1807172"/>
                </a:lnTo>
                <a:lnTo>
                  <a:pt x="4269837" y="1816531"/>
                </a:lnTo>
                <a:lnTo>
                  <a:pt x="4279191" y="1830411"/>
                </a:lnTo>
                <a:lnTo>
                  <a:pt x="4282622" y="1847407"/>
                </a:lnTo>
                <a:lnTo>
                  <a:pt x="4279191" y="1864405"/>
                </a:lnTo>
                <a:lnTo>
                  <a:pt x="4269837" y="1878286"/>
                </a:lnTo>
                <a:lnTo>
                  <a:pt x="4255963" y="1887645"/>
                </a:lnTo>
                <a:lnTo>
                  <a:pt x="4238975" y="1891078"/>
                </a:lnTo>
                <a:close/>
              </a:path>
              <a:path w="5198744" h="2476500">
                <a:moveTo>
                  <a:pt x="4541699" y="1893603"/>
                </a:moveTo>
                <a:lnTo>
                  <a:pt x="4523737" y="1889972"/>
                </a:lnTo>
                <a:lnTo>
                  <a:pt x="4509070" y="1880072"/>
                </a:lnTo>
                <a:lnTo>
                  <a:pt x="4499181" y="1865389"/>
                </a:lnTo>
                <a:lnTo>
                  <a:pt x="4495555" y="1847407"/>
                </a:lnTo>
                <a:lnTo>
                  <a:pt x="4499181" y="1829427"/>
                </a:lnTo>
                <a:lnTo>
                  <a:pt x="4509070" y="1814744"/>
                </a:lnTo>
                <a:lnTo>
                  <a:pt x="4523737" y="1804845"/>
                </a:lnTo>
                <a:lnTo>
                  <a:pt x="4541699" y="1801216"/>
                </a:lnTo>
                <a:lnTo>
                  <a:pt x="4559681" y="1804845"/>
                </a:lnTo>
                <a:lnTo>
                  <a:pt x="4574358" y="1814744"/>
                </a:lnTo>
                <a:lnTo>
                  <a:pt x="4584251" y="1829427"/>
                </a:lnTo>
                <a:lnTo>
                  <a:pt x="4587877" y="1847407"/>
                </a:lnTo>
                <a:lnTo>
                  <a:pt x="4584251" y="1865389"/>
                </a:lnTo>
                <a:lnTo>
                  <a:pt x="4574358" y="1880072"/>
                </a:lnTo>
                <a:lnTo>
                  <a:pt x="4559681" y="1889972"/>
                </a:lnTo>
                <a:lnTo>
                  <a:pt x="4541699" y="1893603"/>
                </a:lnTo>
                <a:close/>
              </a:path>
              <a:path w="5198744" h="2476500">
                <a:moveTo>
                  <a:pt x="4844423" y="1896124"/>
                </a:moveTo>
                <a:lnTo>
                  <a:pt x="4825482" y="1892296"/>
                </a:lnTo>
                <a:lnTo>
                  <a:pt x="4810009" y="1881856"/>
                </a:lnTo>
                <a:lnTo>
                  <a:pt x="4799574" y="1866371"/>
                </a:lnTo>
                <a:lnTo>
                  <a:pt x="4795747" y="1847407"/>
                </a:lnTo>
                <a:lnTo>
                  <a:pt x="4799574" y="1828444"/>
                </a:lnTo>
                <a:lnTo>
                  <a:pt x="4810009" y="1812959"/>
                </a:lnTo>
                <a:lnTo>
                  <a:pt x="4825482" y="1802519"/>
                </a:lnTo>
                <a:lnTo>
                  <a:pt x="4844423" y="1798691"/>
                </a:lnTo>
                <a:lnTo>
                  <a:pt x="4863384" y="1802519"/>
                </a:lnTo>
                <a:lnTo>
                  <a:pt x="4878867" y="1812959"/>
                </a:lnTo>
                <a:lnTo>
                  <a:pt x="4889305" y="1828444"/>
                </a:lnTo>
                <a:lnTo>
                  <a:pt x="4893133" y="1847407"/>
                </a:lnTo>
                <a:lnTo>
                  <a:pt x="4889305" y="1866371"/>
                </a:lnTo>
                <a:lnTo>
                  <a:pt x="4878867" y="1881856"/>
                </a:lnTo>
                <a:lnTo>
                  <a:pt x="4863384" y="1892296"/>
                </a:lnTo>
                <a:lnTo>
                  <a:pt x="4844423" y="1896124"/>
                </a:lnTo>
                <a:close/>
              </a:path>
              <a:path w="5198744" h="2476500">
                <a:moveTo>
                  <a:pt x="5147147" y="1898649"/>
                </a:moveTo>
                <a:lnTo>
                  <a:pt x="5127212" y="1894623"/>
                </a:lnTo>
                <a:lnTo>
                  <a:pt x="5110935" y="1883642"/>
                </a:lnTo>
                <a:lnTo>
                  <a:pt x="5099962" y="1867355"/>
                </a:lnTo>
                <a:lnTo>
                  <a:pt x="5095939" y="1847407"/>
                </a:lnTo>
                <a:lnTo>
                  <a:pt x="5099962" y="1827460"/>
                </a:lnTo>
                <a:lnTo>
                  <a:pt x="5110935" y="1811172"/>
                </a:lnTo>
                <a:lnTo>
                  <a:pt x="5127212" y="1800192"/>
                </a:lnTo>
                <a:lnTo>
                  <a:pt x="5147147" y="1796166"/>
                </a:lnTo>
                <a:lnTo>
                  <a:pt x="5167087" y="1800192"/>
                </a:lnTo>
                <a:lnTo>
                  <a:pt x="5183375" y="1811172"/>
                </a:lnTo>
                <a:lnTo>
                  <a:pt x="5194360" y="1827460"/>
                </a:lnTo>
                <a:lnTo>
                  <a:pt x="5198388" y="1847407"/>
                </a:lnTo>
                <a:lnTo>
                  <a:pt x="5194360" y="1867355"/>
                </a:lnTo>
                <a:lnTo>
                  <a:pt x="5183375" y="1883642"/>
                </a:lnTo>
                <a:lnTo>
                  <a:pt x="5167087" y="1894623"/>
                </a:lnTo>
                <a:lnTo>
                  <a:pt x="5147147" y="1898649"/>
                </a:lnTo>
                <a:close/>
              </a:path>
              <a:path w="5198744" h="2476500">
                <a:moveTo>
                  <a:pt x="607685" y="2152855"/>
                </a:moveTo>
                <a:lnTo>
                  <a:pt x="604893" y="2152855"/>
                </a:lnTo>
                <a:lnTo>
                  <a:pt x="603766" y="2151728"/>
                </a:lnTo>
                <a:lnTo>
                  <a:pt x="603766" y="2148936"/>
                </a:lnTo>
                <a:lnTo>
                  <a:pt x="604893" y="2147805"/>
                </a:lnTo>
                <a:lnTo>
                  <a:pt x="607685" y="2147805"/>
                </a:lnTo>
                <a:lnTo>
                  <a:pt x="608812" y="2148936"/>
                </a:lnTo>
                <a:lnTo>
                  <a:pt x="608812" y="2151728"/>
                </a:lnTo>
                <a:lnTo>
                  <a:pt x="607685" y="2152855"/>
                </a:lnTo>
                <a:close/>
              </a:path>
              <a:path w="5198744" h="2476500">
                <a:moveTo>
                  <a:pt x="913187" y="2157888"/>
                </a:moveTo>
                <a:lnTo>
                  <a:pt x="904842" y="2157888"/>
                </a:lnTo>
                <a:lnTo>
                  <a:pt x="901463" y="2154506"/>
                </a:lnTo>
                <a:lnTo>
                  <a:pt x="901463" y="2146158"/>
                </a:lnTo>
                <a:lnTo>
                  <a:pt x="904842" y="2142776"/>
                </a:lnTo>
                <a:lnTo>
                  <a:pt x="913187" y="2142776"/>
                </a:lnTo>
                <a:lnTo>
                  <a:pt x="916566" y="2146158"/>
                </a:lnTo>
                <a:lnTo>
                  <a:pt x="916566" y="2154506"/>
                </a:lnTo>
                <a:lnTo>
                  <a:pt x="913187" y="2157888"/>
                </a:lnTo>
                <a:close/>
              </a:path>
              <a:path w="5198744" h="2476500">
                <a:moveTo>
                  <a:pt x="1218685" y="2162918"/>
                </a:moveTo>
                <a:lnTo>
                  <a:pt x="1204778" y="2162918"/>
                </a:lnTo>
                <a:lnTo>
                  <a:pt x="1199144" y="2157281"/>
                </a:lnTo>
                <a:lnTo>
                  <a:pt x="1199144" y="2143346"/>
                </a:lnTo>
                <a:lnTo>
                  <a:pt x="1204778" y="2137709"/>
                </a:lnTo>
                <a:lnTo>
                  <a:pt x="1218702" y="2137709"/>
                </a:lnTo>
                <a:lnTo>
                  <a:pt x="1224336" y="2143346"/>
                </a:lnTo>
                <a:lnTo>
                  <a:pt x="1224336" y="2157281"/>
                </a:lnTo>
                <a:lnTo>
                  <a:pt x="1218685" y="2162918"/>
                </a:lnTo>
                <a:close/>
              </a:path>
              <a:path w="5198744" h="2476500">
                <a:moveTo>
                  <a:pt x="1523731" y="2167127"/>
                </a:moveTo>
                <a:lnTo>
                  <a:pt x="1505196" y="2167127"/>
                </a:lnTo>
                <a:lnTo>
                  <a:pt x="1497679" y="2159603"/>
                </a:lnTo>
                <a:lnTo>
                  <a:pt x="1497679" y="2141058"/>
                </a:lnTo>
                <a:lnTo>
                  <a:pt x="1505196" y="2133537"/>
                </a:lnTo>
                <a:lnTo>
                  <a:pt x="1523731" y="2133537"/>
                </a:lnTo>
                <a:lnTo>
                  <a:pt x="1531249" y="2141058"/>
                </a:lnTo>
                <a:lnTo>
                  <a:pt x="1531249" y="2159603"/>
                </a:lnTo>
                <a:lnTo>
                  <a:pt x="1523731" y="2167127"/>
                </a:lnTo>
                <a:close/>
              </a:path>
              <a:path w="5198744" h="2476500">
                <a:moveTo>
                  <a:pt x="1817189" y="2170493"/>
                </a:moveTo>
                <a:lnTo>
                  <a:pt x="1809344" y="2168909"/>
                </a:lnTo>
                <a:lnTo>
                  <a:pt x="1802940" y="2164590"/>
                </a:lnTo>
                <a:lnTo>
                  <a:pt x="1798623" y="2158182"/>
                </a:lnTo>
                <a:lnTo>
                  <a:pt x="1797040" y="2150330"/>
                </a:lnTo>
                <a:lnTo>
                  <a:pt x="1798623" y="2142481"/>
                </a:lnTo>
                <a:lnTo>
                  <a:pt x="1802940" y="2136073"/>
                </a:lnTo>
                <a:lnTo>
                  <a:pt x="1809344" y="2131755"/>
                </a:lnTo>
                <a:lnTo>
                  <a:pt x="1817189" y="2130171"/>
                </a:lnTo>
                <a:lnTo>
                  <a:pt x="1825034" y="2131755"/>
                </a:lnTo>
                <a:lnTo>
                  <a:pt x="1831438" y="2136073"/>
                </a:lnTo>
                <a:lnTo>
                  <a:pt x="1835755" y="2142481"/>
                </a:lnTo>
                <a:lnTo>
                  <a:pt x="1837338" y="2150330"/>
                </a:lnTo>
                <a:lnTo>
                  <a:pt x="1835755" y="2158182"/>
                </a:lnTo>
                <a:lnTo>
                  <a:pt x="1831438" y="2164590"/>
                </a:lnTo>
                <a:lnTo>
                  <a:pt x="1825034" y="2168909"/>
                </a:lnTo>
                <a:lnTo>
                  <a:pt x="1817189" y="2170493"/>
                </a:lnTo>
                <a:close/>
              </a:path>
              <a:path w="5198744" h="2476500">
                <a:moveTo>
                  <a:pt x="2119913" y="2173855"/>
                </a:moveTo>
                <a:lnTo>
                  <a:pt x="2110762" y="2172006"/>
                </a:lnTo>
                <a:lnTo>
                  <a:pt x="2103289" y="2166965"/>
                </a:lnTo>
                <a:lnTo>
                  <a:pt x="2098250" y="2159487"/>
                </a:lnTo>
                <a:lnTo>
                  <a:pt x="2096402" y="2150330"/>
                </a:lnTo>
                <a:lnTo>
                  <a:pt x="2098250" y="2141175"/>
                </a:lnTo>
                <a:lnTo>
                  <a:pt x="2103289" y="2133697"/>
                </a:lnTo>
                <a:lnTo>
                  <a:pt x="2110762" y="2128655"/>
                </a:lnTo>
                <a:lnTo>
                  <a:pt x="2119913" y="2126806"/>
                </a:lnTo>
                <a:lnTo>
                  <a:pt x="2129063" y="2128655"/>
                </a:lnTo>
                <a:lnTo>
                  <a:pt x="2136537" y="2133697"/>
                </a:lnTo>
                <a:lnTo>
                  <a:pt x="2141576" y="2141175"/>
                </a:lnTo>
                <a:lnTo>
                  <a:pt x="2143424" y="2150330"/>
                </a:lnTo>
                <a:lnTo>
                  <a:pt x="2141576" y="2159487"/>
                </a:lnTo>
                <a:lnTo>
                  <a:pt x="2136537" y="2166965"/>
                </a:lnTo>
                <a:lnTo>
                  <a:pt x="2129063" y="2172006"/>
                </a:lnTo>
                <a:lnTo>
                  <a:pt x="2119913" y="2173855"/>
                </a:lnTo>
                <a:close/>
              </a:path>
              <a:path w="5198744" h="2476500">
                <a:moveTo>
                  <a:pt x="2422640" y="2176380"/>
                </a:moveTo>
                <a:lnTo>
                  <a:pt x="2412515" y="2174333"/>
                </a:lnTo>
                <a:lnTo>
                  <a:pt x="2404244" y="2168753"/>
                </a:lnTo>
                <a:lnTo>
                  <a:pt x="2398666" y="2160479"/>
                </a:lnTo>
                <a:lnTo>
                  <a:pt x="2396621" y="2150347"/>
                </a:lnTo>
                <a:lnTo>
                  <a:pt x="2398666" y="2140217"/>
                </a:lnTo>
                <a:lnTo>
                  <a:pt x="2404244" y="2131942"/>
                </a:lnTo>
                <a:lnTo>
                  <a:pt x="2412515" y="2126361"/>
                </a:lnTo>
                <a:lnTo>
                  <a:pt x="2422640" y="2124315"/>
                </a:lnTo>
                <a:lnTo>
                  <a:pt x="2432763" y="2126361"/>
                </a:lnTo>
                <a:lnTo>
                  <a:pt x="2441033" y="2131942"/>
                </a:lnTo>
                <a:lnTo>
                  <a:pt x="2446610" y="2140217"/>
                </a:lnTo>
                <a:lnTo>
                  <a:pt x="2448656" y="2150347"/>
                </a:lnTo>
                <a:lnTo>
                  <a:pt x="2446612" y="2160479"/>
                </a:lnTo>
                <a:lnTo>
                  <a:pt x="2441039" y="2168753"/>
                </a:lnTo>
                <a:lnTo>
                  <a:pt x="2432770" y="2174333"/>
                </a:lnTo>
                <a:lnTo>
                  <a:pt x="2422640" y="2176380"/>
                </a:lnTo>
                <a:close/>
              </a:path>
              <a:path w="5198744" h="2476500">
                <a:moveTo>
                  <a:pt x="2725364" y="2179745"/>
                </a:moveTo>
                <a:lnTo>
                  <a:pt x="2713926" y="2177436"/>
                </a:lnTo>
                <a:lnTo>
                  <a:pt x="2704587" y="2171136"/>
                </a:lnTo>
                <a:lnTo>
                  <a:pt x="2698291" y="2161792"/>
                </a:lnTo>
                <a:lnTo>
                  <a:pt x="2695982" y="2150347"/>
                </a:lnTo>
                <a:lnTo>
                  <a:pt x="2698291" y="2138902"/>
                </a:lnTo>
                <a:lnTo>
                  <a:pt x="2704587" y="2129558"/>
                </a:lnTo>
                <a:lnTo>
                  <a:pt x="2713926" y="2123259"/>
                </a:lnTo>
                <a:lnTo>
                  <a:pt x="2725364" y="2120949"/>
                </a:lnTo>
                <a:lnTo>
                  <a:pt x="2736801" y="2123259"/>
                </a:lnTo>
                <a:lnTo>
                  <a:pt x="2746140" y="2129558"/>
                </a:lnTo>
                <a:lnTo>
                  <a:pt x="2752436" y="2138902"/>
                </a:lnTo>
                <a:lnTo>
                  <a:pt x="2754745" y="2150347"/>
                </a:lnTo>
                <a:lnTo>
                  <a:pt x="2752436" y="2161792"/>
                </a:lnTo>
                <a:lnTo>
                  <a:pt x="2746140" y="2171136"/>
                </a:lnTo>
                <a:lnTo>
                  <a:pt x="2736801" y="2177436"/>
                </a:lnTo>
                <a:lnTo>
                  <a:pt x="2725364" y="2179745"/>
                </a:lnTo>
                <a:close/>
              </a:path>
              <a:path w="5198744" h="2476500">
                <a:moveTo>
                  <a:pt x="3028087" y="2183114"/>
                </a:moveTo>
                <a:lnTo>
                  <a:pt x="3015344" y="2180538"/>
                </a:lnTo>
                <a:lnTo>
                  <a:pt x="3004936" y="2173514"/>
                </a:lnTo>
                <a:lnTo>
                  <a:pt x="2997918" y="2163099"/>
                </a:lnTo>
                <a:lnTo>
                  <a:pt x="2995344" y="2150347"/>
                </a:lnTo>
                <a:lnTo>
                  <a:pt x="2997918" y="2137596"/>
                </a:lnTo>
                <a:lnTo>
                  <a:pt x="3004936" y="2127182"/>
                </a:lnTo>
                <a:lnTo>
                  <a:pt x="3015344" y="2120159"/>
                </a:lnTo>
                <a:lnTo>
                  <a:pt x="3028087" y="2117584"/>
                </a:lnTo>
                <a:lnTo>
                  <a:pt x="3040831" y="2120159"/>
                </a:lnTo>
                <a:lnTo>
                  <a:pt x="3051241" y="2127182"/>
                </a:lnTo>
                <a:lnTo>
                  <a:pt x="3058260" y="2137596"/>
                </a:lnTo>
                <a:lnTo>
                  <a:pt x="3060834" y="2150347"/>
                </a:lnTo>
                <a:lnTo>
                  <a:pt x="3058260" y="2163099"/>
                </a:lnTo>
                <a:lnTo>
                  <a:pt x="3051241" y="2173514"/>
                </a:lnTo>
                <a:lnTo>
                  <a:pt x="3040831" y="2180538"/>
                </a:lnTo>
                <a:lnTo>
                  <a:pt x="3028087" y="2183114"/>
                </a:lnTo>
                <a:close/>
              </a:path>
              <a:path w="5198744" h="2476500">
                <a:moveTo>
                  <a:pt x="3330811" y="2185636"/>
                </a:moveTo>
                <a:lnTo>
                  <a:pt x="3317095" y="2182863"/>
                </a:lnTo>
                <a:lnTo>
                  <a:pt x="3305891" y="2175301"/>
                </a:lnTo>
                <a:lnTo>
                  <a:pt x="3298334" y="2164089"/>
                </a:lnTo>
                <a:lnTo>
                  <a:pt x="3295563" y="2150364"/>
                </a:lnTo>
                <a:lnTo>
                  <a:pt x="3298334" y="2136639"/>
                </a:lnTo>
                <a:lnTo>
                  <a:pt x="3305891" y="2125427"/>
                </a:lnTo>
                <a:lnTo>
                  <a:pt x="3317095" y="2117866"/>
                </a:lnTo>
                <a:lnTo>
                  <a:pt x="3330811" y="2115092"/>
                </a:lnTo>
                <a:lnTo>
                  <a:pt x="3344529" y="2117866"/>
                </a:lnTo>
                <a:lnTo>
                  <a:pt x="3355734" y="2125427"/>
                </a:lnTo>
                <a:lnTo>
                  <a:pt x="3363291" y="2136639"/>
                </a:lnTo>
                <a:lnTo>
                  <a:pt x="3366062" y="2150364"/>
                </a:lnTo>
                <a:lnTo>
                  <a:pt x="3363293" y="2164089"/>
                </a:lnTo>
                <a:lnTo>
                  <a:pt x="3355741" y="2175301"/>
                </a:lnTo>
                <a:lnTo>
                  <a:pt x="3344536" y="2182863"/>
                </a:lnTo>
                <a:lnTo>
                  <a:pt x="3330811" y="2185636"/>
                </a:lnTo>
                <a:close/>
              </a:path>
              <a:path w="5198744" h="2476500">
                <a:moveTo>
                  <a:pt x="3633528" y="2188161"/>
                </a:moveTo>
                <a:lnTo>
                  <a:pt x="3618825" y="2185189"/>
                </a:lnTo>
                <a:lnTo>
                  <a:pt x="3606819" y="2177088"/>
                </a:lnTo>
                <a:lnTo>
                  <a:pt x="3598723" y="2165073"/>
                </a:lnTo>
                <a:lnTo>
                  <a:pt x="3595755" y="2150364"/>
                </a:lnTo>
                <a:lnTo>
                  <a:pt x="3598723" y="2135655"/>
                </a:lnTo>
                <a:lnTo>
                  <a:pt x="3606819" y="2123640"/>
                </a:lnTo>
                <a:lnTo>
                  <a:pt x="3618825" y="2115539"/>
                </a:lnTo>
                <a:lnTo>
                  <a:pt x="3633528" y="2112567"/>
                </a:lnTo>
                <a:lnTo>
                  <a:pt x="3648231" y="2115539"/>
                </a:lnTo>
                <a:lnTo>
                  <a:pt x="3660237" y="2123640"/>
                </a:lnTo>
                <a:lnTo>
                  <a:pt x="3668333" y="2135655"/>
                </a:lnTo>
                <a:lnTo>
                  <a:pt x="3671301" y="2150364"/>
                </a:lnTo>
                <a:lnTo>
                  <a:pt x="3668333" y="2165073"/>
                </a:lnTo>
                <a:lnTo>
                  <a:pt x="3660237" y="2177088"/>
                </a:lnTo>
                <a:lnTo>
                  <a:pt x="3648231" y="2185189"/>
                </a:lnTo>
                <a:lnTo>
                  <a:pt x="3633528" y="2188161"/>
                </a:lnTo>
                <a:close/>
              </a:path>
              <a:path w="5198744" h="2476500">
                <a:moveTo>
                  <a:pt x="3936252" y="2191526"/>
                </a:moveTo>
                <a:lnTo>
                  <a:pt x="3920243" y="2188292"/>
                </a:lnTo>
                <a:lnTo>
                  <a:pt x="3907175" y="2179471"/>
                </a:lnTo>
                <a:lnTo>
                  <a:pt x="3898366" y="2166387"/>
                </a:lnTo>
                <a:lnTo>
                  <a:pt x="3895137" y="2150364"/>
                </a:lnTo>
                <a:lnTo>
                  <a:pt x="3898366" y="2134341"/>
                </a:lnTo>
                <a:lnTo>
                  <a:pt x="3907175" y="2121258"/>
                </a:lnTo>
                <a:lnTo>
                  <a:pt x="3920243" y="2112437"/>
                </a:lnTo>
                <a:lnTo>
                  <a:pt x="3936252" y="2109202"/>
                </a:lnTo>
                <a:lnTo>
                  <a:pt x="3952265" y="2112437"/>
                </a:lnTo>
                <a:lnTo>
                  <a:pt x="3965345" y="2121258"/>
                </a:lnTo>
                <a:lnTo>
                  <a:pt x="3974165" y="2134341"/>
                </a:lnTo>
                <a:lnTo>
                  <a:pt x="3977400" y="2150364"/>
                </a:lnTo>
                <a:lnTo>
                  <a:pt x="3974165" y="2166387"/>
                </a:lnTo>
                <a:lnTo>
                  <a:pt x="3965345" y="2179471"/>
                </a:lnTo>
                <a:lnTo>
                  <a:pt x="3952265" y="2188292"/>
                </a:lnTo>
                <a:lnTo>
                  <a:pt x="3936252" y="2191526"/>
                </a:lnTo>
                <a:close/>
              </a:path>
              <a:path w="5198744" h="2476500">
                <a:moveTo>
                  <a:pt x="4238975" y="2194051"/>
                </a:moveTo>
                <a:lnTo>
                  <a:pt x="4221988" y="2190619"/>
                </a:lnTo>
                <a:lnTo>
                  <a:pt x="4208114" y="2181259"/>
                </a:lnTo>
                <a:lnTo>
                  <a:pt x="4198759" y="2167378"/>
                </a:lnTo>
                <a:lnTo>
                  <a:pt x="4195329" y="2150381"/>
                </a:lnTo>
                <a:lnTo>
                  <a:pt x="4198759" y="2133384"/>
                </a:lnTo>
                <a:lnTo>
                  <a:pt x="4208114" y="2119503"/>
                </a:lnTo>
                <a:lnTo>
                  <a:pt x="4221988" y="2110143"/>
                </a:lnTo>
                <a:lnTo>
                  <a:pt x="4238975" y="2106711"/>
                </a:lnTo>
                <a:lnTo>
                  <a:pt x="4255963" y="2110143"/>
                </a:lnTo>
                <a:lnTo>
                  <a:pt x="4269837" y="2119503"/>
                </a:lnTo>
                <a:lnTo>
                  <a:pt x="4279191" y="2133384"/>
                </a:lnTo>
                <a:lnTo>
                  <a:pt x="4282622" y="2150381"/>
                </a:lnTo>
                <a:lnTo>
                  <a:pt x="4279191" y="2167378"/>
                </a:lnTo>
                <a:lnTo>
                  <a:pt x="4269837" y="2181259"/>
                </a:lnTo>
                <a:lnTo>
                  <a:pt x="4255963" y="2190619"/>
                </a:lnTo>
                <a:lnTo>
                  <a:pt x="4238975" y="2194051"/>
                </a:lnTo>
                <a:close/>
              </a:path>
              <a:path w="5198744" h="2476500">
                <a:moveTo>
                  <a:pt x="4541699" y="2196576"/>
                </a:moveTo>
                <a:lnTo>
                  <a:pt x="4523737" y="2192946"/>
                </a:lnTo>
                <a:lnTo>
                  <a:pt x="4509070" y="2183046"/>
                </a:lnTo>
                <a:lnTo>
                  <a:pt x="4499181" y="2168362"/>
                </a:lnTo>
                <a:lnTo>
                  <a:pt x="4495555" y="2150381"/>
                </a:lnTo>
                <a:lnTo>
                  <a:pt x="4499181" y="2132402"/>
                </a:lnTo>
                <a:lnTo>
                  <a:pt x="4509070" y="2117719"/>
                </a:lnTo>
                <a:lnTo>
                  <a:pt x="4523737" y="2107819"/>
                </a:lnTo>
                <a:lnTo>
                  <a:pt x="4541699" y="2104189"/>
                </a:lnTo>
                <a:lnTo>
                  <a:pt x="4559681" y="2107819"/>
                </a:lnTo>
                <a:lnTo>
                  <a:pt x="4574358" y="2117719"/>
                </a:lnTo>
                <a:lnTo>
                  <a:pt x="4584251" y="2132402"/>
                </a:lnTo>
                <a:lnTo>
                  <a:pt x="4587877" y="2150381"/>
                </a:lnTo>
                <a:lnTo>
                  <a:pt x="4584251" y="2168362"/>
                </a:lnTo>
                <a:lnTo>
                  <a:pt x="4574358" y="2183046"/>
                </a:lnTo>
                <a:lnTo>
                  <a:pt x="4559681" y="2192946"/>
                </a:lnTo>
                <a:lnTo>
                  <a:pt x="4541699" y="2196576"/>
                </a:lnTo>
                <a:close/>
              </a:path>
              <a:path w="5198744" h="2476500">
                <a:moveTo>
                  <a:pt x="4844423" y="2199098"/>
                </a:moveTo>
                <a:lnTo>
                  <a:pt x="4825482" y="2195270"/>
                </a:lnTo>
                <a:lnTo>
                  <a:pt x="4810009" y="2184831"/>
                </a:lnTo>
                <a:lnTo>
                  <a:pt x="4799574" y="2169346"/>
                </a:lnTo>
                <a:lnTo>
                  <a:pt x="4795747" y="2150381"/>
                </a:lnTo>
                <a:lnTo>
                  <a:pt x="4799574" y="2131418"/>
                </a:lnTo>
                <a:lnTo>
                  <a:pt x="4810009" y="2115933"/>
                </a:lnTo>
                <a:lnTo>
                  <a:pt x="4825482" y="2105492"/>
                </a:lnTo>
                <a:lnTo>
                  <a:pt x="4844423" y="2101664"/>
                </a:lnTo>
                <a:lnTo>
                  <a:pt x="4863384" y="2105492"/>
                </a:lnTo>
                <a:lnTo>
                  <a:pt x="4878867" y="2115933"/>
                </a:lnTo>
                <a:lnTo>
                  <a:pt x="4889305" y="2131418"/>
                </a:lnTo>
                <a:lnTo>
                  <a:pt x="4893133" y="2150381"/>
                </a:lnTo>
                <a:lnTo>
                  <a:pt x="4889305" y="2169346"/>
                </a:lnTo>
                <a:lnTo>
                  <a:pt x="4878867" y="2184831"/>
                </a:lnTo>
                <a:lnTo>
                  <a:pt x="4863384" y="2195270"/>
                </a:lnTo>
                <a:lnTo>
                  <a:pt x="4844423" y="2199098"/>
                </a:lnTo>
                <a:close/>
              </a:path>
              <a:path w="5198744" h="2476500">
                <a:moveTo>
                  <a:pt x="5147147" y="2201623"/>
                </a:moveTo>
                <a:lnTo>
                  <a:pt x="5127212" y="2197596"/>
                </a:lnTo>
                <a:lnTo>
                  <a:pt x="5110935" y="2186616"/>
                </a:lnTo>
                <a:lnTo>
                  <a:pt x="5099962" y="2170328"/>
                </a:lnTo>
                <a:lnTo>
                  <a:pt x="5095939" y="2150381"/>
                </a:lnTo>
                <a:lnTo>
                  <a:pt x="5099962" y="2130434"/>
                </a:lnTo>
                <a:lnTo>
                  <a:pt x="5110935" y="2114146"/>
                </a:lnTo>
                <a:lnTo>
                  <a:pt x="5127212" y="2103166"/>
                </a:lnTo>
                <a:lnTo>
                  <a:pt x="5147147" y="2099139"/>
                </a:lnTo>
                <a:lnTo>
                  <a:pt x="5167087" y="2103166"/>
                </a:lnTo>
                <a:lnTo>
                  <a:pt x="5183375" y="2114146"/>
                </a:lnTo>
                <a:lnTo>
                  <a:pt x="5194360" y="2130434"/>
                </a:lnTo>
                <a:lnTo>
                  <a:pt x="5198388" y="2150381"/>
                </a:lnTo>
                <a:lnTo>
                  <a:pt x="5194360" y="2170328"/>
                </a:lnTo>
                <a:lnTo>
                  <a:pt x="5183375" y="2186616"/>
                </a:lnTo>
                <a:lnTo>
                  <a:pt x="5167087" y="2197596"/>
                </a:lnTo>
                <a:lnTo>
                  <a:pt x="5147147" y="2201623"/>
                </a:lnTo>
                <a:close/>
              </a:path>
              <a:path w="5198744" h="2476500">
                <a:moveTo>
                  <a:pt x="1212211" y="2454131"/>
                </a:moveTo>
                <a:lnTo>
                  <a:pt x="1211269" y="2454131"/>
                </a:lnTo>
                <a:lnTo>
                  <a:pt x="1210898" y="2453760"/>
                </a:lnTo>
                <a:lnTo>
                  <a:pt x="1210898" y="2452818"/>
                </a:lnTo>
                <a:lnTo>
                  <a:pt x="1211269" y="2452446"/>
                </a:lnTo>
                <a:lnTo>
                  <a:pt x="1212211" y="2452446"/>
                </a:lnTo>
                <a:lnTo>
                  <a:pt x="1212579" y="2452818"/>
                </a:lnTo>
                <a:lnTo>
                  <a:pt x="1212579" y="2453760"/>
                </a:lnTo>
                <a:lnTo>
                  <a:pt x="1212211" y="2454131"/>
                </a:lnTo>
                <a:close/>
              </a:path>
              <a:path w="5198744" h="2476500">
                <a:moveTo>
                  <a:pt x="1516315" y="2456652"/>
                </a:moveTo>
                <a:lnTo>
                  <a:pt x="1512599" y="2456652"/>
                </a:lnTo>
                <a:lnTo>
                  <a:pt x="1511100" y="2455157"/>
                </a:lnTo>
                <a:lnTo>
                  <a:pt x="1511100" y="2451420"/>
                </a:lnTo>
                <a:lnTo>
                  <a:pt x="1512599" y="2449921"/>
                </a:lnTo>
                <a:lnTo>
                  <a:pt x="1516332" y="2449921"/>
                </a:lnTo>
                <a:lnTo>
                  <a:pt x="1517827" y="2451420"/>
                </a:lnTo>
                <a:lnTo>
                  <a:pt x="1517827" y="2455157"/>
                </a:lnTo>
                <a:lnTo>
                  <a:pt x="1516315" y="2456652"/>
                </a:lnTo>
                <a:close/>
              </a:path>
              <a:path w="5198744" h="2476500">
                <a:moveTo>
                  <a:pt x="1821358" y="2460862"/>
                </a:moveTo>
                <a:lnTo>
                  <a:pt x="1813017" y="2460862"/>
                </a:lnTo>
                <a:lnTo>
                  <a:pt x="1809638" y="2457479"/>
                </a:lnTo>
                <a:lnTo>
                  <a:pt x="1809638" y="2449132"/>
                </a:lnTo>
                <a:lnTo>
                  <a:pt x="1813017" y="2445749"/>
                </a:lnTo>
                <a:lnTo>
                  <a:pt x="1821358" y="2445749"/>
                </a:lnTo>
                <a:lnTo>
                  <a:pt x="1824740" y="2449132"/>
                </a:lnTo>
                <a:lnTo>
                  <a:pt x="1824740" y="2457479"/>
                </a:lnTo>
                <a:lnTo>
                  <a:pt x="1821358" y="2460862"/>
                </a:lnTo>
                <a:close/>
              </a:path>
              <a:path w="5198744" h="2476500">
                <a:moveTo>
                  <a:pt x="2125935" y="2464227"/>
                </a:moveTo>
                <a:lnTo>
                  <a:pt x="2113894" y="2464227"/>
                </a:lnTo>
                <a:lnTo>
                  <a:pt x="2108999" y="2459329"/>
                </a:lnTo>
                <a:lnTo>
                  <a:pt x="2108999" y="2447282"/>
                </a:lnTo>
                <a:lnTo>
                  <a:pt x="2113894" y="2442384"/>
                </a:lnTo>
                <a:lnTo>
                  <a:pt x="2125935" y="2442384"/>
                </a:lnTo>
                <a:lnTo>
                  <a:pt x="2130829" y="2447282"/>
                </a:lnTo>
                <a:lnTo>
                  <a:pt x="2130829" y="2459329"/>
                </a:lnTo>
                <a:lnTo>
                  <a:pt x="2125935" y="2464227"/>
                </a:lnTo>
                <a:close/>
              </a:path>
              <a:path w="5198744" h="2476500">
                <a:moveTo>
                  <a:pt x="2430981" y="2468433"/>
                </a:moveTo>
                <a:lnTo>
                  <a:pt x="2414295" y="2468433"/>
                </a:lnTo>
                <a:lnTo>
                  <a:pt x="2407537" y="2461669"/>
                </a:lnTo>
                <a:lnTo>
                  <a:pt x="2407537" y="2444973"/>
                </a:lnTo>
                <a:lnTo>
                  <a:pt x="2414295" y="2438212"/>
                </a:lnTo>
                <a:lnTo>
                  <a:pt x="2430981" y="2438212"/>
                </a:lnTo>
                <a:lnTo>
                  <a:pt x="2437742" y="2444973"/>
                </a:lnTo>
                <a:lnTo>
                  <a:pt x="2437742" y="2461669"/>
                </a:lnTo>
                <a:lnTo>
                  <a:pt x="2430981" y="2468433"/>
                </a:lnTo>
                <a:close/>
              </a:path>
              <a:path w="5198744" h="2476500">
                <a:moveTo>
                  <a:pt x="2735102" y="2470958"/>
                </a:moveTo>
                <a:lnTo>
                  <a:pt x="2715625" y="2470958"/>
                </a:lnTo>
                <a:lnTo>
                  <a:pt x="2707736" y="2463066"/>
                </a:lnTo>
                <a:lnTo>
                  <a:pt x="2707736" y="2443579"/>
                </a:lnTo>
                <a:lnTo>
                  <a:pt x="2715625" y="2435687"/>
                </a:lnTo>
                <a:lnTo>
                  <a:pt x="2735102" y="2435687"/>
                </a:lnTo>
                <a:lnTo>
                  <a:pt x="2742988" y="2443579"/>
                </a:lnTo>
                <a:lnTo>
                  <a:pt x="2742988" y="2463066"/>
                </a:lnTo>
                <a:lnTo>
                  <a:pt x="2735102" y="2470958"/>
                </a:lnTo>
                <a:close/>
              </a:path>
              <a:path w="5198744" h="2476500">
                <a:moveTo>
                  <a:pt x="3028087" y="2474324"/>
                </a:moveTo>
                <a:lnTo>
                  <a:pt x="3019919" y="2472673"/>
                </a:lnTo>
                <a:lnTo>
                  <a:pt x="3013247" y="2468170"/>
                </a:lnTo>
                <a:lnTo>
                  <a:pt x="3008748" y="2461494"/>
                </a:lnTo>
                <a:lnTo>
                  <a:pt x="3007098" y="2453321"/>
                </a:lnTo>
                <a:lnTo>
                  <a:pt x="3008748" y="2445148"/>
                </a:lnTo>
                <a:lnTo>
                  <a:pt x="3013247" y="2438473"/>
                </a:lnTo>
                <a:lnTo>
                  <a:pt x="3019919" y="2433972"/>
                </a:lnTo>
                <a:lnTo>
                  <a:pt x="3028087" y="2432321"/>
                </a:lnTo>
                <a:lnTo>
                  <a:pt x="3036256" y="2433972"/>
                </a:lnTo>
                <a:lnTo>
                  <a:pt x="3042928" y="2438473"/>
                </a:lnTo>
                <a:lnTo>
                  <a:pt x="3047427" y="2445148"/>
                </a:lnTo>
                <a:lnTo>
                  <a:pt x="3049077" y="2453321"/>
                </a:lnTo>
                <a:lnTo>
                  <a:pt x="3047427" y="2461494"/>
                </a:lnTo>
                <a:lnTo>
                  <a:pt x="3042928" y="2468170"/>
                </a:lnTo>
                <a:lnTo>
                  <a:pt x="3036256" y="2472673"/>
                </a:lnTo>
                <a:lnTo>
                  <a:pt x="3028087" y="2474324"/>
                </a:lnTo>
                <a:close/>
              </a:path>
              <a:path w="5198744" h="2476500">
                <a:moveTo>
                  <a:pt x="3330811" y="2476005"/>
                </a:moveTo>
                <a:lnTo>
                  <a:pt x="3321984" y="2474223"/>
                </a:lnTo>
                <a:lnTo>
                  <a:pt x="3314778" y="2469364"/>
                </a:lnTo>
                <a:lnTo>
                  <a:pt x="3309921" y="2462154"/>
                </a:lnTo>
                <a:lnTo>
                  <a:pt x="3308141" y="2453321"/>
                </a:lnTo>
                <a:lnTo>
                  <a:pt x="3309921" y="2444487"/>
                </a:lnTo>
                <a:lnTo>
                  <a:pt x="3314778" y="2437277"/>
                </a:lnTo>
                <a:lnTo>
                  <a:pt x="3321984" y="2432418"/>
                </a:lnTo>
                <a:lnTo>
                  <a:pt x="3330811" y="2430637"/>
                </a:lnTo>
                <a:lnTo>
                  <a:pt x="3339640" y="2432418"/>
                </a:lnTo>
                <a:lnTo>
                  <a:pt x="3346847" y="2437277"/>
                </a:lnTo>
                <a:lnTo>
                  <a:pt x="3351704" y="2444487"/>
                </a:lnTo>
                <a:lnTo>
                  <a:pt x="3353485" y="2453321"/>
                </a:lnTo>
                <a:lnTo>
                  <a:pt x="3351702" y="2462154"/>
                </a:lnTo>
                <a:lnTo>
                  <a:pt x="3346840" y="2469364"/>
                </a:lnTo>
                <a:lnTo>
                  <a:pt x="3339633" y="2474223"/>
                </a:lnTo>
                <a:lnTo>
                  <a:pt x="3330811" y="2476005"/>
                </a:lnTo>
                <a:close/>
              </a:path>
              <a:path w="5198744" h="2476500">
                <a:moveTo>
                  <a:pt x="3633528" y="2476005"/>
                </a:moveTo>
                <a:lnTo>
                  <a:pt x="3624706" y="2474223"/>
                </a:lnTo>
                <a:lnTo>
                  <a:pt x="3617507" y="2469364"/>
                </a:lnTo>
                <a:lnTo>
                  <a:pt x="3612656" y="2462154"/>
                </a:lnTo>
                <a:lnTo>
                  <a:pt x="3610878" y="2453321"/>
                </a:lnTo>
                <a:lnTo>
                  <a:pt x="3612656" y="2444487"/>
                </a:lnTo>
                <a:lnTo>
                  <a:pt x="3617507" y="2437277"/>
                </a:lnTo>
                <a:lnTo>
                  <a:pt x="3624706" y="2432418"/>
                </a:lnTo>
                <a:lnTo>
                  <a:pt x="3633528" y="2430637"/>
                </a:lnTo>
                <a:lnTo>
                  <a:pt x="3642356" y="2432418"/>
                </a:lnTo>
                <a:lnTo>
                  <a:pt x="3649566" y="2437277"/>
                </a:lnTo>
                <a:lnTo>
                  <a:pt x="3654429" y="2444487"/>
                </a:lnTo>
                <a:lnTo>
                  <a:pt x="3656212" y="2453321"/>
                </a:lnTo>
                <a:lnTo>
                  <a:pt x="3654429" y="2462154"/>
                </a:lnTo>
                <a:lnTo>
                  <a:pt x="3649566" y="2469364"/>
                </a:lnTo>
                <a:lnTo>
                  <a:pt x="3642356" y="2474223"/>
                </a:lnTo>
                <a:lnTo>
                  <a:pt x="3633528" y="2476005"/>
                </a:lnTo>
                <a:close/>
              </a:path>
              <a:path w="5198744" h="2476500">
                <a:moveTo>
                  <a:pt x="3942139" y="2476499"/>
                </a:moveTo>
                <a:lnTo>
                  <a:pt x="3930365" y="2476499"/>
                </a:lnTo>
                <a:lnTo>
                  <a:pt x="3926781" y="2475775"/>
                </a:lnTo>
                <a:lnTo>
                  <a:pt x="3919045" y="2470555"/>
                </a:lnTo>
                <a:lnTo>
                  <a:pt x="3913827" y="2462815"/>
                </a:lnTo>
                <a:lnTo>
                  <a:pt x="3911914" y="2453338"/>
                </a:lnTo>
                <a:lnTo>
                  <a:pt x="3913827" y="2443861"/>
                </a:lnTo>
                <a:lnTo>
                  <a:pt x="3919045" y="2436122"/>
                </a:lnTo>
                <a:lnTo>
                  <a:pt x="3926781" y="2430903"/>
                </a:lnTo>
                <a:lnTo>
                  <a:pt x="3936252" y="2428989"/>
                </a:lnTo>
                <a:lnTo>
                  <a:pt x="3945722" y="2430903"/>
                </a:lnTo>
                <a:lnTo>
                  <a:pt x="3953459" y="2436122"/>
                </a:lnTo>
                <a:lnTo>
                  <a:pt x="3958676" y="2443861"/>
                </a:lnTo>
                <a:lnTo>
                  <a:pt x="3960590" y="2453338"/>
                </a:lnTo>
                <a:lnTo>
                  <a:pt x="3958676" y="2462815"/>
                </a:lnTo>
                <a:lnTo>
                  <a:pt x="3953459" y="2470555"/>
                </a:lnTo>
                <a:lnTo>
                  <a:pt x="3945722" y="2475775"/>
                </a:lnTo>
                <a:lnTo>
                  <a:pt x="3942139" y="2476499"/>
                </a:lnTo>
                <a:close/>
              </a:path>
              <a:path w="5198744" h="2476500">
                <a:moveTo>
                  <a:pt x="4238975" y="2476005"/>
                </a:moveTo>
                <a:lnTo>
                  <a:pt x="4230153" y="2474223"/>
                </a:lnTo>
                <a:lnTo>
                  <a:pt x="4222954" y="2469364"/>
                </a:lnTo>
                <a:lnTo>
                  <a:pt x="4218103" y="2462154"/>
                </a:lnTo>
                <a:lnTo>
                  <a:pt x="4216325" y="2453321"/>
                </a:lnTo>
                <a:lnTo>
                  <a:pt x="4218103" y="2444487"/>
                </a:lnTo>
                <a:lnTo>
                  <a:pt x="4222954" y="2437277"/>
                </a:lnTo>
                <a:lnTo>
                  <a:pt x="4230153" y="2432418"/>
                </a:lnTo>
                <a:lnTo>
                  <a:pt x="4238975" y="2430637"/>
                </a:lnTo>
                <a:lnTo>
                  <a:pt x="4247817" y="2432418"/>
                </a:lnTo>
                <a:lnTo>
                  <a:pt x="4255026" y="2437277"/>
                </a:lnTo>
                <a:lnTo>
                  <a:pt x="4259881" y="2444487"/>
                </a:lnTo>
                <a:lnTo>
                  <a:pt x="4261659" y="2453321"/>
                </a:lnTo>
                <a:lnTo>
                  <a:pt x="4259876" y="2462154"/>
                </a:lnTo>
                <a:lnTo>
                  <a:pt x="4255014" y="2469364"/>
                </a:lnTo>
                <a:lnTo>
                  <a:pt x="4247803" y="2474223"/>
                </a:lnTo>
                <a:lnTo>
                  <a:pt x="4238975" y="2476005"/>
                </a:lnTo>
                <a:close/>
              </a:path>
              <a:path w="5198744" h="2476500">
                <a:moveTo>
                  <a:pt x="4541699" y="2473483"/>
                </a:moveTo>
                <a:lnTo>
                  <a:pt x="4533865" y="2471899"/>
                </a:lnTo>
                <a:lnTo>
                  <a:pt x="4527458" y="2467579"/>
                </a:lnTo>
                <a:lnTo>
                  <a:pt x="4523134" y="2461171"/>
                </a:lnTo>
                <a:lnTo>
                  <a:pt x="4521547" y="2453321"/>
                </a:lnTo>
                <a:lnTo>
                  <a:pt x="4523134" y="2445471"/>
                </a:lnTo>
                <a:lnTo>
                  <a:pt x="4527458" y="2439064"/>
                </a:lnTo>
                <a:lnTo>
                  <a:pt x="4533865" y="2434745"/>
                </a:lnTo>
                <a:lnTo>
                  <a:pt x="4541699" y="2433162"/>
                </a:lnTo>
                <a:lnTo>
                  <a:pt x="4549547" y="2434745"/>
                </a:lnTo>
                <a:lnTo>
                  <a:pt x="4555953" y="2439064"/>
                </a:lnTo>
                <a:lnTo>
                  <a:pt x="4560269" y="2445471"/>
                </a:lnTo>
                <a:lnTo>
                  <a:pt x="4561851" y="2453321"/>
                </a:lnTo>
                <a:lnTo>
                  <a:pt x="4560269" y="2461171"/>
                </a:lnTo>
                <a:lnTo>
                  <a:pt x="4555953" y="2467579"/>
                </a:lnTo>
                <a:lnTo>
                  <a:pt x="4549547" y="2471899"/>
                </a:lnTo>
                <a:lnTo>
                  <a:pt x="4541699" y="2473483"/>
                </a:lnTo>
                <a:close/>
              </a:path>
              <a:path w="5198744" h="2476500">
                <a:moveTo>
                  <a:pt x="4853233" y="2469274"/>
                </a:moveTo>
                <a:lnTo>
                  <a:pt x="4835646" y="2469274"/>
                </a:lnTo>
                <a:lnTo>
                  <a:pt x="4828490" y="2462121"/>
                </a:lnTo>
                <a:lnTo>
                  <a:pt x="4828490" y="2444521"/>
                </a:lnTo>
                <a:lnTo>
                  <a:pt x="4835646" y="2437368"/>
                </a:lnTo>
                <a:lnTo>
                  <a:pt x="4853233" y="2437368"/>
                </a:lnTo>
                <a:lnTo>
                  <a:pt x="4860389" y="2444521"/>
                </a:lnTo>
                <a:lnTo>
                  <a:pt x="4860389" y="2462121"/>
                </a:lnTo>
                <a:lnTo>
                  <a:pt x="4853233" y="2469274"/>
                </a:lnTo>
                <a:close/>
              </a:path>
              <a:path w="5198744" h="2476500">
                <a:moveTo>
                  <a:pt x="5152716" y="2463404"/>
                </a:moveTo>
                <a:lnTo>
                  <a:pt x="5141611" y="2463404"/>
                </a:lnTo>
                <a:lnTo>
                  <a:pt x="5137087" y="2458890"/>
                </a:lnTo>
                <a:lnTo>
                  <a:pt x="5137087" y="2447751"/>
                </a:lnTo>
                <a:lnTo>
                  <a:pt x="5141611" y="2443241"/>
                </a:lnTo>
                <a:lnTo>
                  <a:pt x="5152716" y="2443241"/>
                </a:lnTo>
                <a:lnTo>
                  <a:pt x="5157240" y="2447751"/>
                </a:lnTo>
                <a:lnTo>
                  <a:pt x="5157240" y="2458890"/>
                </a:lnTo>
                <a:lnTo>
                  <a:pt x="5152716" y="246340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0482" y="1202921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pc="-1165" dirty="0" smtClean="0">
                <a:latin typeface="Verdana"/>
                <a:cs typeface="Verdana"/>
              </a:rPr>
              <a:t>C O N C L U S I O N</a:t>
            </a:r>
            <a:endParaRPr spc="-570" dirty="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020482" y="3505310"/>
            <a:ext cx="14420792" cy="45874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78510" algn="just">
              <a:lnSpc>
                <a:spcPct val="117500"/>
              </a:lnSpc>
              <a:spcBef>
                <a:spcPts val="90"/>
              </a:spcBef>
            </a:pPr>
            <a:r>
              <a:rPr lang="en-US" spc="-715" dirty="0" smtClean="0">
                <a:solidFill>
                  <a:schemeClr val="bg1"/>
                </a:solidFill>
              </a:rPr>
              <a:t>The</a:t>
            </a:r>
            <a:r>
              <a:rPr spc="350" dirty="0" smtClean="0">
                <a:solidFill>
                  <a:schemeClr val="bg1"/>
                </a:solidFill>
              </a:rPr>
              <a:t> </a:t>
            </a:r>
            <a:r>
              <a:rPr spc="-285" dirty="0">
                <a:solidFill>
                  <a:schemeClr val="bg1"/>
                </a:solidFill>
              </a:rPr>
              <a:t>conclusion,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235" dirty="0">
                <a:solidFill>
                  <a:schemeClr val="bg1"/>
                </a:solidFill>
              </a:rPr>
              <a:t>the</a:t>
            </a:r>
            <a:r>
              <a:rPr spc="-130" dirty="0">
                <a:solidFill>
                  <a:schemeClr val="bg1"/>
                </a:solidFill>
              </a:rPr>
              <a:t> </a:t>
            </a:r>
            <a:r>
              <a:rPr spc="-300" dirty="0">
                <a:solidFill>
                  <a:schemeClr val="bg1"/>
                </a:solidFill>
              </a:rPr>
              <a:t>keylogger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210" dirty="0">
                <a:solidFill>
                  <a:schemeClr val="bg1"/>
                </a:solidFill>
              </a:rPr>
              <a:t>detection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430" dirty="0">
                <a:solidFill>
                  <a:schemeClr val="bg1"/>
                </a:solidFill>
              </a:rPr>
              <a:t>and</a:t>
            </a:r>
            <a:r>
              <a:rPr spc="65" dirty="0">
                <a:solidFill>
                  <a:schemeClr val="bg1"/>
                </a:solidFill>
              </a:rPr>
              <a:t> </a:t>
            </a:r>
            <a:r>
              <a:rPr spc="-275" dirty="0">
                <a:solidFill>
                  <a:schemeClr val="bg1"/>
                </a:solidFill>
              </a:rPr>
              <a:t>security</a:t>
            </a:r>
            <a:r>
              <a:rPr spc="5" dirty="0">
                <a:solidFill>
                  <a:schemeClr val="bg1"/>
                </a:solidFill>
              </a:rPr>
              <a:t> </a:t>
            </a:r>
            <a:r>
              <a:rPr spc="-180" dirty="0">
                <a:solidFill>
                  <a:schemeClr val="bg1"/>
                </a:solidFill>
              </a:rPr>
              <a:t>implementation </a:t>
            </a:r>
            <a:r>
              <a:rPr dirty="0">
                <a:solidFill>
                  <a:schemeClr val="bg1"/>
                </a:solidFill>
              </a:rPr>
              <a:t>project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54" dirty="0">
                <a:solidFill>
                  <a:schemeClr val="bg1"/>
                </a:solidFill>
              </a:rPr>
              <a:t>using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60" dirty="0">
                <a:solidFill>
                  <a:schemeClr val="bg1"/>
                </a:solidFill>
              </a:rPr>
              <a:t>Python</a:t>
            </a:r>
            <a:r>
              <a:rPr spc="180" dirty="0">
                <a:solidFill>
                  <a:schemeClr val="bg1"/>
                </a:solidFill>
              </a:rPr>
              <a:t>  </a:t>
            </a:r>
            <a:r>
              <a:rPr spc="-270" dirty="0">
                <a:solidFill>
                  <a:schemeClr val="bg1"/>
                </a:solidFill>
              </a:rPr>
              <a:t>represents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425" dirty="0">
                <a:solidFill>
                  <a:schemeClr val="bg1"/>
                </a:solidFill>
              </a:rPr>
              <a:t>a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dirty="0">
                <a:solidFill>
                  <a:schemeClr val="bg1"/>
                </a:solidFill>
              </a:rPr>
              <a:t>significant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340" dirty="0">
                <a:solidFill>
                  <a:schemeClr val="bg1"/>
                </a:solidFill>
              </a:rPr>
              <a:t>advancement</a:t>
            </a:r>
            <a:r>
              <a:rPr spc="175" dirty="0">
                <a:solidFill>
                  <a:schemeClr val="bg1"/>
                </a:solidFill>
              </a:rPr>
              <a:t>  </a:t>
            </a:r>
            <a:r>
              <a:rPr spc="-25" dirty="0">
                <a:solidFill>
                  <a:schemeClr val="bg1"/>
                </a:solidFill>
              </a:rPr>
              <a:t>in </a:t>
            </a:r>
            <a:r>
              <a:rPr spc="-300" dirty="0">
                <a:solidFill>
                  <a:schemeClr val="bg1"/>
                </a:solidFill>
              </a:rPr>
              <a:t>cybersecurity,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145" dirty="0">
                <a:solidFill>
                  <a:schemeClr val="bg1"/>
                </a:solidFill>
              </a:rPr>
              <a:t>offering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185" dirty="0">
                <a:solidFill>
                  <a:schemeClr val="bg1"/>
                </a:solidFill>
              </a:rPr>
              <a:t>effective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175" dirty="0">
                <a:solidFill>
                  <a:schemeClr val="bg1"/>
                </a:solidFill>
              </a:rPr>
              <a:t>protection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254" dirty="0">
                <a:solidFill>
                  <a:schemeClr val="bg1"/>
                </a:solidFill>
              </a:rPr>
              <a:t>against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240" dirty="0">
                <a:solidFill>
                  <a:schemeClr val="bg1"/>
                </a:solidFill>
              </a:rPr>
              <a:t>keylogging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114" dirty="0">
                <a:solidFill>
                  <a:schemeClr val="bg1"/>
                </a:solidFill>
              </a:rPr>
              <a:t>threats </a:t>
            </a:r>
            <a:r>
              <a:rPr spc="-330" dirty="0">
                <a:solidFill>
                  <a:schemeClr val="bg1"/>
                </a:solidFill>
              </a:rPr>
              <a:t>and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290" dirty="0">
                <a:solidFill>
                  <a:schemeClr val="bg1"/>
                </a:solidFill>
              </a:rPr>
              <a:t>empowering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320" dirty="0">
                <a:solidFill>
                  <a:schemeClr val="bg1"/>
                </a:solidFill>
              </a:rPr>
              <a:t>users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safeguard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their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00" dirty="0">
                <a:solidFill>
                  <a:schemeClr val="bg1"/>
                </a:solidFill>
              </a:rPr>
              <a:t>sensitive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175" dirty="0">
                <a:solidFill>
                  <a:schemeClr val="bg1"/>
                </a:solidFill>
              </a:rPr>
              <a:t>information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385" dirty="0">
                <a:solidFill>
                  <a:schemeClr val="bg1"/>
                </a:solidFill>
              </a:rPr>
              <a:t>an </a:t>
            </a:r>
            <a:r>
              <a:rPr spc="-225" dirty="0">
                <a:solidFill>
                  <a:schemeClr val="bg1"/>
                </a:solidFill>
              </a:rPr>
              <a:t>increasingly</a:t>
            </a:r>
            <a:r>
              <a:rPr spc="-120" dirty="0">
                <a:solidFill>
                  <a:schemeClr val="bg1"/>
                </a:solidFill>
              </a:rPr>
              <a:t> </a:t>
            </a:r>
            <a:r>
              <a:rPr spc="-215" dirty="0">
                <a:solidFill>
                  <a:schemeClr val="bg1"/>
                </a:solidFill>
              </a:rPr>
              <a:t>interconnected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305" dirty="0">
                <a:solidFill>
                  <a:schemeClr val="bg1"/>
                </a:solidFill>
              </a:rPr>
              <a:t>world.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420" dirty="0">
                <a:solidFill>
                  <a:schemeClr val="bg1"/>
                </a:solidFill>
              </a:rPr>
              <a:t>As</a:t>
            </a:r>
            <a:r>
              <a:rPr spc="55" dirty="0">
                <a:solidFill>
                  <a:schemeClr val="bg1"/>
                </a:solidFill>
              </a:rPr>
              <a:t> </a:t>
            </a:r>
            <a:r>
              <a:rPr spc="-220" dirty="0">
                <a:solidFill>
                  <a:schemeClr val="bg1"/>
                </a:solidFill>
              </a:rPr>
              <a:t>technology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215" dirty="0">
                <a:solidFill>
                  <a:schemeClr val="bg1"/>
                </a:solidFill>
              </a:rPr>
              <a:t>continues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370" dirty="0">
                <a:solidFill>
                  <a:schemeClr val="bg1"/>
                </a:solidFill>
              </a:rPr>
              <a:t>evolve, </a:t>
            </a:r>
            <a:r>
              <a:rPr dirty="0">
                <a:solidFill>
                  <a:schemeClr val="bg1"/>
                </a:solidFill>
              </a:rPr>
              <a:t>projects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like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this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300" dirty="0">
                <a:solidFill>
                  <a:schemeClr val="bg1"/>
                </a:solidFill>
              </a:rPr>
              <a:t>play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425" dirty="0">
                <a:solidFill>
                  <a:schemeClr val="bg1"/>
                </a:solidFill>
              </a:rPr>
              <a:t>a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crucial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role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spc="-260" dirty="0">
                <a:solidFill>
                  <a:schemeClr val="bg1"/>
                </a:solidFill>
              </a:rPr>
              <a:t>ensuring</a:t>
            </a:r>
            <a:r>
              <a:rPr spc="10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1025" dirty="0">
                <a:solidFill>
                  <a:schemeClr val="bg1"/>
                </a:solidFill>
              </a:rPr>
              <a:t> </a:t>
            </a:r>
            <a:r>
              <a:rPr spc="-155" dirty="0">
                <a:solidFill>
                  <a:schemeClr val="bg1"/>
                </a:solidFill>
              </a:rPr>
              <a:t>integrity, </a:t>
            </a:r>
            <a:r>
              <a:rPr spc="-225" dirty="0">
                <a:solidFill>
                  <a:schemeClr val="bg1"/>
                </a:solidFill>
              </a:rPr>
              <a:t>confidentiality,</a:t>
            </a:r>
            <a:r>
              <a:rPr spc="-140" dirty="0">
                <a:solidFill>
                  <a:schemeClr val="bg1"/>
                </a:solidFill>
              </a:rPr>
              <a:t> </a:t>
            </a:r>
            <a:r>
              <a:rPr spc="-509" dirty="0">
                <a:solidFill>
                  <a:schemeClr val="bg1"/>
                </a:solidFill>
              </a:rPr>
              <a:t>and</a:t>
            </a:r>
            <a:r>
              <a:rPr spc="145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security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305" dirty="0">
                <a:solidFill>
                  <a:schemeClr val="bg1"/>
                </a:solidFill>
              </a:rPr>
              <a:t>of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spc="-165" dirty="0">
                <a:solidFill>
                  <a:schemeClr val="bg1"/>
                </a:solidFill>
              </a:rPr>
              <a:t>digital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375" dirty="0">
                <a:solidFill>
                  <a:schemeClr val="bg1"/>
                </a:solidFill>
              </a:rPr>
              <a:t>assets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spc="-254" dirty="0">
                <a:solidFill>
                  <a:schemeClr val="bg1"/>
                </a:solidFill>
              </a:rPr>
              <a:t>for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280" dirty="0">
                <a:solidFill>
                  <a:schemeClr val="bg1"/>
                </a:solidFill>
              </a:rPr>
              <a:t>individuals,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335" dirty="0">
                <a:solidFill>
                  <a:schemeClr val="bg1"/>
                </a:solidFill>
              </a:rPr>
              <a:t>businesses, </a:t>
            </a:r>
            <a:r>
              <a:rPr spc="-330" dirty="0">
                <a:solidFill>
                  <a:schemeClr val="bg1"/>
                </a:solidFill>
              </a:rPr>
              <a:t>and</a:t>
            </a:r>
            <a:r>
              <a:rPr spc="-620" dirty="0">
                <a:solidFill>
                  <a:schemeClr val="bg1"/>
                </a:solidFill>
              </a:rPr>
              <a:t> </a:t>
            </a:r>
            <a:r>
              <a:rPr spc="-245" dirty="0">
                <a:solidFill>
                  <a:schemeClr val="bg1"/>
                </a:solidFill>
              </a:rPr>
              <a:t>organizations</a:t>
            </a:r>
            <a:r>
              <a:rPr spc="-615" dirty="0">
                <a:solidFill>
                  <a:schemeClr val="bg1"/>
                </a:solidFill>
              </a:rPr>
              <a:t> </a:t>
            </a:r>
            <a:r>
              <a:rPr spc="-295" dirty="0">
                <a:solidFill>
                  <a:schemeClr val="bg1"/>
                </a:solidFill>
              </a:rPr>
              <a:t>worldwide.</a:t>
            </a:r>
          </a:p>
        </p:txBody>
      </p:sp>
      <p:sp>
        <p:nvSpPr>
          <p:cNvPr id="9" name="object 9"/>
          <p:cNvSpPr/>
          <p:nvPr/>
        </p:nvSpPr>
        <p:spPr>
          <a:xfrm>
            <a:off x="11372634" y="1046798"/>
            <a:ext cx="4305935" cy="1909445"/>
          </a:xfrm>
          <a:custGeom>
            <a:avLst/>
            <a:gdLst/>
            <a:ahLst/>
            <a:cxnLst/>
            <a:rect l="l" t="t" r="r" b="b"/>
            <a:pathLst>
              <a:path w="4305935" h="1909445">
                <a:moveTo>
                  <a:pt x="18901" y="100731"/>
                </a:moveTo>
                <a:lnTo>
                  <a:pt x="6157" y="98155"/>
                </a:lnTo>
                <a:lnTo>
                  <a:pt x="0" y="94001"/>
                </a:lnTo>
                <a:lnTo>
                  <a:pt x="0" y="41934"/>
                </a:lnTo>
                <a:lnTo>
                  <a:pt x="6157" y="37779"/>
                </a:lnTo>
                <a:lnTo>
                  <a:pt x="18901" y="35204"/>
                </a:lnTo>
                <a:lnTo>
                  <a:pt x="31645" y="37779"/>
                </a:lnTo>
                <a:lnTo>
                  <a:pt x="42054" y="44802"/>
                </a:lnTo>
                <a:lnTo>
                  <a:pt x="49073" y="55216"/>
                </a:lnTo>
                <a:lnTo>
                  <a:pt x="51647" y="67967"/>
                </a:lnTo>
                <a:lnTo>
                  <a:pt x="49073" y="80718"/>
                </a:lnTo>
                <a:lnTo>
                  <a:pt x="42054" y="91133"/>
                </a:lnTo>
                <a:lnTo>
                  <a:pt x="31645" y="98155"/>
                </a:lnTo>
                <a:lnTo>
                  <a:pt x="18901" y="100731"/>
                </a:lnTo>
                <a:close/>
              </a:path>
              <a:path w="4305935" h="1909445">
                <a:moveTo>
                  <a:pt x="321624" y="103256"/>
                </a:moveTo>
                <a:lnTo>
                  <a:pt x="307908" y="100483"/>
                </a:lnTo>
                <a:lnTo>
                  <a:pt x="296704" y="92921"/>
                </a:lnTo>
                <a:lnTo>
                  <a:pt x="289148" y="81709"/>
                </a:lnTo>
                <a:lnTo>
                  <a:pt x="286376" y="67984"/>
                </a:lnTo>
                <a:lnTo>
                  <a:pt x="289148" y="54259"/>
                </a:lnTo>
                <a:lnTo>
                  <a:pt x="296704" y="43047"/>
                </a:lnTo>
                <a:lnTo>
                  <a:pt x="307908" y="35486"/>
                </a:lnTo>
                <a:lnTo>
                  <a:pt x="321624" y="32712"/>
                </a:lnTo>
                <a:lnTo>
                  <a:pt x="335342" y="35486"/>
                </a:lnTo>
                <a:lnTo>
                  <a:pt x="346548" y="43047"/>
                </a:lnTo>
                <a:lnTo>
                  <a:pt x="354104" y="54259"/>
                </a:lnTo>
                <a:lnTo>
                  <a:pt x="356876" y="67984"/>
                </a:lnTo>
                <a:lnTo>
                  <a:pt x="354107" y="81709"/>
                </a:lnTo>
                <a:lnTo>
                  <a:pt x="346554" y="92921"/>
                </a:lnTo>
                <a:lnTo>
                  <a:pt x="335349" y="100483"/>
                </a:lnTo>
                <a:lnTo>
                  <a:pt x="321624" y="103256"/>
                </a:lnTo>
                <a:close/>
              </a:path>
              <a:path w="4305935" h="1909445">
                <a:moveTo>
                  <a:pt x="624341" y="105781"/>
                </a:moveTo>
                <a:lnTo>
                  <a:pt x="609638" y="102809"/>
                </a:lnTo>
                <a:lnTo>
                  <a:pt x="597632" y="94708"/>
                </a:lnTo>
                <a:lnTo>
                  <a:pt x="589537" y="82693"/>
                </a:lnTo>
                <a:lnTo>
                  <a:pt x="586568" y="67984"/>
                </a:lnTo>
                <a:lnTo>
                  <a:pt x="589537" y="53276"/>
                </a:lnTo>
                <a:lnTo>
                  <a:pt x="597632" y="41262"/>
                </a:lnTo>
                <a:lnTo>
                  <a:pt x="609638" y="33159"/>
                </a:lnTo>
                <a:lnTo>
                  <a:pt x="624341" y="30187"/>
                </a:lnTo>
                <a:lnTo>
                  <a:pt x="639044" y="33159"/>
                </a:lnTo>
                <a:lnTo>
                  <a:pt x="651051" y="41262"/>
                </a:lnTo>
                <a:lnTo>
                  <a:pt x="659146" y="53276"/>
                </a:lnTo>
                <a:lnTo>
                  <a:pt x="662114" y="67984"/>
                </a:lnTo>
                <a:lnTo>
                  <a:pt x="659146" y="82693"/>
                </a:lnTo>
                <a:lnTo>
                  <a:pt x="651051" y="94708"/>
                </a:lnTo>
                <a:lnTo>
                  <a:pt x="639044" y="102809"/>
                </a:lnTo>
                <a:lnTo>
                  <a:pt x="624341" y="105781"/>
                </a:lnTo>
                <a:close/>
              </a:path>
              <a:path w="4305935" h="1909445">
                <a:moveTo>
                  <a:pt x="927065" y="109146"/>
                </a:moveTo>
                <a:lnTo>
                  <a:pt x="911057" y="105912"/>
                </a:lnTo>
                <a:lnTo>
                  <a:pt x="897988" y="97091"/>
                </a:lnTo>
                <a:lnTo>
                  <a:pt x="889180" y="84007"/>
                </a:lnTo>
                <a:lnTo>
                  <a:pt x="885950" y="67984"/>
                </a:lnTo>
                <a:lnTo>
                  <a:pt x="889180" y="51961"/>
                </a:lnTo>
                <a:lnTo>
                  <a:pt x="897988" y="38878"/>
                </a:lnTo>
                <a:lnTo>
                  <a:pt x="911057" y="30057"/>
                </a:lnTo>
                <a:lnTo>
                  <a:pt x="927065" y="26822"/>
                </a:lnTo>
                <a:lnTo>
                  <a:pt x="943079" y="30057"/>
                </a:lnTo>
                <a:lnTo>
                  <a:pt x="956158" y="38878"/>
                </a:lnTo>
                <a:lnTo>
                  <a:pt x="964979" y="51961"/>
                </a:lnTo>
                <a:lnTo>
                  <a:pt x="968214" y="67984"/>
                </a:lnTo>
                <a:lnTo>
                  <a:pt x="964979" y="84007"/>
                </a:lnTo>
                <a:lnTo>
                  <a:pt x="956158" y="97091"/>
                </a:lnTo>
                <a:lnTo>
                  <a:pt x="943079" y="105912"/>
                </a:lnTo>
                <a:lnTo>
                  <a:pt x="927065" y="109146"/>
                </a:lnTo>
                <a:close/>
              </a:path>
              <a:path w="4305935" h="1909445">
                <a:moveTo>
                  <a:pt x="1229789" y="111671"/>
                </a:moveTo>
                <a:lnTo>
                  <a:pt x="1212801" y="108239"/>
                </a:lnTo>
                <a:lnTo>
                  <a:pt x="1198927" y="98879"/>
                </a:lnTo>
                <a:lnTo>
                  <a:pt x="1189573" y="84998"/>
                </a:lnTo>
                <a:lnTo>
                  <a:pt x="1186142" y="68001"/>
                </a:lnTo>
                <a:lnTo>
                  <a:pt x="1189573" y="51004"/>
                </a:lnTo>
                <a:lnTo>
                  <a:pt x="1198927" y="37124"/>
                </a:lnTo>
                <a:lnTo>
                  <a:pt x="1212801" y="27766"/>
                </a:lnTo>
                <a:lnTo>
                  <a:pt x="1229789" y="24334"/>
                </a:lnTo>
                <a:lnTo>
                  <a:pt x="1246776" y="27766"/>
                </a:lnTo>
                <a:lnTo>
                  <a:pt x="1260650" y="37124"/>
                </a:lnTo>
                <a:lnTo>
                  <a:pt x="1270005" y="51004"/>
                </a:lnTo>
                <a:lnTo>
                  <a:pt x="1273435" y="68001"/>
                </a:lnTo>
                <a:lnTo>
                  <a:pt x="1270005" y="84998"/>
                </a:lnTo>
                <a:lnTo>
                  <a:pt x="1260650" y="98879"/>
                </a:lnTo>
                <a:lnTo>
                  <a:pt x="1246776" y="108239"/>
                </a:lnTo>
                <a:lnTo>
                  <a:pt x="1229789" y="111671"/>
                </a:lnTo>
                <a:close/>
              </a:path>
              <a:path w="4305935" h="1909445">
                <a:moveTo>
                  <a:pt x="1532512" y="114196"/>
                </a:moveTo>
                <a:lnTo>
                  <a:pt x="1514551" y="110566"/>
                </a:lnTo>
                <a:lnTo>
                  <a:pt x="1499883" y="100666"/>
                </a:lnTo>
                <a:lnTo>
                  <a:pt x="1489994" y="85982"/>
                </a:lnTo>
                <a:lnTo>
                  <a:pt x="1486368" y="68001"/>
                </a:lnTo>
                <a:lnTo>
                  <a:pt x="1489994" y="50022"/>
                </a:lnTo>
                <a:lnTo>
                  <a:pt x="1499883" y="35339"/>
                </a:lnTo>
                <a:lnTo>
                  <a:pt x="1514551" y="25439"/>
                </a:lnTo>
                <a:lnTo>
                  <a:pt x="1532512" y="21809"/>
                </a:lnTo>
                <a:lnTo>
                  <a:pt x="1550494" y="25439"/>
                </a:lnTo>
                <a:lnTo>
                  <a:pt x="1565171" y="35339"/>
                </a:lnTo>
                <a:lnTo>
                  <a:pt x="1575064" y="50022"/>
                </a:lnTo>
                <a:lnTo>
                  <a:pt x="1578691" y="68001"/>
                </a:lnTo>
                <a:lnTo>
                  <a:pt x="1575064" y="85982"/>
                </a:lnTo>
                <a:lnTo>
                  <a:pt x="1565171" y="100666"/>
                </a:lnTo>
                <a:lnTo>
                  <a:pt x="1550494" y="110566"/>
                </a:lnTo>
                <a:lnTo>
                  <a:pt x="1532512" y="114196"/>
                </a:lnTo>
                <a:close/>
              </a:path>
              <a:path w="4305935" h="1909445">
                <a:moveTo>
                  <a:pt x="1835236" y="116718"/>
                </a:moveTo>
                <a:lnTo>
                  <a:pt x="1816295" y="112890"/>
                </a:lnTo>
                <a:lnTo>
                  <a:pt x="1800822" y="102451"/>
                </a:lnTo>
                <a:lnTo>
                  <a:pt x="1790387" y="86966"/>
                </a:lnTo>
                <a:lnTo>
                  <a:pt x="1786560" y="68001"/>
                </a:lnTo>
                <a:lnTo>
                  <a:pt x="1790387" y="49038"/>
                </a:lnTo>
                <a:lnTo>
                  <a:pt x="1800822" y="33553"/>
                </a:lnTo>
                <a:lnTo>
                  <a:pt x="1816295" y="23112"/>
                </a:lnTo>
                <a:lnTo>
                  <a:pt x="1835236" y="19284"/>
                </a:lnTo>
                <a:lnTo>
                  <a:pt x="1854197" y="23112"/>
                </a:lnTo>
                <a:lnTo>
                  <a:pt x="1869680" y="33553"/>
                </a:lnTo>
                <a:lnTo>
                  <a:pt x="1880118" y="49038"/>
                </a:lnTo>
                <a:lnTo>
                  <a:pt x="1883946" y="68001"/>
                </a:lnTo>
                <a:lnTo>
                  <a:pt x="1880118" y="86966"/>
                </a:lnTo>
                <a:lnTo>
                  <a:pt x="1869680" y="102451"/>
                </a:lnTo>
                <a:lnTo>
                  <a:pt x="1854197" y="112890"/>
                </a:lnTo>
                <a:lnTo>
                  <a:pt x="1835236" y="116718"/>
                </a:lnTo>
                <a:close/>
              </a:path>
              <a:path w="4305935" h="1909445">
                <a:moveTo>
                  <a:pt x="2137960" y="119243"/>
                </a:moveTo>
                <a:lnTo>
                  <a:pt x="2118025" y="115216"/>
                </a:lnTo>
                <a:lnTo>
                  <a:pt x="2101748" y="104236"/>
                </a:lnTo>
                <a:lnTo>
                  <a:pt x="2090775" y="87948"/>
                </a:lnTo>
                <a:lnTo>
                  <a:pt x="2086752" y="68001"/>
                </a:lnTo>
                <a:lnTo>
                  <a:pt x="2090775" y="48054"/>
                </a:lnTo>
                <a:lnTo>
                  <a:pt x="2101748" y="31766"/>
                </a:lnTo>
                <a:lnTo>
                  <a:pt x="2118025" y="20786"/>
                </a:lnTo>
                <a:lnTo>
                  <a:pt x="2137960" y="16759"/>
                </a:lnTo>
                <a:lnTo>
                  <a:pt x="2157900" y="20786"/>
                </a:lnTo>
                <a:lnTo>
                  <a:pt x="2174188" y="31766"/>
                </a:lnTo>
                <a:lnTo>
                  <a:pt x="2185173" y="48054"/>
                </a:lnTo>
                <a:lnTo>
                  <a:pt x="2189201" y="68001"/>
                </a:lnTo>
                <a:lnTo>
                  <a:pt x="2185173" y="87948"/>
                </a:lnTo>
                <a:lnTo>
                  <a:pt x="2174188" y="104236"/>
                </a:lnTo>
                <a:lnTo>
                  <a:pt x="2157900" y="115216"/>
                </a:lnTo>
                <a:lnTo>
                  <a:pt x="2137960" y="119243"/>
                </a:lnTo>
                <a:close/>
              </a:path>
              <a:path w="4305935" h="1909445">
                <a:moveTo>
                  <a:pt x="2440684" y="122608"/>
                </a:moveTo>
                <a:lnTo>
                  <a:pt x="2419457" y="118317"/>
                </a:lnTo>
                <a:lnTo>
                  <a:pt x="2402117" y="106616"/>
                </a:lnTo>
                <a:lnTo>
                  <a:pt x="2390423" y="89263"/>
                </a:lnTo>
                <a:lnTo>
                  <a:pt x="2386134" y="68018"/>
                </a:lnTo>
                <a:lnTo>
                  <a:pt x="2390423" y="46774"/>
                </a:lnTo>
                <a:lnTo>
                  <a:pt x="2402117" y="29421"/>
                </a:lnTo>
                <a:lnTo>
                  <a:pt x="2419457" y="17719"/>
                </a:lnTo>
                <a:lnTo>
                  <a:pt x="2440684" y="13428"/>
                </a:lnTo>
                <a:lnTo>
                  <a:pt x="2461929" y="17719"/>
                </a:lnTo>
                <a:lnTo>
                  <a:pt x="2479279" y="29421"/>
                </a:lnTo>
                <a:lnTo>
                  <a:pt x="2490977" y="46774"/>
                </a:lnTo>
                <a:lnTo>
                  <a:pt x="2495267" y="68018"/>
                </a:lnTo>
                <a:lnTo>
                  <a:pt x="2490977" y="89263"/>
                </a:lnTo>
                <a:lnTo>
                  <a:pt x="2479279" y="106616"/>
                </a:lnTo>
                <a:lnTo>
                  <a:pt x="2461929" y="118317"/>
                </a:lnTo>
                <a:lnTo>
                  <a:pt x="2440684" y="122608"/>
                </a:lnTo>
                <a:close/>
              </a:path>
              <a:path w="4305935" h="1909445">
                <a:moveTo>
                  <a:pt x="2743441" y="125133"/>
                </a:moveTo>
                <a:lnTo>
                  <a:pt x="2721221" y="120643"/>
                </a:lnTo>
                <a:lnTo>
                  <a:pt x="2703077" y="108401"/>
                </a:lnTo>
                <a:lnTo>
                  <a:pt x="2690845" y="90246"/>
                </a:lnTo>
                <a:lnTo>
                  <a:pt x="2686360" y="68018"/>
                </a:lnTo>
                <a:lnTo>
                  <a:pt x="2690845" y="45790"/>
                </a:lnTo>
                <a:lnTo>
                  <a:pt x="2703077" y="27635"/>
                </a:lnTo>
                <a:lnTo>
                  <a:pt x="2721221" y="15392"/>
                </a:lnTo>
                <a:lnTo>
                  <a:pt x="2743441" y="10903"/>
                </a:lnTo>
                <a:lnTo>
                  <a:pt x="2765641" y="15392"/>
                </a:lnTo>
                <a:lnTo>
                  <a:pt x="2783775" y="27635"/>
                </a:lnTo>
                <a:lnTo>
                  <a:pt x="2796004" y="45790"/>
                </a:lnTo>
                <a:lnTo>
                  <a:pt x="2800489" y="68018"/>
                </a:lnTo>
                <a:lnTo>
                  <a:pt x="2796009" y="90246"/>
                </a:lnTo>
                <a:lnTo>
                  <a:pt x="2783788" y="108401"/>
                </a:lnTo>
                <a:lnTo>
                  <a:pt x="2765656" y="120643"/>
                </a:lnTo>
                <a:lnTo>
                  <a:pt x="2743441" y="125133"/>
                </a:lnTo>
                <a:close/>
              </a:path>
              <a:path w="4305935" h="1909445">
                <a:moveTo>
                  <a:pt x="3046165" y="127658"/>
                </a:moveTo>
                <a:lnTo>
                  <a:pt x="3022965" y="122970"/>
                </a:lnTo>
                <a:lnTo>
                  <a:pt x="3004016" y="110187"/>
                </a:lnTo>
                <a:lnTo>
                  <a:pt x="2991238" y="91230"/>
                </a:lnTo>
                <a:lnTo>
                  <a:pt x="2986552" y="68018"/>
                </a:lnTo>
                <a:lnTo>
                  <a:pt x="2991238" y="44806"/>
                </a:lnTo>
                <a:lnTo>
                  <a:pt x="3004016" y="25850"/>
                </a:lnTo>
                <a:lnTo>
                  <a:pt x="3022965" y="13068"/>
                </a:lnTo>
                <a:lnTo>
                  <a:pt x="3046165" y="8381"/>
                </a:lnTo>
                <a:lnTo>
                  <a:pt x="3069359" y="13068"/>
                </a:lnTo>
                <a:lnTo>
                  <a:pt x="3088296" y="25850"/>
                </a:lnTo>
                <a:lnTo>
                  <a:pt x="3101063" y="44806"/>
                </a:lnTo>
                <a:lnTo>
                  <a:pt x="3105744" y="68018"/>
                </a:lnTo>
                <a:lnTo>
                  <a:pt x="3101063" y="91230"/>
                </a:lnTo>
                <a:lnTo>
                  <a:pt x="3088296" y="110187"/>
                </a:lnTo>
                <a:lnTo>
                  <a:pt x="3069359" y="122970"/>
                </a:lnTo>
                <a:lnTo>
                  <a:pt x="3046165" y="127658"/>
                </a:lnTo>
                <a:close/>
              </a:path>
              <a:path w="4305935" h="1909445">
                <a:moveTo>
                  <a:pt x="3348889" y="131864"/>
                </a:moveTo>
                <a:lnTo>
                  <a:pt x="3324053" y="126848"/>
                </a:lnTo>
                <a:lnTo>
                  <a:pt x="3303774" y="113170"/>
                </a:lnTo>
                <a:lnTo>
                  <a:pt x="3290102" y="92881"/>
                </a:lnTo>
                <a:lnTo>
                  <a:pt x="3285090" y="68035"/>
                </a:lnTo>
                <a:lnTo>
                  <a:pt x="3290102" y="43188"/>
                </a:lnTo>
                <a:lnTo>
                  <a:pt x="3303774" y="22900"/>
                </a:lnTo>
                <a:lnTo>
                  <a:pt x="3324053" y="9221"/>
                </a:lnTo>
                <a:lnTo>
                  <a:pt x="3348889" y="4205"/>
                </a:lnTo>
                <a:lnTo>
                  <a:pt x="3373705" y="9221"/>
                </a:lnTo>
                <a:lnTo>
                  <a:pt x="3393974" y="22900"/>
                </a:lnTo>
                <a:lnTo>
                  <a:pt x="3407641" y="43188"/>
                </a:lnTo>
                <a:lnTo>
                  <a:pt x="3412654" y="68035"/>
                </a:lnTo>
                <a:lnTo>
                  <a:pt x="3407641" y="92881"/>
                </a:lnTo>
                <a:lnTo>
                  <a:pt x="3393974" y="113170"/>
                </a:lnTo>
                <a:lnTo>
                  <a:pt x="3373705" y="126848"/>
                </a:lnTo>
                <a:lnTo>
                  <a:pt x="3348889" y="131864"/>
                </a:lnTo>
                <a:close/>
              </a:path>
              <a:path w="4305935" h="1909445">
                <a:moveTo>
                  <a:pt x="3651612" y="135229"/>
                </a:moveTo>
                <a:lnTo>
                  <a:pt x="3625466" y="129949"/>
                </a:lnTo>
                <a:lnTo>
                  <a:pt x="3604113" y="115548"/>
                </a:lnTo>
                <a:lnTo>
                  <a:pt x="3589717" y="94189"/>
                </a:lnTo>
                <a:lnTo>
                  <a:pt x="3584438" y="68035"/>
                </a:lnTo>
                <a:lnTo>
                  <a:pt x="3589717" y="41882"/>
                </a:lnTo>
                <a:lnTo>
                  <a:pt x="3604113" y="20523"/>
                </a:lnTo>
                <a:lnTo>
                  <a:pt x="3625466" y="6121"/>
                </a:lnTo>
                <a:lnTo>
                  <a:pt x="3651612" y="840"/>
                </a:lnTo>
                <a:lnTo>
                  <a:pt x="3677739" y="6121"/>
                </a:lnTo>
                <a:lnTo>
                  <a:pt x="3699082" y="20523"/>
                </a:lnTo>
                <a:lnTo>
                  <a:pt x="3713474" y="41882"/>
                </a:lnTo>
                <a:lnTo>
                  <a:pt x="3718753" y="68035"/>
                </a:lnTo>
                <a:lnTo>
                  <a:pt x="3713474" y="94189"/>
                </a:lnTo>
                <a:lnTo>
                  <a:pt x="3699082" y="115548"/>
                </a:lnTo>
                <a:lnTo>
                  <a:pt x="3677739" y="129949"/>
                </a:lnTo>
                <a:lnTo>
                  <a:pt x="3651612" y="135229"/>
                </a:lnTo>
                <a:close/>
              </a:path>
              <a:path w="4305935" h="1909445">
                <a:moveTo>
                  <a:pt x="3954336" y="136070"/>
                </a:moveTo>
                <a:lnTo>
                  <a:pt x="3927858" y="130724"/>
                </a:lnTo>
                <a:lnTo>
                  <a:pt x="3906238" y="116144"/>
                </a:lnTo>
                <a:lnTo>
                  <a:pt x="3891662" y="94518"/>
                </a:lnTo>
                <a:lnTo>
                  <a:pt x="3886318" y="68035"/>
                </a:lnTo>
                <a:lnTo>
                  <a:pt x="3891662" y="41551"/>
                </a:lnTo>
                <a:lnTo>
                  <a:pt x="3906238" y="19926"/>
                </a:lnTo>
                <a:lnTo>
                  <a:pt x="3927858" y="5346"/>
                </a:lnTo>
                <a:lnTo>
                  <a:pt x="3954336" y="0"/>
                </a:lnTo>
                <a:lnTo>
                  <a:pt x="3980794" y="5346"/>
                </a:lnTo>
                <a:lnTo>
                  <a:pt x="4002404" y="19926"/>
                </a:lnTo>
                <a:lnTo>
                  <a:pt x="4016977" y="41551"/>
                </a:lnTo>
                <a:lnTo>
                  <a:pt x="4022321" y="68035"/>
                </a:lnTo>
                <a:lnTo>
                  <a:pt x="4016977" y="94518"/>
                </a:lnTo>
                <a:lnTo>
                  <a:pt x="4002404" y="116144"/>
                </a:lnTo>
                <a:lnTo>
                  <a:pt x="3980794" y="130724"/>
                </a:lnTo>
                <a:lnTo>
                  <a:pt x="3954336" y="136070"/>
                </a:lnTo>
                <a:close/>
              </a:path>
              <a:path w="4305935" h="1909445">
                <a:moveTo>
                  <a:pt x="4257060" y="86513"/>
                </a:moveTo>
                <a:lnTo>
                  <a:pt x="4249874" y="85060"/>
                </a:lnTo>
                <a:lnTo>
                  <a:pt x="4244005" y="81098"/>
                </a:lnTo>
                <a:lnTo>
                  <a:pt x="4240047" y="75224"/>
                </a:lnTo>
                <a:lnTo>
                  <a:pt x="4238595" y="68035"/>
                </a:lnTo>
                <a:lnTo>
                  <a:pt x="4240047" y="60845"/>
                </a:lnTo>
                <a:lnTo>
                  <a:pt x="4244005" y="54972"/>
                </a:lnTo>
                <a:lnTo>
                  <a:pt x="4249874" y="51010"/>
                </a:lnTo>
                <a:lnTo>
                  <a:pt x="4257060" y="49557"/>
                </a:lnTo>
                <a:lnTo>
                  <a:pt x="4264245" y="51010"/>
                </a:lnTo>
                <a:lnTo>
                  <a:pt x="4270115" y="54972"/>
                </a:lnTo>
                <a:lnTo>
                  <a:pt x="4274073" y="60845"/>
                </a:lnTo>
                <a:lnTo>
                  <a:pt x="4275524" y="68035"/>
                </a:lnTo>
                <a:lnTo>
                  <a:pt x="4274073" y="75224"/>
                </a:lnTo>
                <a:lnTo>
                  <a:pt x="4270115" y="81098"/>
                </a:lnTo>
                <a:lnTo>
                  <a:pt x="4264245" y="85060"/>
                </a:lnTo>
                <a:lnTo>
                  <a:pt x="4257060" y="86513"/>
                </a:lnTo>
                <a:close/>
              </a:path>
              <a:path w="4305935" h="1909445">
                <a:moveTo>
                  <a:pt x="18901" y="403755"/>
                </a:moveTo>
                <a:lnTo>
                  <a:pt x="6157" y="401179"/>
                </a:lnTo>
                <a:lnTo>
                  <a:pt x="0" y="397025"/>
                </a:lnTo>
                <a:lnTo>
                  <a:pt x="0" y="344958"/>
                </a:lnTo>
                <a:lnTo>
                  <a:pt x="6157" y="340803"/>
                </a:lnTo>
                <a:lnTo>
                  <a:pt x="18901" y="338228"/>
                </a:lnTo>
                <a:lnTo>
                  <a:pt x="31645" y="340803"/>
                </a:lnTo>
                <a:lnTo>
                  <a:pt x="42054" y="347826"/>
                </a:lnTo>
                <a:lnTo>
                  <a:pt x="49073" y="358240"/>
                </a:lnTo>
                <a:lnTo>
                  <a:pt x="51647" y="370991"/>
                </a:lnTo>
                <a:lnTo>
                  <a:pt x="49073" y="383742"/>
                </a:lnTo>
                <a:lnTo>
                  <a:pt x="42054" y="394157"/>
                </a:lnTo>
                <a:lnTo>
                  <a:pt x="31645" y="401179"/>
                </a:lnTo>
                <a:lnTo>
                  <a:pt x="18901" y="403755"/>
                </a:lnTo>
                <a:close/>
              </a:path>
              <a:path w="4305935" h="1909445">
                <a:moveTo>
                  <a:pt x="321624" y="406280"/>
                </a:moveTo>
                <a:lnTo>
                  <a:pt x="307908" y="403507"/>
                </a:lnTo>
                <a:lnTo>
                  <a:pt x="296704" y="395945"/>
                </a:lnTo>
                <a:lnTo>
                  <a:pt x="289148" y="384733"/>
                </a:lnTo>
                <a:lnTo>
                  <a:pt x="286376" y="371008"/>
                </a:lnTo>
                <a:lnTo>
                  <a:pt x="289148" y="357283"/>
                </a:lnTo>
                <a:lnTo>
                  <a:pt x="296704" y="346071"/>
                </a:lnTo>
                <a:lnTo>
                  <a:pt x="307908" y="338510"/>
                </a:lnTo>
                <a:lnTo>
                  <a:pt x="321624" y="335737"/>
                </a:lnTo>
                <a:lnTo>
                  <a:pt x="335342" y="338510"/>
                </a:lnTo>
                <a:lnTo>
                  <a:pt x="346548" y="346071"/>
                </a:lnTo>
                <a:lnTo>
                  <a:pt x="354104" y="357283"/>
                </a:lnTo>
                <a:lnTo>
                  <a:pt x="356876" y="371008"/>
                </a:lnTo>
                <a:lnTo>
                  <a:pt x="354107" y="384733"/>
                </a:lnTo>
                <a:lnTo>
                  <a:pt x="346554" y="395945"/>
                </a:lnTo>
                <a:lnTo>
                  <a:pt x="335349" y="403507"/>
                </a:lnTo>
                <a:lnTo>
                  <a:pt x="321624" y="406280"/>
                </a:lnTo>
                <a:close/>
              </a:path>
              <a:path w="4305935" h="1909445">
                <a:moveTo>
                  <a:pt x="624341" y="408805"/>
                </a:moveTo>
                <a:lnTo>
                  <a:pt x="609638" y="405834"/>
                </a:lnTo>
                <a:lnTo>
                  <a:pt x="597632" y="397732"/>
                </a:lnTo>
                <a:lnTo>
                  <a:pt x="589537" y="385718"/>
                </a:lnTo>
                <a:lnTo>
                  <a:pt x="586568" y="371008"/>
                </a:lnTo>
                <a:lnTo>
                  <a:pt x="589537" y="356299"/>
                </a:lnTo>
                <a:lnTo>
                  <a:pt x="597632" y="344284"/>
                </a:lnTo>
                <a:lnTo>
                  <a:pt x="609638" y="336183"/>
                </a:lnTo>
                <a:lnTo>
                  <a:pt x="624341" y="333212"/>
                </a:lnTo>
                <a:lnTo>
                  <a:pt x="639044" y="336183"/>
                </a:lnTo>
                <a:lnTo>
                  <a:pt x="651051" y="344284"/>
                </a:lnTo>
                <a:lnTo>
                  <a:pt x="659146" y="356299"/>
                </a:lnTo>
                <a:lnTo>
                  <a:pt x="662114" y="371008"/>
                </a:lnTo>
                <a:lnTo>
                  <a:pt x="659146" y="385718"/>
                </a:lnTo>
                <a:lnTo>
                  <a:pt x="651051" y="397732"/>
                </a:lnTo>
                <a:lnTo>
                  <a:pt x="639044" y="405834"/>
                </a:lnTo>
                <a:lnTo>
                  <a:pt x="624341" y="408805"/>
                </a:lnTo>
                <a:close/>
              </a:path>
              <a:path w="4305935" h="1909445">
                <a:moveTo>
                  <a:pt x="927065" y="412170"/>
                </a:moveTo>
                <a:lnTo>
                  <a:pt x="911057" y="408936"/>
                </a:lnTo>
                <a:lnTo>
                  <a:pt x="897988" y="400115"/>
                </a:lnTo>
                <a:lnTo>
                  <a:pt x="889180" y="387031"/>
                </a:lnTo>
                <a:lnTo>
                  <a:pt x="885950" y="371008"/>
                </a:lnTo>
                <a:lnTo>
                  <a:pt x="889180" y="354985"/>
                </a:lnTo>
                <a:lnTo>
                  <a:pt x="897988" y="341902"/>
                </a:lnTo>
                <a:lnTo>
                  <a:pt x="911057" y="333081"/>
                </a:lnTo>
                <a:lnTo>
                  <a:pt x="927065" y="329846"/>
                </a:lnTo>
                <a:lnTo>
                  <a:pt x="943079" y="333081"/>
                </a:lnTo>
                <a:lnTo>
                  <a:pt x="956158" y="341902"/>
                </a:lnTo>
                <a:lnTo>
                  <a:pt x="964979" y="354985"/>
                </a:lnTo>
                <a:lnTo>
                  <a:pt x="968214" y="371008"/>
                </a:lnTo>
                <a:lnTo>
                  <a:pt x="964979" y="387031"/>
                </a:lnTo>
                <a:lnTo>
                  <a:pt x="956158" y="400115"/>
                </a:lnTo>
                <a:lnTo>
                  <a:pt x="943079" y="408936"/>
                </a:lnTo>
                <a:lnTo>
                  <a:pt x="927065" y="412170"/>
                </a:lnTo>
                <a:close/>
              </a:path>
              <a:path w="4305935" h="1909445">
                <a:moveTo>
                  <a:pt x="1229789" y="414695"/>
                </a:moveTo>
                <a:lnTo>
                  <a:pt x="1212801" y="411263"/>
                </a:lnTo>
                <a:lnTo>
                  <a:pt x="1198927" y="401903"/>
                </a:lnTo>
                <a:lnTo>
                  <a:pt x="1189573" y="388022"/>
                </a:lnTo>
                <a:lnTo>
                  <a:pt x="1186142" y="371025"/>
                </a:lnTo>
                <a:lnTo>
                  <a:pt x="1189573" y="354029"/>
                </a:lnTo>
                <a:lnTo>
                  <a:pt x="1198927" y="340148"/>
                </a:lnTo>
                <a:lnTo>
                  <a:pt x="1212801" y="330790"/>
                </a:lnTo>
                <a:lnTo>
                  <a:pt x="1229789" y="327358"/>
                </a:lnTo>
                <a:lnTo>
                  <a:pt x="1246776" y="330790"/>
                </a:lnTo>
                <a:lnTo>
                  <a:pt x="1260650" y="340148"/>
                </a:lnTo>
                <a:lnTo>
                  <a:pt x="1270005" y="354029"/>
                </a:lnTo>
                <a:lnTo>
                  <a:pt x="1273435" y="371025"/>
                </a:lnTo>
                <a:lnTo>
                  <a:pt x="1270005" y="388022"/>
                </a:lnTo>
                <a:lnTo>
                  <a:pt x="1260650" y="401903"/>
                </a:lnTo>
                <a:lnTo>
                  <a:pt x="1246776" y="411263"/>
                </a:lnTo>
                <a:lnTo>
                  <a:pt x="1229789" y="414695"/>
                </a:lnTo>
                <a:close/>
              </a:path>
              <a:path w="4305935" h="1909445">
                <a:moveTo>
                  <a:pt x="1532512" y="417220"/>
                </a:moveTo>
                <a:lnTo>
                  <a:pt x="1514551" y="413590"/>
                </a:lnTo>
                <a:lnTo>
                  <a:pt x="1499883" y="403690"/>
                </a:lnTo>
                <a:lnTo>
                  <a:pt x="1489994" y="389006"/>
                </a:lnTo>
                <a:lnTo>
                  <a:pt x="1486368" y="371025"/>
                </a:lnTo>
                <a:lnTo>
                  <a:pt x="1489994" y="353046"/>
                </a:lnTo>
                <a:lnTo>
                  <a:pt x="1499883" y="338363"/>
                </a:lnTo>
                <a:lnTo>
                  <a:pt x="1514551" y="328464"/>
                </a:lnTo>
                <a:lnTo>
                  <a:pt x="1532512" y="324833"/>
                </a:lnTo>
                <a:lnTo>
                  <a:pt x="1550494" y="328464"/>
                </a:lnTo>
                <a:lnTo>
                  <a:pt x="1565171" y="338363"/>
                </a:lnTo>
                <a:lnTo>
                  <a:pt x="1575064" y="353046"/>
                </a:lnTo>
                <a:lnTo>
                  <a:pt x="1578691" y="371025"/>
                </a:lnTo>
                <a:lnTo>
                  <a:pt x="1575064" y="389006"/>
                </a:lnTo>
                <a:lnTo>
                  <a:pt x="1565171" y="403690"/>
                </a:lnTo>
                <a:lnTo>
                  <a:pt x="1550494" y="413590"/>
                </a:lnTo>
                <a:lnTo>
                  <a:pt x="1532512" y="417220"/>
                </a:lnTo>
                <a:close/>
              </a:path>
              <a:path w="4305935" h="1909445">
                <a:moveTo>
                  <a:pt x="1835236" y="419742"/>
                </a:moveTo>
                <a:lnTo>
                  <a:pt x="1816295" y="415914"/>
                </a:lnTo>
                <a:lnTo>
                  <a:pt x="1800822" y="405475"/>
                </a:lnTo>
                <a:lnTo>
                  <a:pt x="1790387" y="389990"/>
                </a:lnTo>
                <a:lnTo>
                  <a:pt x="1786560" y="371025"/>
                </a:lnTo>
                <a:lnTo>
                  <a:pt x="1790387" y="352062"/>
                </a:lnTo>
                <a:lnTo>
                  <a:pt x="1800822" y="336577"/>
                </a:lnTo>
                <a:lnTo>
                  <a:pt x="1816295" y="326137"/>
                </a:lnTo>
                <a:lnTo>
                  <a:pt x="1835236" y="322308"/>
                </a:lnTo>
                <a:lnTo>
                  <a:pt x="1854197" y="326137"/>
                </a:lnTo>
                <a:lnTo>
                  <a:pt x="1869680" y="336577"/>
                </a:lnTo>
                <a:lnTo>
                  <a:pt x="1880118" y="352062"/>
                </a:lnTo>
                <a:lnTo>
                  <a:pt x="1883946" y="371025"/>
                </a:lnTo>
                <a:lnTo>
                  <a:pt x="1880118" y="389990"/>
                </a:lnTo>
                <a:lnTo>
                  <a:pt x="1869680" y="405475"/>
                </a:lnTo>
                <a:lnTo>
                  <a:pt x="1854197" y="415914"/>
                </a:lnTo>
                <a:lnTo>
                  <a:pt x="1835236" y="419742"/>
                </a:lnTo>
                <a:close/>
              </a:path>
              <a:path w="4305935" h="1909445">
                <a:moveTo>
                  <a:pt x="2137960" y="422267"/>
                </a:moveTo>
                <a:lnTo>
                  <a:pt x="2118025" y="418240"/>
                </a:lnTo>
                <a:lnTo>
                  <a:pt x="2101748" y="407260"/>
                </a:lnTo>
                <a:lnTo>
                  <a:pt x="2090775" y="390973"/>
                </a:lnTo>
                <a:lnTo>
                  <a:pt x="2086752" y="371025"/>
                </a:lnTo>
                <a:lnTo>
                  <a:pt x="2090775" y="351078"/>
                </a:lnTo>
                <a:lnTo>
                  <a:pt x="2101748" y="334790"/>
                </a:lnTo>
                <a:lnTo>
                  <a:pt x="2118025" y="323810"/>
                </a:lnTo>
                <a:lnTo>
                  <a:pt x="2137960" y="319783"/>
                </a:lnTo>
                <a:lnTo>
                  <a:pt x="2157900" y="323810"/>
                </a:lnTo>
                <a:lnTo>
                  <a:pt x="2174188" y="334790"/>
                </a:lnTo>
                <a:lnTo>
                  <a:pt x="2185173" y="351078"/>
                </a:lnTo>
                <a:lnTo>
                  <a:pt x="2189201" y="371025"/>
                </a:lnTo>
                <a:lnTo>
                  <a:pt x="2185173" y="390973"/>
                </a:lnTo>
                <a:lnTo>
                  <a:pt x="2174188" y="407260"/>
                </a:lnTo>
                <a:lnTo>
                  <a:pt x="2157900" y="418240"/>
                </a:lnTo>
                <a:lnTo>
                  <a:pt x="2137960" y="422267"/>
                </a:lnTo>
                <a:close/>
              </a:path>
              <a:path w="4305935" h="1909445">
                <a:moveTo>
                  <a:pt x="2440684" y="425632"/>
                </a:moveTo>
                <a:lnTo>
                  <a:pt x="2419457" y="421341"/>
                </a:lnTo>
                <a:lnTo>
                  <a:pt x="2402117" y="409640"/>
                </a:lnTo>
                <a:lnTo>
                  <a:pt x="2390423" y="392287"/>
                </a:lnTo>
                <a:lnTo>
                  <a:pt x="2386134" y="371042"/>
                </a:lnTo>
                <a:lnTo>
                  <a:pt x="2390423" y="349798"/>
                </a:lnTo>
                <a:lnTo>
                  <a:pt x="2402117" y="332445"/>
                </a:lnTo>
                <a:lnTo>
                  <a:pt x="2419457" y="320743"/>
                </a:lnTo>
                <a:lnTo>
                  <a:pt x="2440684" y="316452"/>
                </a:lnTo>
                <a:lnTo>
                  <a:pt x="2461929" y="320743"/>
                </a:lnTo>
                <a:lnTo>
                  <a:pt x="2479279" y="332445"/>
                </a:lnTo>
                <a:lnTo>
                  <a:pt x="2490977" y="349798"/>
                </a:lnTo>
                <a:lnTo>
                  <a:pt x="2495267" y="371042"/>
                </a:lnTo>
                <a:lnTo>
                  <a:pt x="2490977" y="392287"/>
                </a:lnTo>
                <a:lnTo>
                  <a:pt x="2479279" y="409640"/>
                </a:lnTo>
                <a:lnTo>
                  <a:pt x="2461929" y="421341"/>
                </a:lnTo>
                <a:lnTo>
                  <a:pt x="2440684" y="425632"/>
                </a:lnTo>
                <a:close/>
              </a:path>
              <a:path w="4305935" h="1909445">
                <a:moveTo>
                  <a:pt x="2743441" y="428157"/>
                </a:moveTo>
                <a:lnTo>
                  <a:pt x="2721221" y="423668"/>
                </a:lnTo>
                <a:lnTo>
                  <a:pt x="2703077" y="411426"/>
                </a:lnTo>
                <a:lnTo>
                  <a:pt x="2690845" y="393271"/>
                </a:lnTo>
                <a:lnTo>
                  <a:pt x="2686360" y="371042"/>
                </a:lnTo>
                <a:lnTo>
                  <a:pt x="2690845" y="348814"/>
                </a:lnTo>
                <a:lnTo>
                  <a:pt x="2703077" y="330659"/>
                </a:lnTo>
                <a:lnTo>
                  <a:pt x="2721221" y="318416"/>
                </a:lnTo>
                <a:lnTo>
                  <a:pt x="2743441" y="313927"/>
                </a:lnTo>
                <a:lnTo>
                  <a:pt x="2765641" y="318416"/>
                </a:lnTo>
                <a:lnTo>
                  <a:pt x="2783775" y="330659"/>
                </a:lnTo>
                <a:lnTo>
                  <a:pt x="2796004" y="348814"/>
                </a:lnTo>
                <a:lnTo>
                  <a:pt x="2800489" y="371042"/>
                </a:lnTo>
                <a:lnTo>
                  <a:pt x="2796009" y="393271"/>
                </a:lnTo>
                <a:lnTo>
                  <a:pt x="2783788" y="411426"/>
                </a:lnTo>
                <a:lnTo>
                  <a:pt x="2765656" y="423668"/>
                </a:lnTo>
                <a:lnTo>
                  <a:pt x="2743441" y="428157"/>
                </a:lnTo>
                <a:close/>
              </a:path>
              <a:path w="4305935" h="1909445">
                <a:moveTo>
                  <a:pt x="3046165" y="430682"/>
                </a:moveTo>
                <a:lnTo>
                  <a:pt x="3022965" y="425994"/>
                </a:lnTo>
                <a:lnTo>
                  <a:pt x="3004016" y="413212"/>
                </a:lnTo>
                <a:lnTo>
                  <a:pt x="2991238" y="394254"/>
                </a:lnTo>
                <a:lnTo>
                  <a:pt x="2986552" y="371042"/>
                </a:lnTo>
                <a:lnTo>
                  <a:pt x="2991238" y="347830"/>
                </a:lnTo>
                <a:lnTo>
                  <a:pt x="3004016" y="328874"/>
                </a:lnTo>
                <a:lnTo>
                  <a:pt x="3022965" y="316092"/>
                </a:lnTo>
                <a:lnTo>
                  <a:pt x="3046165" y="311405"/>
                </a:lnTo>
                <a:lnTo>
                  <a:pt x="3069359" y="316092"/>
                </a:lnTo>
                <a:lnTo>
                  <a:pt x="3088296" y="328874"/>
                </a:lnTo>
                <a:lnTo>
                  <a:pt x="3101063" y="347830"/>
                </a:lnTo>
                <a:lnTo>
                  <a:pt x="3105744" y="371042"/>
                </a:lnTo>
                <a:lnTo>
                  <a:pt x="3101063" y="394254"/>
                </a:lnTo>
                <a:lnTo>
                  <a:pt x="3088296" y="413212"/>
                </a:lnTo>
                <a:lnTo>
                  <a:pt x="3069359" y="425994"/>
                </a:lnTo>
                <a:lnTo>
                  <a:pt x="3046165" y="430682"/>
                </a:lnTo>
                <a:close/>
              </a:path>
              <a:path w="4305935" h="1909445">
                <a:moveTo>
                  <a:pt x="3348889" y="434888"/>
                </a:moveTo>
                <a:lnTo>
                  <a:pt x="3324053" y="429872"/>
                </a:lnTo>
                <a:lnTo>
                  <a:pt x="3303774" y="416194"/>
                </a:lnTo>
                <a:lnTo>
                  <a:pt x="3290102" y="395905"/>
                </a:lnTo>
                <a:lnTo>
                  <a:pt x="3285090" y="371059"/>
                </a:lnTo>
                <a:lnTo>
                  <a:pt x="3290102" y="346212"/>
                </a:lnTo>
                <a:lnTo>
                  <a:pt x="3303774" y="325924"/>
                </a:lnTo>
                <a:lnTo>
                  <a:pt x="3324053" y="312245"/>
                </a:lnTo>
                <a:lnTo>
                  <a:pt x="3348889" y="307230"/>
                </a:lnTo>
                <a:lnTo>
                  <a:pt x="3373705" y="312245"/>
                </a:lnTo>
                <a:lnTo>
                  <a:pt x="3393974" y="325924"/>
                </a:lnTo>
                <a:lnTo>
                  <a:pt x="3407641" y="346212"/>
                </a:lnTo>
                <a:lnTo>
                  <a:pt x="3412654" y="371059"/>
                </a:lnTo>
                <a:lnTo>
                  <a:pt x="3407641" y="395905"/>
                </a:lnTo>
                <a:lnTo>
                  <a:pt x="3393974" y="416194"/>
                </a:lnTo>
                <a:lnTo>
                  <a:pt x="3373705" y="429872"/>
                </a:lnTo>
                <a:lnTo>
                  <a:pt x="3348889" y="434888"/>
                </a:lnTo>
                <a:close/>
              </a:path>
              <a:path w="4305935" h="1909445">
                <a:moveTo>
                  <a:pt x="3651612" y="438254"/>
                </a:moveTo>
                <a:lnTo>
                  <a:pt x="3625466" y="432973"/>
                </a:lnTo>
                <a:lnTo>
                  <a:pt x="3604113" y="418572"/>
                </a:lnTo>
                <a:lnTo>
                  <a:pt x="3589717" y="397213"/>
                </a:lnTo>
                <a:lnTo>
                  <a:pt x="3584438" y="371059"/>
                </a:lnTo>
                <a:lnTo>
                  <a:pt x="3589717" y="344906"/>
                </a:lnTo>
                <a:lnTo>
                  <a:pt x="3604113" y="323547"/>
                </a:lnTo>
                <a:lnTo>
                  <a:pt x="3625466" y="309146"/>
                </a:lnTo>
                <a:lnTo>
                  <a:pt x="3651612" y="303864"/>
                </a:lnTo>
                <a:lnTo>
                  <a:pt x="3677739" y="309146"/>
                </a:lnTo>
                <a:lnTo>
                  <a:pt x="3699082" y="323547"/>
                </a:lnTo>
                <a:lnTo>
                  <a:pt x="3713474" y="344906"/>
                </a:lnTo>
                <a:lnTo>
                  <a:pt x="3718753" y="371059"/>
                </a:lnTo>
                <a:lnTo>
                  <a:pt x="3713474" y="397213"/>
                </a:lnTo>
                <a:lnTo>
                  <a:pt x="3699082" y="418572"/>
                </a:lnTo>
                <a:lnTo>
                  <a:pt x="3677739" y="432973"/>
                </a:lnTo>
                <a:lnTo>
                  <a:pt x="3651612" y="438254"/>
                </a:lnTo>
                <a:close/>
              </a:path>
              <a:path w="4305935" h="1909445">
                <a:moveTo>
                  <a:pt x="3954336" y="442460"/>
                </a:moveTo>
                <a:lnTo>
                  <a:pt x="3926553" y="436850"/>
                </a:lnTo>
                <a:lnTo>
                  <a:pt x="3903871" y="421552"/>
                </a:lnTo>
                <a:lnTo>
                  <a:pt x="3888581" y="398857"/>
                </a:lnTo>
                <a:lnTo>
                  <a:pt x="3882976" y="371059"/>
                </a:lnTo>
                <a:lnTo>
                  <a:pt x="3888581" y="343262"/>
                </a:lnTo>
                <a:lnTo>
                  <a:pt x="3903871" y="320567"/>
                </a:lnTo>
                <a:lnTo>
                  <a:pt x="3926553" y="305268"/>
                </a:lnTo>
                <a:lnTo>
                  <a:pt x="3954336" y="299658"/>
                </a:lnTo>
                <a:lnTo>
                  <a:pt x="3982105" y="305268"/>
                </a:lnTo>
                <a:lnTo>
                  <a:pt x="4004788" y="320567"/>
                </a:lnTo>
                <a:lnTo>
                  <a:pt x="4020086" y="343262"/>
                </a:lnTo>
                <a:lnTo>
                  <a:pt x="4025696" y="371059"/>
                </a:lnTo>
                <a:lnTo>
                  <a:pt x="4020086" y="398857"/>
                </a:lnTo>
                <a:lnTo>
                  <a:pt x="4004788" y="421552"/>
                </a:lnTo>
                <a:lnTo>
                  <a:pt x="3982105" y="436850"/>
                </a:lnTo>
                <a:lnTo>
                  <a:pt x="3954336" y="442460"/>
                </a:lnTo>
                <a:close/>
              </a:path>
              <a:path w="4305935" h="1909445">
                <a:moveTo>
                  <a:pt x="4257060" y="419775"/>
                </a:moveTo>
                <a:lnTo>
                  <a:pt x="4238099" y="415948"/>
                </a:lnTo>
                <a:lnTo>
                  <a:pt x="4222616" y="405509"/>
                </a:lnTo>
                <a:lnTo>
                  <a:pt x="4212177" y="390024"/>
                </a:lnTo>
                <a:lnTo>
                  <a:pt x="4208350" y="371059"/>
                </a:lnTo>
                <a:lnTo>
                  <a:pt x="4212177" y="352096"/>
                </a:lnTo>
                <a:lnTo>
                  <a:pt x="4222616" y="336610"/>
                </a:lnTo>
                <a:lnTo>
                  <a:pt x="4238099" y="326170"/>
                </a:lnTo>
                <a:lnTo>
                  <a:pt x="4257060" y="322342"/>
                </a:lnTo>
                <a:lnTo>
                  <a:pt x="4276001" y="326170"/>
                </a:lnTo>
                <a:lnTo>
                  <a:pt x="4291474" y="336610"/>
                </a:lnTo>
                <a:lnTo>
                  <a:pt x="4301909" y="352096"/>
                </a:lnTo>
                <a:lnTo>
                  <a:pt x="4305736" y="371059"/>
                </a:lnTo>
                <a:lnTo>
                  <a:pt x="4301909" y="390024"/>
                </a:lnTo>
                <a:lnTo>
                  <a:pt x="4291474" y="405509"/>
                </a:lnTo>
                <a:lnTo>
                  <a:pt x="4276001" y="415948"/>
                </a:lnTo>
                <a:lnTo>
                  <a:pt x="4257060" y="419775"/>
                </a:lnTo>
                <a:close/>
              </a:path>
              <a:path w="4305935" h="1909445">
                <a:moveTo>
                  <a:pt x="18901" y="706779"/>
                </a:moveTo>
                <a:lnTo>
                  <a:pt x="6157" y="704204"/>
                </a:lnTo>
                <a:lnTo>
                  <a:pt x="0" y="700049"/>
                </a:lnTo>
                <a:lnTo>
                  <a:pt x="0" y="647982"/>
                </a:lnTo>
                <a:lnTo>
                  <a:pt x="6157" y="643827"/>
                </a:lnTo>
                <a:lnTo>
                  <a:pt x="18901" y="641252"/>
                </a:lnTo>
                <a:lnTo>
                  <a:pt x="31645" y="643827"/>
                </a:lnTo>
                <a:lnTo>
                  <a:pt x="42054" y="650850"/>
                </a:lnTo>
                <a:lnTo>
                  <a:pt x="49073" y="661265"/>
                </a:lnTo>
                <a:lnTo>
                  <a:pt x="51647" y="674015"/>
                </a:lnTo>
                <a:lnTo>
                  <a:pt x="49073" y="686766"/>
                </a:lnTo>
                <a:lnTo>
                  <a:pt x="42054" y="697181"/>
                </a:lnTo>
                <a:lnTo>
                  <a:pt x="31645" y="704204"/>
                </a:lnTo>
                <a:lnTo>
                  <a:pt x="18901" y="706779"/>
                </a:lnTo>
                <a:close/>
              </a:path>
              <a:path w="4305935" h="1909445">
                <a:moveTo>
                  <a:pt x="321624" y="709304"/>
                </a:moveTo>
                <a:lnTo>
                  <a:pt x="307908" y="706531"/>
                </a:lnTo>
                <a:lnTo>
                  <a:pt x="296704" y="698970"/>
                </a:lnTo>
                <a:lnTo>
                  <a:pt x="289148" y="687758"/>
                </a:lnTo>
                <a:lnTo>
                  <a:pt x="286376" y="674032"/>
                </a:lnTo>
                <a:lnTo>
                  <a:pt x="289148" y="660307"/>
                </a:lnTo>
                <a:lnTo>
                  <a:pt x="296704" y="649095"/>
                </a:lnTo>
                <a:lnTo>
                  <a:pt x="307908" y="641534"/>
                </a:lnTo>
                <a:lnTo>
                  <a:pt x="321624" y="638761"/>
                </a:lnTo>
                <a:lnTo>
                  <a:pt x="335342" y="641534"/>
                </a:lnTo>
                <a:lnTo>
                  <a:pt x="346548" y="649095"/>
                </a:lnTo>
                <a:lnTo>
                  <a:pt x="354104" y="660307"/>
                </a:lnTo>
                <a:lnTo>
                  <a:pt x="356876" y="674032"/>
                </a:lnTo>
                <a:lnTo>
                  <a:pt x="354107" y="687758"/>
                </a:lnTo>
                <a:lnTo>
                  <a:pt x="346554" y="698970"/>
                </a:lnTo>
                <a:lnTo>
                  <a:pt x="335349" y="706531"/>
                </a:lnTo>
                <a:lnTo>
                  <a:pt x="321624" y="709304"/>
                </a:lnTo>
                <a:close/>
              </a:path>
              <a:path w="4305935" h="1909445">
                <a:moveTo>
                  <a:pt x="624341" y="711829"/>
                </a:moveTo>
                <a:lnTo>
                  <a:pt x="609638" y="708858"/>
                </a:lnTo>
                <a:lnTo>
                  <a:pt x="597632" y="700756"/>
                </a:lnTo>
                <a:lnTo>
                  <a:pt x="589537" y="688742"/>
                </a:lnTo>
                <a:lnTo>
                  <a:pt x="586568" y="674032"/>
                </a:lnTo>
                <a:lnTo>
                  <a:pt x="589537" y="659324"/>
                </a:lnTo>
                <a:lnTo>
                  <a:pt x="597632" y="647310"/>
                </a:lnTo>
                <a:lnTo>
                  <a:pt x="609638" y="639207"/>
                </a:lnTo>
                <a:lnTo>
                  <a:pt x="624341" y="636236"/>
                </a:lnTo>
                <a:lnTo>
                  <a:pt x="639044" y="639207"/>
                </a:lnTo>
                <a:lnTo>
                  <a:pt x="651051" y="647310"/>
                </a:lnTo>
                <a:lnTo>
                  <a:pt x="659146" y="659324"/>
                </a:lnTo>
                <a:lnTo>
                  <a:pt x="662114" y="674032"/>
                </a:lnTo>
                <a:lnTo>
                  <a:pt x="659146" y="688742"/>
                </a:lnTo>
                <a:lnTo>
                  <a:pt x="651051" y="700756"/>
                </a:lnTo>
                <a:lnTo>
                  <a:pt x="639044" y="708858"/>
                </a:lnTo>
                <a:lnTo>
                  <a:pt x="624341" y="711829"/>
                </a:lnTo>
                <a:close/>
              </a:path>
              <a:path w="4305935" h="1909445">
                <a:moveTo>
                  <a:pt x="927065" y="715194"/>
                </a:moveTo>
                <a:lnTo>
                  <a:pt x="911057" y="711960"/>
                </a:lnTo>
                <a:lnTo>
                  <a:pt x="897988" y="703139"/>
                </a:lnTo>
                <a:lnTo>
                  <a:pt x="889180" y="690055"/>
                </a:lnTo>
                <a:lnTo>
                  <a:pt x="885950" y="674032"/>
                </a:lnTo>
                <a:lnTo>
                  <a:pt x="889180" y="658010"/>
                </a:lnTo>
                <a:lnTo>
                  <a:pt x="897988" y="644926"/>
                </a:lnTo>
                <a:lnTo>
                  <a:pt x="911057" y="636105"/>
                </a:lnTo>
                <a:lnTo>
                  <a:pt x="927065" y="632870"/>
                </a:lnTo>
                <a:lnTo>
                  <a:pt x="943079" y="636105"/>
                </a:lnTo>
                <a:lnTo>
                  <a:pt x="956158" y="644926"/>
                </a:lnTo>
                <a:lnTo>
                  <a:pt x="964979" y="658010"/>
                </a:lnTo>
                <a:lnTo>
                  <a:pt x="968214" y="674032"/>
                </a:lnTo>
                <a:lnTo>
                  <a:pt x="964979" y="690055"/>
                </a:lnTo>
                <a:lnTo>
                  <a:pt x="956158" y="703139"/>
                </a:lnTo>
                <a:lnTo>
                  <a:pt x="943079" y="711960"/>
                </a:lnTo>
                <a:lnTo>
                  <a:pt x="927065" y="715194"/>
                </a:lnTo>
                <a:close/>
              </a:path>
              <a:path w="4305935" h="1909445">
                <a:moveTo>
                  <a:pt x="1229789" y="717719"/>
                </a:moveTo>
                <a:lnTo>
                  <a:pt x="1212801" y="714287"/>
                </a:lnTo>
                <a:lnTo>
                  <a:pt x="1198927" y="704928"/>
                </a:lnTo>
                <a:lnTo>
                  <a:pt x="1189573" y="691046"/>
                </a:lnTo>
                <a:lnTo>
                  <a:pt x="1186142" y="674049"/>
                </a:lnTo>
                <a:lnTo>
                  <a:pt x="1189573" y="657052"/>
                </a:lnTo>
                <a:lnTo>
                  <a:pt x="1198927" y="643171"/>
                </a:lnTo>
                <a:lnTo>
                  <a:pt x="1212801" y="633811"/>
                </a:lnTo>
                <a:lnTo>
                  <a:pt x="1229789" y="630379"/>
                </a:lnTo>
                <a:lnTo>
                  <a:pt x="1246776" y="633811"/>
                </a:lnTo>
                <a:lnTo>
                  <a:pt x="1260650" y="643171"/>
                </a:lnTo>
                <a:lnTo>
                  <a:pt x="1270005" y="657052"/>
                </a:lnTo>
                <a:lnTo>
                  <a:pt x="1273435" y="674049"/>
                </a:lnTo>
                <a:lnTo>
                  <a:pt x="1270005" y="691046"/>
                </a:lnTo>
                <a:lnTo>
                  <a:pt x="1260650" y="704928"/>
                </a:lnTo>
                <a:lnTo>
                  <a:pt x="1246776" y="714287"/>
                </a:lnTo>
                <a:lnTo>
                  <a:pt x="1229789" y="717719"/>
                </a:lnTo>
                <a:close/>
              </a:path>
              <a:path w="4305935" h="1909445">
                <a:moveTo>
                  <a:pt x="1532512" y="720244"/>
                </a:moveTo>
                <a:lnTo>
                  <a:pt x="1514551" y="716614"/>
                </a:lnTo>
                <a:lnTo>
                  <a:pt x="1499883" y="706714"/>
                </a:lnTo>
                <a:lnTo>
                  <a:pt x="1489994" y="692030"/>
                </a:lnTo>
                <a:lnTo>
                  <a:pt x="1486368" y="674049"/>
                </a:lnTo>
                <a:lnTo>
                  <a:pt x="1489994" y="656070"/>
                </a:lnTo>
                <a:lnTo>
                  <a:pt x="1499883" y="641387"/>
                </a:lnTo>
                <a:lnTo>
                  <a:pt x="1514551" y="631488"/>
                </a:lnTo>
                <a:lnTo>
                  <a:pt x="1532512" y="627858"/>
                </a:lnTo>
                <a:lnTo>
                  <a:pt x="1550494" y="631488"/>
                </a:lnTo>
                <a:lnTo>
                  <a:pt x="1565171" y="641387"/>
                </a:lnTo>
                <a:lnTo>
                  <a:pt x="1575064" y="656070"/>
                </a:lnTo>
                <a:lnTo>
                  <a:pt x="1578691" y="674049"/>
                </a:lnTo>
                <a:lnTo>
                  <a:pt x="1575064" y="692030"/>
                </a:lnTo>
                <a:lnTo>
                  <a:pt x="1565171" y="706714"/>
                </a:lnTo>
                <a:lnTo>
                  <a:pt x="1550494" y="716614"/>
                </a:lnTo>
                <a:lnTo>
                  <a:pt x="1532512" y="720244"/>
                </a:lnTo>
                <a:close/>
              </a:path>
              <a:path w="4305935" h="1909445">
                <a:moveTo>
                  <a:pt x="1835236" y="722766"/>
                </a:moveTo>
                <a:lnTo>
                  <a:pt x="1816295" y="718938"/>
                </a:lnTo>
                <a:lnTo>
                  <a:pt x="1800822" y="708498"/>
                </a:lnTo>
                <a:lnTo>
                  <a:pt x="1790387" y="693013"/>
                </a:lnTo>
                <a:lnTo>
                  <a:pt x="1786560" y="674049"/>
                </a:lnTo>
                <a:lnTo>
                  <a:pt x="1790387" y="655086"/>
                </a:lnTo>
                <a:lnTo>
                  <a:pt x="1800822" y="639601"/>
                </a:lnTo>
                <a:lnTo>
                  <a:pt x="1816295" y="629161"/>
                </a:lnTo>
                <a:lnTo>
                  <a:pt x="1835236" y="625333"/>
                </a:lnTo>
                <a:lnTo>
                  <a:pt x="1854197" y="629161"/>
                </a:lnTo>
                <a:lnTo>
                  <a:pt x="1869680" y="639601"/>
                </a:lnTo>
                <a:lnTo>
                  <a:pt x="1880118" y="655086"/>
                </a:lnTo>
                <a:lnTo>
                  <a:pt x="1883946" y="674049"/>
                </a:lnTo>
                <a:lnTo>
                  <a:pt x="1880118" y="693013"/>
                </a:lnTo>
                <a:lnTo>
                  <a:pt x="1869680" y="708498"/>
                </a:lnTo>
                <a:lnTo>
                  <a:pt x="1854197" y="718938"/>
                </a:lnTo>
                <a:lnTo>
                  <a:pt x="1835236" y="722766"/>
                </a:lnTo>
                <a:close/>
              </a:path>
              <a:path w="4305935" h="1909445">
                <a:moveTo>
                  <a:pt x="2137960" y="725291"/>
                </a:moveTo>
                <a:lnTo>
                  <a:pt x="2118025" y="721265"/>
                </a:lnTo>
                <a:lnTo>
                  <a:pt x="2101748" y="710284"/>
                </a:lnTo>
                <a:lnTo>
                  <a:pt x="2090775" y="693997"/>
                </a:lnTo>
                <a:lnTo>
                  <a:pt x="2086752" y="674049"/>
                </a:lnTo>
                <a:lnTo>
                  <a:pt x="2090775" y="654102"/>
                </a:lnTo>
                <a:lnTo>
                  <a:pt x="2101748" y="637814"/>
                </a:lnTo>
                <a:lnTo>
                  <a:pt x="2118025" y="626834"/>
                </a:lnTo>
                <a:lnTo>
                  <a:pt x="2137960" y="622808"/>
                </a:lnTo>
                <a:lnTo>
                  <a:pt x="2157900" y="626834"/>
                </a:lnTo>
                <a:lnTo>
                  <a:pt x="2174188" y="637814"/>
                </a:lnTo>
                <a:lnTo>
                  <a:pt x="2185173" y="654102"/>
                </a:lnTo>
                <a:lnTo>
                  <a:pt x="2189201" y="674049"/>
                </a:lnTo>
                <a:lnTo>
                  <a:pt x="2185173" y="693997"/>
                </a:lnTo>
                <a:lnTo>
                  <a:pt x="2174188" y="710284"/>
                </a:lnTo>
                <a:lnTo>
                  <a:pt x="2157900" y="721265"/>
                </a:lnTo>
                <a:lnTo>
                  <a:pt x="2137960" y="725291"/>
                </a:lnTo>
                <a:close/>
              </a:path>
              <a:path w="4305935" h="1909445">
                <a:moveTo>
                  <a:pt x="2440684" y="728656"/>
                </a:moveTo>
                <a:lnTo>
                  <a:pt x="2419457" y="724365"/>
                </a:lnTo>
                <a:lnTo>
                  <a:pt x="2402117" y="712664"/>
                </a:lnTo>
                <a:lnTo>
                  <a:pt x="2390423" y="695311"/>
                </a:lnTo>
                <a:lnTo>
                  <a:pt x="2386134" y="674066"/>
                </a:lnTo>
                <a:lnTo>
                  <a:pt x="2390423" y="652822"/>
                </a:lnTo>
                <a:lnTo>
                  <a:pt x="2402117" y="635470"/>
                </a:lnTo>
                <a:lnTo>
                  <a:pt x="2419457" y="623768"/>
                </a:lnTo>
                <a:lnTo>
                  <a:pt x="2440684" y="619476"/>
                </a:lnTo>
                <a:lnTo>
                  <a:pt x="2461929" y="623768"/>
                </a:lnTo>
                <a:lnTo>
                  <a:pt x="2479279" y="635470"/>
                </a:lnTo>
                <a:lnTo>
                  <a:pt x="2490977" y="652822"/>
                </a:lnTo>
                <a:lnTo>
                  <a:pt x="2495267" y="674066"/>
                </a:lnTo>
                <a:lnTo>
                  <a:pt x="2490977" y="695311"/>
                </a:lnTo>
                <a:lnTo>
                  <a:pt x="2479279" y="712664"/>
                </a:lnTo>
                <a:lnTo>
                  <a:pt x="2461929" y="724365"/>
                </a:lnTo>
                <a:lnTo>
                  <a:pt x="2440684" y="728656"/>
                </a:lnTo>
                <a:close/>
              </a:path>
              <a:path w="4305935" h="1909445">
                <a:moveTo>
                  <a:pt x="2743441" y="731181"/>
                </a:moveTo>
                <a:lnTo>
                  <a:pt x="2721221" y="726692"/>
                </a:lnTo>
                <a:lnTo>
                  <a:pt x="2703077" y="714449"/>
                </a:lnTo>
                <a:lnTo>
                  <a:pt x="2690845" y="696294"/>
                </a:lnTo>
                <a:lnTo>
                  <a:pt x="2686360" y="674066"/>
                </a:lnTo>
                <a:lnTo>
                  <a:pt x="2690845" y="651838"/>
                </a:lnTo>
                <a:lnTo>
                  <a:pt x="2703077" y="633683"/>
                </a:lnTo>
                <a:lnTo>
                  <a:pt x="2721221" y="621441"/>
                </a:lnTo>
                <a:lnTo>
                  <a:pt x="2743441" y="616951"/>
                </a:lnTo>
                <a:lnTo>
                  <a:pt x="2765641" y="621441"/>
                </a:lnTo>
                <a:lnTo>
                  <a:pt x="2783775" y="633683"/>
                </a:lnTo>
                <a:lnTo>
                  <a:pt x="2796004" y="651838"/>
                </a:lnTo>
                <a:lnTo>
                  <a:pt x="2800489" y="674066"/>
                </a:lnTo>
                <a:lnTo>
                  <a:pt x="2796009" y="696294"/>
                </a:lnTo>
                <a:lnTo>
                  <a:pt x="2783788" y="714449"/>
                </a:lnTo>
                <a:lnTo>
                  <a:pt x="2765656" y="726692"/>
                </a:lnTo>
                <a:lnTo>
                  <a:pt x="2743441" y="731181"/>
                </a:lnTo>
                <a:close/>
              </a:path>
              <a:path w="4305935" h="1909445">
                <a:moveTo>
                  <a:pt x="3046165" y="733706"/>
                </a:moveTo>
                <a:lnTo>
                  <a:pt x="3022965" y="729019"/>
                </a:lnTo>
                <a:lnTo>
                  <a:pt x="3004016" y="716236"/>
                </a:lnTo>
                <a:lnTo>
                  <a:pt x="2991238" y="697278"/>
                </a:lnTo>
                <a:lnTo>
                  <a:pt x="2986552" y="674066"/>
                </a:lnTo>
                <a:lnTo>
                  <a:pt x="2991238" y="650854"/>
                </a:lnTo>
                <a:lnTo>
                  <a:pt x="3004016" y="631896"/>
                </a:lnTo>
                <a:lnTo>
                  <a:pt x="3022965" y="619114"/>
                </a:lnTo>
                <a:lnTo>
                  <a:pt x="3046165" y="614426"/>
                </a:lnTo>
                <a:lnTo>
                  <a:pt x="3069359" y="619114"/>
                </a:lnTo>
                <a:lnTo>
                  <a:pt x="3088296" y="631896"/>
                </a:lnTo>
                <a:lnTo>
                  <a:pt x="3101063" y="650854"/>
                </a:lnTo>
                <a:lnTo>
                  <a:pt x="3105744" y="674066"/>
                </a:lnTo>
                <a:lnTo>
                  <a:pt x="3101063" y="697278"/>
                </a:lnTo>
                <a:lnTo>
                  <a:pt x="3088296" y="716236"/>
                </a:lnTo>
                <a:lnTo>
                  <a:pt x="3069359" y="729019"/>
                </a:lnTo>
                <a:lnTo>
                  <a:pt x="3046165" y="733706"/>
                </a:lnTo>
                <a:close/>
              </a:path>
              <a:path w="4305935" h="1909445">
                <a:moveTo>
                  <a:pt x="3348889" y="737912"/>
                </a:moveTo>
                <a:lnTo>
                  <a:pt x="3324053" y="732897"/>
                </a:lnTo>
                <a:lnTo>
                  <a:pt x="3303774" y="719218"/>
                </a:lnTo>
                <a:lnTo>
                  <a:pt x="3290102" y="698929"/>
                </a:lnTo>
                <a:lnTo>
                  <a:pt x="3285090" y="674083"/>
                </a:lnTo>
                <a:lnTo>
                  <a:pt x="3290102" y="649237"/>
                </a:lnTo>
                <a:lnTo>
                  <a:pt x="3303774" y="628948"/>
                </a:lnTo>
                <a:lnTo>
                  <a:pt x="3324053" y="615269"/>
                </a:lnTo>
                <a:lnTo>
                  <a:pt x="3348889" y="610254"/>
                </a:lnTo>
                <a:lnTo>
                  <a:pt x="3373705" y="615269"/>
                </a:lnTo>
                <a:lnTo>
                  <a:pt x="3393974" y="628948"/>
                </a:lnTo>
                <a:lnTo>
                  <a:pt x="3407641" y="649237"/>
                </a:lnTo>
                <a:lnTo>
                  <a:pt x="3412654" y="674083"/>
                </a:lnTo>
                <a:lnTo>
                  <a:pt x="3407641" y="698929"/>
                </a:lnTo>
                <a:lnTo>
                  <a:pt x="3393974" y="719218"/>
                </a:lnTo>
                <a:lnTo>
                  <a:pt x="3373705" y="732897"/>
                </a:lnTo>
                <a:lnTo>
                  <a:pt x="3348889" y="737912"/>
                </a:lnTo>
                <a:close/>
              </a:path>
              <a:path w="4305935" h="1909445">
                <a:moveTo>
                  <a:pt x="3651612" y="741278"/>
                </a:moveTo>
                <a:lnTo>
                  <a:pt x="3625466" y="735997"/>
                </a:lnTo>
                <a:lnTo>
                  <a:pt x="3604113" y="721596"/>
                </a:lnTo>
                <a:lnTo>
                  <a:pt x="3589717" y="700237"/>
                </a:lnTo>
                <a:lnTo>
                  <a:pt x="3584438" y="674083"/>
                </a:lnTo>
                <a:lnTo>
                  <a:pt x="3589717" y="647930"/>
                </a:lnTo>
                <a:lnTo>
                  <a:pt x="3604113" y="626571"/>
                </a:lnTo>
                <a:lnTo>
                  <a:pt x="3625466" y="612170"/>
                </a:lnTo>
                <a:lnTo>
                  <a:pt x="3651612" y="606888"/>
                </a:lnTo>
                <a:lnTo>
                  <a:pt x="3677739" y="612170"/>
                </a:lnTo>
                <a:lnTo>
                  <a:pt x="3699082" y="626571"/>
                </a:lnTo>
                <a:lnTo>
                  <a:pt x="3713474" y="647930"/>
                </a:lnTo>
                <a:lnTo>
                  <a:pt x="3718753" y="674083"/>
                </a:lnTo>
                <a:lnTo>
                  <a:pt x="3713474" y="700237"/>
                </a:lnTo>
                <a:lnTo>
                  <a:pt x="3699082" y="721596"/>
                </a:lnTo>
                <a:lnTo>
                  <a:pt x="3677739" y="735997"/>
                </a:lnTo>
                <a:lnTo>
                  <a:pt x="3651612" y="741278"/>
                </a:lnTo>
                <a:close/>
              </a:path>
              <a:path w="4305935" h="1909445">
                <a:moveTo>
                  <a:pt x="3954336" y="745487"/>
                </a:moveTo>
                <a:lnTo>
                  <a:pt x="3926553" y="739877"/>
                </a:lnTo>
                <a:lnTo>
                  <a:pt x="3903871" y="724578"/>
                </a:lnTo>
                <a:lnTo>
                  <a:pt x="3888581" y="701882"/>
                </a:lnTo>
                <a:lnTo>
                  <a:pt x="3882976" y="674083"/>
                </a:lnTo>
                <a:lnTo>
                  <a:pt x="3888581" y="646286"/>
                </a:lnTo>
                <a:lnTo>
                  <a:pt x="3903871" y="623591"/>
                </a:lnTo>
                <a:lnTo>
                  <a:pt x="3926553" y="608292"/>
                </a:lnTo>
                <a:lnTo>
                  <a:pt x="3954336" y="602682"/>
                </a:lnTo>
                <a:lnTo>
                  <a:pt x="3982105" y="608292"/>
                </a:lnTo>
                <a:lnTo>
                  <a:pt x="4004788" y="623591"/>
                </a:lnTo>
                <a:lnTo>
                  <a:pt x="4020086" y="646286"/>
                </a:lnTo>
                <a:lnTo>
                  <a:pt x="4025696" y="674083"/>
                </a:lnTo>
                <a:lnTo>
                  <a:pt x="4020086" y="701882"/>
                </a:lnTo>
                <a:lnTo>
                  <a:pt x="4004788" y="724578"/>
                </a:lnTo>
                <a:lnTo>
                  <a:pt x="3982105" y="739877"/>
                </a:lnTo>
                <a:lnTo>
                  <a:pt x="3954336" y="745487"/>
                </a:lnTo>
                <a:close/>
              </a:path>
              <a:path w="4305935" h="1909445">
                <a:moveTo>
                  <a:pt x="4257060" y="713564"/>
                </a:moveTo>
                <a:lnTo>
                  <a:pt x="4241694" y="710462"/>
                </a:lnTo>
                <a:lnTo>
                  <a:pt x="4229152" y="702002"/>
                </a:lnTo>
                <a:lnTo>
                  <a:pt x="4220698" y="689453"/>
                </a:lnTo>
                <a:lnTo>
                  <a:pt x="4217599" y="674083"/>
                </a:lnTo>
                <a:lnTo>
                  <a:pt x="4220698" y="658714"/>
                </a:lnTo>
                <a:lnTo>
                  <a:pt x="4229152" y="646166"/>
                </a:lnTo>
                <a:lnTo>
                  <a:pt x="4241694" y="637707"/>
                </a:lnTo>
                <a:lnTo>
                  <a:pt x="4257060" y="634605"/>
                </a:lnTo>
                <a:lnTo>
                  <a:pt x="4272405" y="637707"/>
                </a:lnTo>
                <a:lnTo>
                  <a:pt x="4284938" y="646166"/>
                </a:lnTo>
                <a:lnTo>
                  <a:pt x="4293388" y="658714"/>
                </a:lnTo>
                <a:lnTo>
                  <a:pt x="4296487" y="674083"/>
                </a:lnTo>
                <a:lnTo>
                  <a:pt x="4293388" y="689453"/>
                </a:lnTo>
                <a:lnTo>
                  <a:pt x="4284938" y="702002"/>
                </a:lnTo>
                <a:lnTo>
                  <a:pt x="4272405" y="710462"/>
                </a:lnTo>
                <a:lnTo>
                  <a:pt x="4257060" y="713564"/>
                </a:lnTo>
                <a:close/>
              </a:path>
              <a:path w="4305935" h="1909445">
                <a:moveTo>
                  <a:pt x="18901" y="1009803"/>
                </a:moveTo>
                <a:lnTo>
                  <a:pt x="6157" y="1007228"/>
                </a:lnTo>
                <a:lnTo>
                  <a:pt x="0" y="1003073"/>
                </a:lnTo>
                <a:lnTo>
                  <a:pt x="0" y="951006"/>
                </a:lnTo>
                <a:lnTo>
                  <a:pt x="6157" y="946851"/>
                </a:lnTo>
                <a:lnTo>
                  <a:pt x="18901" y="944276"/>
                </a:lnTo>
                <a:lnTo>
                  <a:pt x="31645" y="946851"/>
                </a:lnTo>
                <a:lnTo>
                  <a:pt x="42054" y="953874"/>
                </a:lnTo>
                <a:lnTo>
                  <a:pt x="49073" y="964289"/>
                </a:lnTo>
                <a:lnTo>
                  <a:pt x="51647" y="977040"/>
                </a:lnTo>
                <a:lnTo>
                  <a:pt x="49073" y="989791"/>
                </a:lnTo>
                <a:lnTo>
                  <a:pt x="42054" y="1000205"/>
                </a:lnTo>
                <a:lnTo>
                  <a:pt x="31645" y="1007228"/>
                </a:lnTo>
                <a:lnTo>
                  <a:pt x="18901" y="1009803"/>
                </a:lnTo>
                <a:close/>
              </a:path>
              <a:path w="4305935" h="1909445">
                <a:moveTo>
                  <a:pt x="321624" y="1012328"/>
                </a:moveTo>
                <a:lnTo>
                  <a:pt x="307908" y="1009555"/>
                </a:lnTo>
                <a:lnTo>
                  <a:pt x="296704" y="1001994"/>
                </a:lnTo>
                <a:lnTo>
                  <a:pt x="289148" y="990782"/>
                </a:lnTo>
                <a:lnTo>
                  <a:pt x="286376" y="977056"/>
                </a:lnTo>
                <a:lnTo>
                  <a:pt x="289148" y="963331"/>
                </a:lnTo>
                <a:lnTo>
                  <a:pt x="296704" y="952119"/>
                </a:lnTo>
                <a:lnTo>
                  <a:pt x="307908" y="944558"/>
                </a:lnTo>
                <a:lnTo>
                  <a:pt x="321624" y="941785"/>
                </a:lnTo>
                <a:lnTo>
                  <a:pt x="335342" y="944558"/>
                </a:lnTo>
                <a:lnTo>
                  <a:pt x="346548" y="952119"/>
                </a:lnTo>
                <a:lnTo>
                  <a:pt x="354104" y="963331"/>
                </a:lnTo>
                <a:lnTo>
                  <a:pt x="356876" y="977056"/>
                </a:lnTo>
                <a:lnTo>
                  <a:pt x="354107" y="990782"/>
                </a:lnTo>
                <a:lnTo>
                  <a:pt x="346554" y="1001994"/>
                </a:lnTo>
                <a:lnTo>
                  <a:pt x="335349" y="1009555"/>
                </a:lnTo>
                <a:lnTo>
                  <a:pt x="321624" y="1012328"/>
                </a:lnTo>
                <a:close/>
              </a:path>
              <a:path w="4305935" h="1909445">
                <a:moveTo>
                  <a:pt x="624341" y="1014853"/>
                </a:moveTo>
                <a:lnTo>
                  <a:pt x="609638" y="1011882"/>
                </a:lnTo>
                <a:lnTo>
                  <a:pt x="597632" y="1003780"/>
                </a:lnTo>
                <a:lnTo>
                  <a:pt x="589537" y="991766"/>
                </a:lnTo>
                <a:lnTo>
                  <a:pt x="586568" y="977056"/>
                </a:lnTo>
                <a:lnTo>
                  <a:pt x="589537" y="962347"/>
                </a:lnTo>
                <a:lnTo>
                  <a:pt x="597632" y="950333"/>
                </a:lnTo>
                <a:lnTo>
                  <a:pt x="609638" y="942231"/>
                </a:lnTo>
                <a:lnTo>
                  <a:pt x="624341" y="939260"/>
                </a:lnTo>
                <a:lnTo>
                  <a:pt x="639044" y="942231"/>
                </a:lnTo>
                <a:lnTo>
                  <a:pt x="651051" y="950333"/>
                </a:lnTo>
                <a:lnTo>
                  <a:pt x="659146" y="962347"/>
                </a:lnTo>
                <a:lnTo>
                  <a:pt x="662114" y="977056"/>
                </a:lnTo>
                <a:lnTo>
                  <a:pt x="659146" y="991766"/>
                </a:lnTo>
                <a:lnTo>
                  <a:pt x="651051" y="1003780"/>
                </a:lnTo>
                <a:lnTo>
                  <a:pt x="639044" y="1011882"/>
                </a:lnTo>
                <a:lnTo>
                  <a:pt x="624341" y="1014853"/>
                </a:lnTo>
                <a:close/>
              </a:path>
              <a:path w="4305935" h="1909445">
                <a:moveTo>
                  <a:pt x="927065" y="1018219"/>
                </a:moveTo>
                <a:lnTo>
                  <a:pt x="911057" y="1014984"/>
                </a:lnTo>
                <a:lnTo>
                  <a:pt x="897988" y="1006163"/>
                </a:lnTo>
                <a:lnTo>
                  <a:pt x="889180" y="993079"/>
                </a:lnTo>
                <a:lnTo>
                  <a:pt x="885950" y="977056"/>
                </a:lnTo>
                <a:lnTo>
                  <a:pt x="889180" y="961034"/>
                </a:lnTo>
                <a:lnTo>
                  <a:pt x="897988" y="947950"/>
                </a:lnTo>
                <a:lnTo>
                  <a:pt x="911057" y="939129"/>
                </a:lnTo>
                <a:lnTo>
                  <a:pt x="927065" y="935894"/>
                </a:lnTo>
                <a:lnTo>
                  <a:pt x="943079" y="939129"/>
                </a:lnTo>
                <a:lnTo>
                  <a:pt x="956158" y="947950"/>
                </a:lnTo>
                <a:lnTo>
                  <a:pt x="964979" y="961034"/>
                </a:lnTo>
                <a:lnTo>
                  <a:pt x="968214" y="977056"/>
                </a:lnTo>
                <a:lnTo>
                  <a:pt x="964979" y="993079"/>
                </a:lnTo>
                <a:lnTo>
                  <a:pt x="956158" y="1006163"/>
                </a:lnTo>
                <a:lnTo>
                  <a:pt x="943079" y="1014984"/>
                </a:lnTo>
                <a:lnTo>
                  <a:pt x="927065" y="1018219"/>
                </a:lnTo>
                <a:close/>
              </a:path>
              <a:path w="4305935" h="1909445">
                <a:moveTo>
                  <a:pt x="1229789" y="1020744"/>
                </a:moveTo>
                <a:lnTo>
                  <a:pt x="1212801" y="1017311"/>
                </a:lnTo>
                <a:lnTo>
                  <a:pt x="1198927" y="1007952"/>
                </a:lnTo>
                <a:lnTo>
                  <a:pt x="1189573" y="994070"/>
                </a:lnTo>
                <a:lnTo>
                  <a:pt x="1186142" y="977073"/>
                </a:lnTo>
                <a:lnTo>
                  <a:pt x="1189573" y="960077"/>
                </a:lnTo>
                <a:lnTo>
                  <a:pt x="1198927" y="946197"/>
                </a:lnTo>
                <a:lnTo>
                  <a:pt x="1212801" y="936838"/>
                </a:lnTo>
                <a:lnTo>
                  <a:pt x="1229789" y="933407"/>
                </a:lnTo>
                <a:lnTo>
                  <a:pt x="1246776" y="936838"/>
                </a:lnTo>
                <a:lnTo>
                  <a:pt x="1260650" y="946197"/>
                </a:lnTo>
                <a:lnTo>
                  <a:pt x="1270005" y="960077"/>
                </a:lnTo>
                <a:lnTo>
                  <a:pt x="1273435" y="977073"/>
                </a:lnTo>
                <a:lnTo>
                  <a:pt x="1270005" y="994070"/>
                </a:lnTo>
                <a:lnTo>
                  <a:pt x="1260650" y="1007952"/>
                </a:lnTo>
                <a:lnTo>
                  <a:pt x="1246776" y="1017311"/>
                </a:lnTo>
                <a:lnTo>
                  <a:pt x="1229789" y="1020744"/>
                </a:lnTo>
                <a:close/>
              </a:path>
              <a:path w="4305935" h="1909445">
                <a:moveTo>
                  <a:pt x="1532512" y="1023268"/>
                </a:moveTo>
                <a:lnTo>
                  <a:pt x="1514551" y="1019638"/>
                </a:lnTo>
                <a:lnTo>
                  <a:pt x="1499883" y="1009738"/>
                </a:lnTo>
                <a:lnTo>
                  <a:pt x="1489994" y="995055"/>
                </a:lnTo>
                <a:lnTo>
                  <a:pt x="1486368" y="977073"/>
                </a:lnTo>
                <a:lnTo>
                  <a:pt x="1489994" y="959094"/>
                </a:lnTo>
                <a:lnTo>
                  <a:pt x="1499883" y="944412"/>
                </a:lnTo>
                <a:lnTo>
                  <a:pt x="1514551" y="934512"/>
                </a:lnTo>
                <a:lnTo>
                  <a:pt x="1532512" y="930882"/>
                </a:lnTo>
                <a:lnTo>
                  <a:pt x="1550494" y="934512"/>
                </a:lnTo>
                <a:lnTo>
                  <a:pt x="1565171" y="944412"/>
                </a:lnTo>
                <a:lnTo>
                  <a:pt x="1575064" y="959094"/>
                </a:lnTo>
                <a:lnTo>
                  <a:pt x="1578691" y="977073"/>
                </a:lnTo>
                <a:lnTo>
                  <a:pt x="1575064" y="995055"/>
                </a:lnTo>
                <a:lnTo>
                  <a:pt x="1565171" y="1009738"/>
                </a:lnTo>
                <a:lnTo>
                  <a:pt x="1550494" y="1019638"/>
                </a:lnTo>
                <a:lnTo>
                  <a:pt x="1532512" y="1023268"/>
                </a:lnTo>
                <a:close/>
              </a:path>
              <a:path w="4305935" h="1909445">
                <a:moveTo>
                  <a:pt x="1835236" y="1025790"/>
                </a:moveTo>
                <a:lnTo>
                  <a:pt x="1816295" y="1021962"/>
                </a:lnTo>
                <a:lnTo>
                  <a:pt x="1800822" y="1011523"/>
                </a:lnTo>
                <a:lnTo>
                  <a:pt x="1790387" y="996038"/>
                </a:lnTo>
                <a:lnTo>
                  <a:pt x="1786560" y="977073"/>
                </a:lnTo>
                <a:lnTo>
                  <a:pt x="1790387" y="958110"/>
                </a:lnTo>
                <a:lnTo>
                  <a:pt x="1800822" y="942625"/>
                </a:lnTo>
                <a:lnTo>
                  <a:pt x="1816295" y="932185"/>
                </a:lnTo>
                <a:lnTo>
                  <a:pt x="1835236" y="928357"/>
                </a:lnTo>
                <a:lnTo>
                  <a:pt x="1854197" y="932185"/>
                </a:lnTo>
                <a:lnTo>
                  <a:pt x="1869680" y="942625"/>
                </a:lnTo>
                <a:lnTo>
                  <a:pt x="1880118" y="958110"/>
                </a:lnTo>
                <a:lnTo>
                  <a:pt x="1883946" y="977073"/>
                </a:lnTo>
                <a:lnTo>
                  <a:pt x="1880118" y="996038"/>
                </a:lnTo>
                <a:lnTo>
                  <a:pt x="1869680" y="1011523"/>
                </a:lnTo>
                <a:lnTo>
                  <a:pt x="1854197" y="1021962"/>
                </a:lnTo>
                <a:lnTo>
                  <a:pt x="1835236" y="1025790"/>
                </a:lnTo>
                <a:close/>
              </a:path>
              <a:path w="4305935" h="1909445">
                <a:moveTo>
                  <a:pt x="2137960" y="1028315"/>
                </a:moveTo>
                <a:lnTo>
                  <a:pt x="2118025" y="1024289"/>
                </a:lnTo>
                <a:lnTo>
                  <a:pt x="2101748" y="1013308"/>
                </a:lnTo>
                <a:lnTo>
                  <a:pt x="2090775" y="997021"/>
                </a:lnTo>
                <a:lnTo>
                  <a:pt x="2086752" y="977073"/>
                </a:lnTo>
                <a:lnTo>
                  <a:pt x="2090775" y="957126"/>
                </a:lnTo>
                <a:lnTo>
                  <a:pt x="2101748" y="940838"/>
                </a:lnTo>
                <a:lnTo>
                  <a:pt x="2118025" y="929858"/>
                </a:lnTo>
                <a:lnTo>
                  <a:pt x="2137960" y="925832"/>
                </a:lnTo>
                <a:lnTo>
                  <a:pt x="2157900" y="929858"/>
                </a:lnTo>
                <a:lnTo>
                  <a:pt x="2174188" y="940838"/>
                </a:lnTo>
                <a:lnTo>
                  <a:pt x="2185173" y="957126"/>
                </a:lnTo>
                <a:lnTo>
                  <a:pt x="2189201" y="977073"/>
                </a:lnTo>
                <a:lnTo>
                  <a:pt x="2185173" y="997021"/>
                </a:lnTo>
                <a:lnTo>
                  <a:pt x="2174188" y="1013308"/>
                </a:lnTo>
                <a:lnTo>
                  <a:pt x="2157900" y="1024289"/>
                </a:lnTo>
                <a:lnTo>
                  <a:pt x="2137960" y="1028315"/>
                </a:lnTo>
                <a:close/>
              </a:path>
              <a:path w="4305935" h="1909445">
                <a:moveTo>
                  <a:pt x="2440684" y="1031680"/>
                </a:moveTo>
                <a:lnTo>
                  <a:pt x="2419457" y="1027389"/>
                </a:lnTo>
                <a:lnTo>
                  <a:pt x="2402117" y="1015688"/>
                </a:lnTo>
                <a:lnTo>
                  <a:pt x="2390423" y="998336"/>
                </a:lnTo>
                <a:lnTo>
                  <a:pt x="2386134" y="977090"/>
                </a:lnTo>
                <a:lnTo>
                  <a:pt x="2390423" y="955846"/>
                </a:lnTo>
                <a:lnTo>
                  <a:pt x="2402117" y="938494"/>
                </a:lnTo>
                <a:lnTo>
                  <a:pt x="2419457" y="926792"/>
                </a:lnTo>
                <a:lnTo>
                  <a:pt x="2440684" y="922500"/>
                </a:lnTo>
                <a:lnTo>
                  <a:pt x="2461929" y="926792"/>
                </a:lnTo>
                <a:lnTo>
                  <a:pt x="2479279" y="938494"/>
                </a:lnTo>
                <a:lnTo>
                  <a:pt x="2490977" y="955846"/>
                </a:lnTo>
                <a:lnTo>
                  <a:pt x="2495267" y="977090"/>
                </a:lnTo>
                <a:lnTo>
                  <a:pt x="2490977" y="998336"/>
                </a:lnTo>
                <a:lnTo>
                  <a:pt x="2479279" y="1015688"/>
                </a:lnTo>
                <a:lnTo>
                  <a:pt x="2461929" y="1027389"/>
                </a:lnTo>
                <a:lnTo>
                  <a:pt x="2440684" y="1031680"/>
                </a:lnTo>
                <a:close/>
              </a:path>
              <a:path w="4305935" h="1909445">
                <a:moveTo>
                  <a:pt x="2743441" y="1034205"/>
                </a:moveTo>
                <a:lnTo>
                  <a:pt x="2721221" y="1029716"/>
                </a:lnTo>
                <a:lnTo>
                  <a:pt x="2703077" y="1017475"/>
                </a:lnTo>
                <a:lnTo>
                  <a:pt x="2690845" y="999320"/>
                </a:lnTo>
                <a:lnTo>
                  <a:pt x="2686360" y="977090"/>
                </a:lnTo>
                <a:lnTo>
                  <a:pt x="2690845" y="954862"/>
                </a:lnTo>
                <a:lnTo>
                  <a:pt x="2703077" y="936707"/>
                </a:lnTo>
                <a:lnTo>
                  <a:pt x="2721221" y="924465"/>
                </a:lnTo>
                <a:lnTo>
                  <a:pt x="2743441" y="919975"/>
                </a:lnTo>
                <a:lnTo>
                  <a:pt x="2765641" y="924465"/>
                </a:lnTo>
                <a:lnTo>
                  <a:pt x="2783775" y="936707"/>
                </a:lnTo>
                <a:lnTo>
                  <a:pt x="2796004" y="954862"/>
                </a:lnTo>
                <a:lnTo>
                  <a:pt x="2800489" y="977090"/>
                </a:lnTo>
                <a:lnTo>
                  <a:pt x="2796009" y="999320"/>
                </a:lnTo>
                <a:lnTo>
                  <a:pt x="2783788" y="1017475"/>
                </a:lnTo>
                <a:lnTo>
                  <a:pt x="2765656" y="1029716"/>
                </a:lnTo>
                <a:lnTo>
                  <a:pt x="2743441" y="1034205"/>
                </a:lnTo>
                <a:close/>
              </a:path>
              <a:path w="4305935" h="1909445">
                <a:moveTo>
                  <a:pt x="3046165" y="1036730"/>
                </a:moveTo>
                <a:lnTo>
                  <a:pt x="3022965" y="1032043"/>
                </a:lnTo>
                <a:lnTo>
                  <a:pt x="3004016" y="1019260"/>
                </a:lnTo>
                <a:lnTo>
                  <a:pt x="2991238" y="1000302"/>
                </a:lnTo>
                <a:lnTo>
                  <a:pt x="2986552" y="977090"/>
                </a:lnTo>
                <a:lnTo>
                  <a:pt x="2991238" y="953879"/>
                </a:lnTo>
                <a:lnTo>
                  <a:pt x="3004016" y="934922"/>
                </a:lnTo>
                <a:lnTo>
                  <a:pt x="3022965" y="922141"/>
                </a:lnTo>
                <a:lnTo>
                  <a:pt x="3046165" y="917454"/>
                </a:lnTo>
                <a:lnTo>
                  <a:pt x="3069359" y="922141"/>
                </a:lnTo>
                <a:lnTo>
                  <a:pt x="3088296" y="934922"/>
                </a:lnTo>
                <a:lnTo>
                  <a:pt x="3101063" y="953879"/>
                </a:lnTo>
                <a:lnTo>
                  <a:pt x="3105744" y="977090"/>
                </a:lnTo>
                <a:lnTo>
                  <a:pt x="3101063" y="1000302"/>
                </a:lnTo>
                <a:lnTo>
                  <a:pt x="3088296" y="1019260"/>
                </a:lnTo>
                <a:lnTo>
                  <a:pt x="3069359" y="1032043"/>
                </a:lnTo>
                <a:lnTo>
                  <a:pt x="3046165" y="1036730"/>
                </a:lnTo>
                <a:close/>
              </a:path>
              <a:path w="4305935" h="1909445">
                <a:moveTo>
                  <a:pt x="3348889" y="1040936"/>
                </a:moveTo>
                <a:lnTo>
                  <a:pt x="3324053" y="1035921"/>
                </a:lnTo>
                <a:lnTo>
                  <a:pt x="3303774" y="1022242"/>
                </a:lnTo>
                <a:lnTo>
                  <a:pt x="3290102" y="1001954"/>
                </a:lnTo>
                <a:lnTo>
                  <a:pt x="3285090" y="977107"/>
                </a:lnTo>
                <a:lnTo>
                  <a:pt x="3290102" y="952261"/>
                </a:lnTo>
                <a:lnTo>
                  <a:pt x="3303774" y="931972"/>
                </a:lnTo>
                <a:lnTo>
                  <a:pt x="3324053" y="918294"/>
                </a:lnTo>
                <a:lnTo>
                  <a:pt x="3348889" y="913278"/>
                </a:lnTo>
                <a:lnTo>
                  <a:pt x="3373705" y="918294"/>
                </a:lnTo>
                <a:lnTo>
                  <a:pt x="3393974" y="931972"/>
                </a:lnTo>
                <a:lnTo>
                  <a:pt x="3407641" y="952261"/>
                </a:lnTo>
                <a:lnTo>
                  <a:pt x="3412654" y="977107"/>
                </a:lnTo>
                <a:lnTo>
                  <a:pt x="3407641" y="1001954"/>
                </a:lnTo>
                <a:lnTo>
                  <a:pt x="3393974" y="1022242"/>
                </a:lnTo>
                <a:lnTo>
                  <a:pt x="3373705" y="1035921"/>
                </a:lnTo>
                <a:lnTo>
                  <a:pt x="3348889" y="1040936"/>
                </a:lnTo>
                <a:close/>
              </a:path>
              <a:path w="4305935" h="1909445">
                <a:moveTo>
                  <a:pt x="3651612" y="1044302"/>
                </a:moveTo>
                <a:lnTo>
                  <a:pt x="3625466" y="1039021"/>
                </a:lnTo>
                <a:lnTo>
                  <a:pt x="3604113" y="1024620"/>
                </a:lnTo>
                <a:lnTo>
                  <a:pt x="3589717" y="1003261"/>
                </a:lnTo>
                <a:lnTo>
                  <a:pt x="3584438" y="977107"/>
                </a:lnTo>
                <a:lnTo>
                  <a:pt x="3589717" y="950954"/>
                </a:lnTo>
                <a:lnTo>
                  <a:pt x="3604113" y="929596"/>
                </a:lnTo>
                <a:lnTo>
                  <a:pt x="3625466" y="915194"/>
                </a:lnTo>
                <a:lnTo>
                  <a:pt x="3651612" y="909912"/>
                </a:lnTo>
                <a:lnTo>
                  <a:pt x="3677739" y="915194"/>
                </a:lnTo>
                <a:lnTo>
                  <a:pt x="3699082" y="929596"/>
                </a:lnTo>
                <a:lnTo>
                  <a:pt x="3713474" y="950954"/>
                </a:lnTo>
                <a:lnTo>
                  <a:pt x="3718753" y="977107"/>
                </a:lnTo>
                <a:lnTo>
                  <a:pt x="3713474" y="1003261"/>
                </a:lnTo>
                <a:lnTo>
                  <a:pt x="3699082" y="1024620"/>
                </a:lnTo>
                <a:lnTo>
                  <a:pt x="3677739" y="1039021"/>
                </a:lnTo>
                <a:lnTo>
                  <a:pt x="3651612" y="1044302"/>
                </a:lnTo>
                <a:close/>
              </a:path>
              <a:path w="4305935" h="1909445">
                <a:moveTo>
                  <a:pt x="3954336" y="1042621"/>
                </a:moveTo>
                <a:lnTo>
                  <a:pt x="3928838" y="1037472"/>
                </a:lnTo>
                <a:lnTo>
                  <a:pt x="3908023" y="1023431"/>
                </a:lnTo>
                <a:lnTo>
                  <a:pt x="3893993" y="1002607"/>
                </a:lnTo>
                <a:lnTo>
                  <a:pt x="3888849" y="977107"/>
                </a:lnTo>
                <a:lnTo>
                  <a:pt x="3893993" y="951608"/>
                </a:lnTo>
                <a:lnTo>
                  <a:pt x="3908023" y="930785"/>
                </a:lnTo>
                <a:lnTo>
                  <a:pt x="3928838" y="916745"/>
                </a:lnTo>
                <a:lnTo>
                  <a:pt x="3954336" y="911597"/>
                </a:lnTo>
                <a:lnTo>
                  <a:pt x="3979815" y="916745"/>
                </a:lnTo>
                <a:lnTo>
                  <a:pt x="4000620" y="930785"/>
                </a:lnTo>
                <a:lnTo>
                  <a:pt x="4014646" y="951608"/>
                </a:lnTo>
                <a:lnTo>
                  <a:pt x="4019789" y="977107"/>
                </a:lnTo>
                <a:lnTo>
                  <a:pt x="4014646" y="1002607"/>
                </a:lnTo>
                <a:lnTo>
                  <a:pt x="4000620" y="1023431"/>
                </a:lnTo>
                <a:lnTo>
                  <a:pt x="3979815" y="1037472"/>
                </a:lnTo>
                <a:lnTo>
                  <a:pt x="3954336" y="1042621"/>
                </a:lnTo>
                <a:close/>
              </a:path>
              <a:path w="4305935" h="1909445">
                <a:moveTo>
                  <a:pt x="4263980" y="989695"/>
                </a:moveTo>
                <a:lnTo>
                  <a:pt x="4250072" y="989695"/>
                </a:lnTo>
                <a:lnTo>
                  <a:pt x="4244435" y="984057"/>
                </a:lnTo>
                <a:lnTo>
                  <a:pt x="4244435" y="970123"/>
                </a:lnTo>
                <a:lnTo>
                  <a:pt x="4250072" y="964486"/>
                </a:lnTo>
                <a:lnTo>
                  <a:pt x="4264013" y="964486"/>
                </a:lnTo>
                <a:lnTo>
                  <a:pt x="4269651" y="970123"/>
                </a:lnTo>
                <a:lnTo>
                  <a:pt x="4269651" y="984057"/>
                </a:lnTo>
                <a:lnTo>
                  <a:pt x="4263980" y="989695"/>
                </a:lnTo>
                <a:close/>
              </a:path>
              <a:path w="4305935" h="1909445">
                <a:moveTo>
                  <a:pt x="18901" y="1312810"/>
                </a:moveTo>
                <a:lnTo>
                  <a:pt x="6157" y="1310235"/>
                </a:lnTo>
                <a:lnTo>
                  <a:pt x="0" y="1306080"/>
                </a:lnTo>
                <a:lnTo>
                  <a:pt x="0" y="1254013"/>
                </a:lnTo>
                <a:lnTo>
                  <a:pt x="6157" y="1249859"/>
                </a:lnTo>
                <a:lnTo>
                  <a:pt x="18901" y="1247283"/>
                </a:lnTo>
                <a:lnTo>
                  <a:pt x="31645" y="1249859"/>
                </a:lnTo>
                <a:lnTo>
                  <a:pt x="42054" y="1256881"/>
                </a:lnTo>
                <a:lnTo>
                  <a:pt x="49073" y="1267296"/>
                </a:lnTo>
                <a:lnTo>
                  <a:pt x="51647" y="1280047"/>
                </a:lnTo>
                <a:lnTo>
                  <a:pt x="49073" y="1292798"/>
                </a:lnTo>
                <a:lnTo>
                  <a:pt x="42054" y="1303212"/>
                </a:lnTo>
                <a:lnTo>
                  <a:pt x="31645" y="1310235"/>
                </a:lnTo>
                <a:lnTo>
                  <a:pt x="18901" y="1312810"/>
                </a:lnTo>
                <a:close/>
              </a:path>
              <a:path w="4305935" h="1909445">
                <a:moveTo>
                  <a:pt x="321624" y="1315335"/>
                </a:moveTo>
                <a:lnTo>
                  <a:pt x="307908" y="1312562"/>
                </a:lnTo>
                <a:lnTo>
                  <a:pt x="296704" y="1305001"/>
                </a:lnTo>
                <a:lnTo>
                  <a:pt x="289148" y="1293789"/>
                </a:lnTo>
                <a:lnTo>
                  <a:pt x="286376" y="1280064"/>
                </a:lnTo>
                <a:lnTo>
                  <a:pt x="289148" y="1266338"/>
                </a:lnTo>
                <a:lnTo>
                  <a:pt x="296704" y="1255127"/>
                </a:lnTo>
                <a:lnTo>
                  <a:pt x="307908" y="1247565"/>
                </a:lnTo>
                <a:lnTo>
                  <a:pt x="321624" y="1244792"/>
                </a:lnTo>
                <a:lnTo>
                  <a:pt x="335342" y="1247565"/>
                </a:lnTo>
                <a:lnTo>
                  <a:pt x="346548" y="1255127"/>
                </a:lnTo>
                <a:lnTo>
                  <a:pt x="354104" y="1266338"/>
                </a:lnTo>
                <a:lnTo>
                  <a:pt x="356876" y="1280064"/>
                </a:lnTo>
                <a:lnTo>
                  <a:pt x="354107" y="1293789"/>
                </a:lnTo>
                <a:lnTo>
                  <a:pt x="346554" y="1305001"/>
                </a:lnTo>
                <a:lnTo>
                  <a:pt x="335349" y="1312562"/>
                </a:lnTo>
                <a:lnTo>
                  <a:pt x="321624" y="1315335"/>
                </a:lnTo>
                <a:close/>
              </a:path>
              <a:path w="4305935" h="1909445">
                <a:moveTo>
                  <a:pt x="624341" y="1317860"/>
                </a:moveTo>
                <a:lnTo>
                  <a:pt x="609638" y="1314889"/>
                </a:lnTo>
                <a:lnTo>
                  <a:pt x="597632" y="1306788"/>
                </a:lnTo>
                <a:lnTo>
                  <a:pt x="589537" y="1294773"/>
                </a:lnTo>
                <a:lnTo>
                  <a:pt x="586568" y="1280064"/>
                </a:lnTo>
                <a:lnTo>
                  <a:pt x="589537" y="1265356"/>
                </a:lnTo>
                <a:lnTo>
                  <a:pt x="597632" y="1253341"/>
                </a:lnTo>
                <a:lnTo>
                  <a:pt x="609638" y="1245239"/>
                </a:lnTo>
                <a:lnTo>
                  <a:pt x="624341" y="1242267"/>
                </a:lnTo>
                <a:lnTo>
                  <a:pt x="639044" y="1245239"/>
                </a:lnTo>
                <a:lnTo>
                  <a:pt x="651051" y="1253341"/>
                </a:lnTo>
                <a:lnTo>
                  <a:pt x="659146" y="1265356"/>
                </a:lnTo>
                <a:lnTo>
                  <a:pt x="662114" y="1280064"/>
                </a:lnTo>
                <a:lnTo>
                  <a:pt x="659146" y="1294773"/>
                </a:lnTo>
                <a:lnTo>
                  <a:pt x="651051" y="1306788"/>
                </a:lnTo>
                <a:lnTo>
                  <a:pt x="639044" y="1314889"/>
                </a:lnTo>
                <a:lnTo>
                  <a:pt x="624341" y="1317860"/>
                </a:lnTo>
                <a:close/>
              </a:path>
              <a:path w="4305935" h="1909445">
                <a:moveTo>
                  <a:pt x="927065" y="1321226"/>
                </a:moveTo>
                <a:lnTo>
                  <a:pt x="911057" y="1317991"/>
                </a:lnTo>
                <a:lnTo>
                  <a:pt x="897988" y="1309170"/>
                </a:lnTo>
                <a:lnTo>
                  <a:pt x="889180" y="1296087"/>
                </a:lnTo>
                <a:lnTo>
                  <a:pt x="885950" y="1280064"/>
                </a:lnTo>
                <a:lnTo>
                  <a:pt x="889180" y="1264041"/>
                </a:lnTo>
                <a:lnTo>
                  <a:pt x="897988" y="1250957"/>
                </a:lnTo>
                <a:lnTo>
                  <a:pt x="911057" y="1242136"/>
                </a:lnTo>
                <a:lnTo>
                  <a:pt x="927065" y="1238902"/>
                </a:lnTo>
                <a:lnTo>
                  <a:pt x="943079" y="1242136"/>
                </a:lnTo>
                <a:lnTo>
                  <a:pt x="956158" y="1250957"/>
                </a:lnTo>
                <a:lnTo>
                  <a:pt x="964979" y="1264041"/>
                </a:lnTo>
                <a:lnTo>
                  <a:pt x="968214" y="1280064"/>
                </a:lnTo>
                <a:lnTo>
                  <a:pt x="964979" y="1296087"/>
                </a:lnTo>
                <a:lnTo>
                  <a:pt x="956158" y="1309170"/>
                </a:lnTo>
                <a:lnTo>
                  <a:pt x="943079" y="1317991"/>
                </a:lnTo>
                <a:lnTo>
                  <a:pt x="927065" y="1321226"/>
                </a:lnTo>
                <a:close/>
              </a:path>
              <a:path w="4305935" h="1909445">
                <a:moveTo>
                  <a:pt x="1229789" y="1323751"/>
                </a:moveTo>
                <a:lnTo>
                  <a:pt x="1212801" y="1320319"/>
                </a:lnTo>
                <a:lnTo>
                  <a:pt x="1198927" y="1310959"/>
                </a:lnTo>
                <a:lnTo>
                  <a:pt x="1189573" y="1297078"/>
                </a:lnTo>
                <a:lnTo>
                  <a:pt x="1186142" y="1280081"/>
                </a:lnTo>
                <a:lnTo>
                  <a:pt x="1189573" y="1263084"/>
                </a:lnTo>
                <a:lnTo>
                  <a:pt x="1198927" y="1249204"/>
                </a:lnTo>
                <a:lnTo>
                  <a:pt x="1212801" y="1239846"/>
                </a:lnTo>
                <a:lnTo>
                  <a:pt x="1229789" y="1236414"/>
                </a:lnTo>
                <a:lnTo>
                  <a:pt x="1246776" y="1239846"/>
                </a:lnTo>
                <a:lnTo>
                  <a:pt x="1260650" y="1249204"/>
                </a:lnTo>
                <a:lnTo>
                  <a:pt x="1270005" y="1263084"/>
                </a:lnTo>
                <a:lnTo>
                  <a:pt x="1273435" y="1280081"/>
                </a:lnTo>
                <a:lnTo>
                  <a:pt x="1270005" y="1297078"/>
                </a:lnTo>
                <a:lnTo>
                  <a:pt x="1260650" y="1310959"/>
                </a:lnTo>
                <a:lnTo>
                  <a:pt x="1246776" y="1320319"/>
                </a:lnTo>
                <a:lnTo>
                  <a:pt x="1229789" y="1323751"/>
                </a:lnTo>
                <a:close/>
              </a:path>
              <a:path w="4305935" h="1909445">
                <a:moveTo>
                  <a:pt x="1532512" y="1326276"/>
                </a:moveTo>
                <a:lnTo>
                  <a:pt x="1514551" y="1322645"/>
                </a:lnTo>
                <a:lnTo>
                  <a:pt x="1499883" y="1312745"/>
                </a:lnTo>
                <a:lnTo>
                  <a:pt x="1489994" y="1298062"/>
                </a:lnTo>
                <a:lnTo>
                  <a:pt x="1486368" y="1280081"/>
                </a:lnTo>
                <a:lnTo>
                  <a:pt x="1489994" y="1262100"/>
                </a:lnTo>
                <a:lnTo>
                  <a:pt x="1499883" y="1247418"/>
                </a:lnTo>
                <a:lnTo>
                  <a:pt x="1514551" y="1237519"/>
                </a:lnTo>
                <a:lnTo>
                  <a:pt x="1532512" y="1233889"/>
                </a:lnTo>
                <a:lnTo>
                  <a:pt x="1550494" y="1237519"/>
                </a:lnTo>
                <a:lnTo>
                  <a:pt x="1565171" y="1247418"/>
                </a:lnTo>
                <a:lnTo>
                  <a:pt x="1575064" y="1262100"/>
                </a:lnTo>
                <a:lnTo>
                  <a:pt x="1578691" y="1280081"/>
                </a:lnTo>
                <a:lnTo>
                  <a:pt x="1575064" y="1298062"/>
                </a:lnTo>
                <a:lnTo>
                  <a:pt x="1565171" y="1312745"/>
                </a:lnTo>
                <a:lnTo>
                  <a:pt x="1550494" y="1322645"/>
                </a:lnTo>
                <a:lnTo>
                  <a:pt x="1532512" y="1326276"/>
                </a:lnTo>
                <a:close/>
              </a:path>
              <a:path w="4305935" h="1909445">
                <a:moveTo>
                  <a:pt x="1835236" y="1328797"/>
                </a:moveTo>
                <a:lnTo>
                  <a:pt x="1816295" y="1324969"/>
                </a:lnTo>
                <a:lnTo>
                  <a:pt x="1800822" y="1314529"/>
                </a:lnTo>
                <a:lnTo>
                  <a:pt x="1790387" y="1299044"/>
                </a:lnTo>
                <a:lnTo>
                  <a:pt x="1786560" y="1280081"/>
                </a:lnTo>
                <a:lnTo>
                  <a:pt x="1790387" y="1261117"/>
                </a:lnTo>
                <a:lnTo>
                  <a:pt x="1800822" y="1245632"/>
                </a:lnTo>
                <a:lnTo>
                  <a:pt x="1816295" y="1235192"/>
                </a:lnTo>
                <a:lnTo>
                  <a:pt x="1835236" y="1231364"/>
                </a:lnTo>
                <a:lnTo>
                  <a:pt x="1854197" y="1235192"/>
                </a:lnTo>
                <a:lnTo>
                  <a:pt x="1869680" y="1245632"/>
                </a:lnTo>
                <a:lnTo>
                  <a:pt x="1880118" y="1261117"/>
                </a:lnTo>
                <a:lnTo>
                  <a:pt x="1883946" y="1280081"/>
                </a:lnTo>
                <a:lnTo>
                  <a:pt x="1880118" y="1299044"/>
                </a:lnTo>
                <a:lnTo>
                  <a:pt x="1869680" y="1314529"/>
                </a:lnTo>
                <a:lnTo>
                  <a:pt x="1854197" y="1324969"/>
                </a:lnTo>
                <a:lnTo>
                  <a:pt x="1835236" y="1328797"/>
                </a:lnTo>
                <a:close/>
              </a:path>
              <a:path w="4305935" h="1909445">
                <a:moveTo>
                  <a:pt x="2137960" y="1331322"/>
                </a:moveTo>
                <a:lnTo>
                  <a:pt x="2118025" y="1327296"/>
                </a:lnTo>
                <a:lnTo>
                  <a:pt x="2101748" y="1316316"/>
                </a:lnTo>
                <a:lnTo>
                  <a:pt x="2090775" y="1300028"/>
                </a:lnTo>
                <a:lnTo>
                  <a:pt x="2086752" y="1280081"/>
                </a:lnTo>
                <a:lnTo>
                  <a:pt x="2090775" y="1260133"/>
                </a:lnTo>
                <a:lnTo>
                  <a:pt x="2101748" y="1243846"/>
                </a:lnTo>
                <a:lnTo>
                  <a:pt x="2118025" y="1232865"/>
                </a:lnTo>
                <a:lnTo>
                  <a:pt x="2137960" y="1228839"/>
                </a:lnTo>
                <a:lnTo>
                  <a:pt x="2157900" y="1232865"/>
                </a:lnTo>
                <a:lnTo>
                  <a:pt x="2174188" y="1243846"/>
                </a:lnTo>
                <a:lnTo>
                  <a:pt x="2185173" y="1260133"/>
                </a:lnTo>
                <a:lnTo>
                  <a:pt x="2189201" y="1280081"/>
                </a:lnTo>
                <a:lnTo>
                  <a:pt x="2185173" y="1300028"/>
                </a:lnTo>
                <a:lnTo>
                  <a:pt x="2174188" y="1316316"/>
                </a:lnTo>
                <a:lnTo>
                  <a:pt x="2157900" y="1327296"/>
                </a:lnTo>
                <a:lnTo>
                  <a:pt x="2137960" y="1331322"/>
                </a:lnTo>
                <a:close/>
              </a:path>
              <a:path w="4305935" h="1909445">
                <a:moveTo>
                  <a:pt x="2440684" y="1334688"/>
                </a:moveTo>
                <a:lnTo>
                  <a:pt x="2419457" y="1330397"/>
                </a:lnTo>
                <a:lnTo>
                  <a:pt x="2402117" y="1318695"/>
                </a:lnTo>
                <a:lnTo>
                  <a:pt x="2390423" y="1301343"/>
                </a:lnTo>
                <a:lnTo>
                  <a:pt x="2386134" y="1280098"/>
                </a:lnTo>
                <a:lnTo>
                  <a:pt x="2390423" y="1258854"/>
                </a:lnTo>
                <a:lnTo>
                  <a:pt x="2402117" y="1241501"/>
                </a:lnTo>
                <a:lnTo>
                  <a:pt x="2419457" y="1229799"/>
                </a:lnTo>
                <a:lnTo>
                  <a:pt x="2440684" y="1225507"/>
                </a:lnTo>
                <a:lnTo>
                  <a:pt x="2461929" y="1229799"/>
                </a:lnTo>
                <a:lnTo>
                  <a:pt x="2479279" y="1241501"/>
                </a:lnTo>
                <a:lnTo>
                  <a:pt x="2490977" y="1258854"/>
                </a:lnTo>
                <a:lnTo>
                  <a:pt x="2495267" y="1280098"/>
                </a:lnTo>
                <a:lnTo>
                  <a:pt x="2490977" y="1301343"/>
                </a:lnTo>
                <a:lnTo>
                  <a:pt x="2479279" y="1318695"/>
                </a:lnTo>
                <a:lnTo>
                  <a:pt x="2461929" y="1330397"/>
                </a:lnTo>
                <a:lnTo>
                  <a:pt x="2440684" y="1334688"/>
                </a:lnTo>
                <a:close/>
              </a:path>
              <a:path w="4305935" h="1909445">
                <a:moveTo>
                  <a:pt x="2743441" y="1337213"/>
                </a:moveTo>
                <a:lnTo>
                  <a:pt x="2721221" y="1332723"/>
                </a:lnTo>
                <a:lnTo>
                  <a:pt x="2703077" y="1320482"/>
                </a:lnTo>
                <a:lnTo>
                  <a:pt x="2690845" y="1302327"/>
                </a:lnTo>
                <a:lnTo>
                  <a:pt x="2686360" y="1280098"/>
                </a:lnTo>
                <a:lnTo>
                  <a:pt x="2690845" y="1257870"/>
                </a:lnTo>
                <a:lnTo>
                  <a:pt x="2703077" y="1239714"/>
                </a:lnTo>
                <a:lnTo>
                  <a:pt x="2721221" y="1227472"/>
                </a:lnTo>
                <a:lnTo>
                  <a:pt x="2743441" y="1222982"/>
                </a:lnTo>
                <a:lnTo>
                  <a:pt x="2765641" y="1227472"/>
                </a:lnTo>
                <a:lnTo>
                  <a:pt x="2783775" y="1239714"/>
                </a:lnTo>
                <a:lnTo>
                  <a:pt x="2796004" y="1257870"/>
                </a:lnTo>
                <a:lnTo>
                  <a:pt x="2800489" y="1280098"/>
                </a:lnTo>
                <a:lnTo>
                  <a:pt x="2796009" y="1302327"/>
                </a:lnTo>
                <a:lnTo>
                  <a:pt x="2783788" y="1320482"/>
                </a:lnTo>
                <a:lnTo>
                  <a:pt x="2765656" y="1332723"/>
                </a:lnTo>
                <a:lnTo>
                  <a:pt x="2743441" y="1337213"/>
                </a:lnTo>
                <a:close/>
              </a:path>
              <a:path w="4305935" h="1909445">
                <a:moveTo>
                  <a:pt x="3046165" y="1339738"/>
                </a:moveTo>
                <a:lnTo>
                  <a:pt x="3022965" y="1335050"/>
                </a:lnTo>
                <a:lnTo>
                  <a:pt x="3004016" y="1322267"/>
                </a:lnTo>
                <a:lnTo>
                  <a:pt x="2991238" y="1303310"/>
                </a:lnTo>
                <a:lnTo>
                  <a:pt x="2986552" y="1280098"/>
                </a:lnTo>
                <a:lnTo>
                  <a:pt x="2991238" y="1256886"/>
                </a:lnTo>
                <a:lnTo>
                  <a:pt x="3004016" y="1237930"/>
                </a:lnTo>
                <a:lnTo>
                  <a:pt x="3022965" y="1225148"/>
                </a:lnTo>
                <a:lnTo>
                  <a:pt x="3046165" y="1220461"/>
                </a:lnTo>
                <a:lnTo>
                  <a:pt x="3069359" y="1225148"/>
                </a:lnTo>
                <a:lnTo>
                  <a:pt x="3088296" y="1237930"/>
                </a:lnTo>
                <a:lnTo>
                  <a:pt x="3101063" y="1256886"/>
                </a:lnTo>
                <a:lnTo>
                  <a:pt x="3105744" y="1280098"/>
                </a:lnTo>
                <a:lnTo>
                  <a:pt x="3101063" y="1303310"/>
                </a:lnTo>
                <a:lnTo>
                  <a:pt x="3088296" y="1322267"/>
                </a:lnTo>
                <a:lnTo>
                  <a:pt x="3069359" y="1335050"/>
                </a:lnTo>
                <a:lnTo>
                  <a:pt x="3046165" y="1339738"/>
                </a:lnTo>
                <a:close/>
              </a:path>
              <a:path w="4305935" h="1909445">
                <a:moveTo>
                  <a:pt x="3348889" y="1342263"/>
                </a:moveTo>
                <a:lnTo>
                  <a:pt x="3324695" y="1337377"/>
                </a:lnTo>
                <a:lnTo>
                  <a:pt x="3304942" y="1324054"/>
                </a:lnTo>
                <a:lnTo>
                  <a:pt x="3291626" y="1304294"/>
                </a:lnTo>
                <a:lnTo>
                  <a:pt x="3286744" y="1280098"/>
                </a:lnTo>
                <a:lnTo>
                  <a:pt x="3291626" y="1255902"/>
                </a:lnTo>
                <a:lnTo>
                  <a:pt x="3304942" y="1236143"/>
                </a:lnTo>
                <a:lnTo>
                  <a:pt x="3324695" y="1222821"/>
                </a:lnTo>
                <a:lnTo>
                  <a:pt x="3348889" y="1217936"/>
                </a:lnTo>
                <a:lnTo>
                  <a:pt x="3373062" y="1222821"/>
                </a:lnTo>
                <a:lnTo>
                  <a:pt x="3392805" y="1236143"/>
                </a:lnTo>
                <a:lnTo>
                  <a:pt x="3406118" y="1255902"/>
                </a:lnTo>
                <a:lnTo>
                  <a:pt x="3411000" y="1280098"/>
                </a:lnTo>
                <a:lnTo>
                  <a:pt x="3406118" y="1304294"/>
                </a:lnTo>
                <a:lnTo>
                  <a:pt x="3392805" y="1324054"/>
                </a:lnTo>
                <a:lnTo>
                  <a:pt x="3373062" y="1337377"/>
                </a:lnTo>
                <a:lnTo>
                  <a:pt x="3348889" y="1342263"/>
                </a:lnTo>
                <a:close/>
              </a:path>
              <a:path w="4305935" h="1909445">
                <a:moveTo>
                  <a:pt x="3651612" y="1327974"/>
                </a:moveTo>
                <a:lnTo>
                  <a:pt x="3632983" y="1324211"/>
                </a:lnTo>
                <a:lnTo>
                  <a:pt x="3617768" y="1313950"/>
                </a:lnTo>
                <a:lnTo>
                  <a:pt x="3607508" y="1298732"/>
                </a:lnTo>
                <a:lnTo>
                  <a:pt x="3603746" y="1280098"/>
                </a:lnTo>
                <a:lnTo>
                  <a:pt x="3607508" y="1261463"/>
                </a:lnTo>
                <a:lnTo>
                  <a:pt x="3617768" y="1246245"/>
                </a:lnTo>
                <a:lnTo>
                  <a:pt x="3632983" y="1235984"/>
                </a:lnTo>
                <a:lnTo>
                  <a:pt x="3651612" y="1232221"/>
                </a:lnTo>
                <a:lnTo>
                  <a:pt x="3670222" y="1235984"/>
                </a:lnTo>
                <a:lnTo>
                  <a:pt x="3685427" y="1246245"/>
                </a:lnTo>
                <a:lnTo>
                  <a:pt x="3695683" y="1261463"/>
                </a:lnTo>
                <a:lnTo>
                  <a:pt x="3699444" y="1280098"/>
                </a:lnTo>
                <a:lnTo>
                  <a:pt x="3695683" y="1298732"/>
                </a:lnTo>
                <a:lnTo>
                  <a:pt x="3685427" y="1313950"/>
                </a:lnTo>
                <a:lnTo>
                  <a:pt x="3670222" y="1324211"/>
                </a:lnTo>
                <a:lnTo>
                  <a:pt x="3651612" y="1327974"/>
                </a:lnTo>
                <a:close/>
              </a:path>
              <a:path w="4305935" h="1909445">
                <a:moveTo>
                  <a:pt x="3960817" y="1291861"/>
                </a:moveTo>
                <a:lnTo>
                  <a:pt x="3947821" y="1291861"/>
                </a:lnTo>
                <a:lnTo>
                  <a:pt x="3942555" y="1286596"/>
                </a:lnTo>
                <a:lnTo>
                  <a:pt x="3942555" y="1273603"/>
                </a:lnTo>
                <a:lnTo>
                  <a:pt x="3947821" y="1268334"/>
                </a:lnTo>
                <a:lnTo>
                  <a:pt x="3960817" y="1268334"/>
                </a:lnTo>
                <a:lnTo>
                  <a:pt x="3966083" y="1273603"/>
                </a:lnTo>
                <a:lnTo>
                  <a:pt x="3966083" y="1286596"/>
                </a:lnTo>
                <a:lnTo>
                  <a:pt x="3960817" y="1291861"/>
                </a:lnTo>
                <a:close/>
              </a:path>
              <a:path w="4305935" h="1909445">
                <a:moveTo>
                  <a:pt x="18901" y="1615787"/>
                </a:moveTo>
                <a:lnTo>
                  <a:pt x="6157" y="1613211"/>
                </a:lnTo>
                <a:lnTo>
                  <a:pt x="0" y="1609056"/>
                </a:lnTo>
                <a:lnTo>
                  <a:pt x="0" y="1556987"/>
                </a:lnTo>
                <a:lnTo>
                  <a:pt x="6157" y="1552832"/>
                </a:lnTo>
                <a:lnTo>
                  <a:pt x="18901" y="1550257"/>
                </a:lnTo>
                <a:lnTo>
                  <a:pt x="31645" y="1552832"/>
                </a:lnTo>
                <a:lnTo>
                  <a:pt x="42054" y="1559855"/>
                </a:lnTo>
                <a:lnTo>
                  <a:pt x="49073" y="1570269"/>
                </a:lnTo>
                <a:lnTo>
                  <a:pt x="51647" y="1583020"/>
                </a:lnTo>
                <a:lnTo>
                  <a:pt x="49073" y="1595772"/>
                </a:lnTo>
                <a:lnTo>
                  <a:pt x="42054" y="1606188"/>
                </a:lnTo>
                <a:lnTo>
                  <a:pt x="31645" y="1613211"/>
                </a:lnTo>
                <a:lnTo>
                  <a:pt x="18901" y="1615787"/>
                </a:lnTo>
                <a:close/>
              </a:path>
              <a:path w="4305935" h="1909445">
                <a:moveTo>
                  <a:pt x="321624" y="1618309"/>
                </a:moveTo>
                <a:lnTo>
                  <a:pt x="307908" y="1615536"/>
                </a:lnTo>
                <a:lnTo>
                  <a:pt x="296704" y="1607975"/>
                </a:lnTo>
                <a:lnTo>
                  <a:pt x="289148" y="1596763"/>
                </a:lnTo>
                <a:lnTo>
                  <a:pt x="286376" y="1583037"/>
                </a:lnTo>
                <a:lnTo>
                  <a:pt x="289148" y="1569312"/>
                </a:lnTo>
                <a:lnTo>
                  <a:pt x="296704" y="1558100"/>
                </a:lnTo>
                <a:lnTo>
                  <a:pt x="307908" y="1550539"/>
                </a:lnTo>
                <a:lnTo>
                  <a:pt x="321624" y="1547766"/>
                </a:lnTo>
                <a:lnTo>
                  <a:pt x="335342" y="1550539"/>
                </a:lnTo>
                <a:lnTo>
                  <a:pt x="346548" y="1558100"/>
                </a:lnTo>
                <a:lnTo>
                  <a:pt x="354104" y="1569312"/>
                </a:lnTo>
                <a:lnTo>
                  <a:pt x="356876" y="1583037"/>
                </a:lnTo>
                <a:lnTo>
                  <a:pt x="354107" y="1596763"/>
                </a:lnTo>
                <a:lnTo>
                  <a:pt x="346554" y="1607975"/>
                </a:lnTo>
                <a:lnTo>
                  <a:pt x="335349" y="1615536"/>
                </a:lnTo>
                <a:lnTo>
                  <a:pt x="321624" y="1618309"/>
                </a:lnTo>
                <a:close/>
              </a:path>
              <a:path w="4305935" h="1909445">
                <a:moveTo>
                  <a:pt x="624341" y="1620834"/>
                </a:moveTo>
                <a:lnTo>
                  <a:pt x="609638" y="1617863"/>
                </a:lnTo>
                <a:lnTo>
                  <a:pt x="597632" y="1609761"/>
                </a:lnTo>
                <a:lnTo>
                  <a:pt x="589537" y="1597747"/>
                </a:lnTo>
                <a:lnTo>
                  <a:pt x="586568" y="1583037"/>
                </a:lnTo>
                <a:lnTo>
                  <a:pt x="589537" y="1568328"/>
                </a:lnTo>
                <a:lnTo>
                  <a:pt x="597632" y="1556314"/>
                </a:lnTo>
                <a:lnTo>
                  <a:pt x="609638" y="1548212"/>
                </a:lnTo>
                <a:lnTo>
                  <a:pt x="624341" y="1545241"/>
                </a:lnTo>
                <a:lnTo>
                  <a:pt x="639044" y="1548212"/>
                </a:lnTo>
                <a:lnTo>
                  <a:pt x="651051" y="1556314"/>
                </a:lnTo>
                <a:lnTo>
                  <a:pt x="659146" y="1568328"/>
                </a:lnTo>
                <a:lnTo>
                  <a:pt x="662114" y="1583037"/>
                </a:lnTo>
                <a:lnTo>
                  <a:pt x="659146" y="1597747"/>
                </a:lnTo>
                <a:lnTo>
                  <a:pt x="651051" y="1609761"/>
                </a:lnTo>
                <a:lnTo>
                  <a:pt x="639044" y="1617863"/>
                </a:lnTo>
                <a:lnTo>
                  <a:pt x="624341" y="1620834"/>
                </a:lnTo>
                <a:close/>
              </a:path>
              <a:path w="4305935" h="1909445">
                <a:moveTo>
                  <a:pt x="927065" y="1624199"/>
                </a:moveTo>
                <a:lnTo>
                  <a:pt x="911057" y="1620965"/>
                </a:lnTo>
                <a:lnTo>
                  <a:pt x="897988" y="1612144"/>
                </a:lnTo>
                <a:lnTo>
                  <a:pt x="889180" y="1599060"/>
                </a:lnTo>
                <a:lnTo>
                  <a:pt x="885950" y="1583037"/>
                </a:lnTo>
                <a:lnTo>
                  <a:pt x="889180" y="1567015"/>
                </a:lnTo>
                <a:lnTo>
                  <a:pt x="897988" y="1553931"/>
                </a:lnTo>
                <a:lnTo>
                  <a:pt x="911057" y="1545110"/>
                </a:lnTo>
                <a:lnTo>
                  <a:pt x="927065" y="1541875"/>
                </a:lnTo>
                <a:lnTo>
                  <a:pt x="943079" y="1545110"/>
                </a:lnTo>
                <a:lnTo>
                  <a:pt x="956158" y="1553931"/>
                </a:lnTo>
                <a:lnTo>
                  <a:pt x="964979" y="1567015"/>
                </a:lnTo>
                <a:lnTo>
                  <a:pt x="968214" y="1583037"/>
                </a:lnTo>
                <a:lnTo>
                  <a:pt x="964979" y="1599060"/>
                </a:lnTo>
                <a:lnTo>
                  <a:pt x="956158" y="1612144"/>
                </a:lnTo>
                <a:lnTo>
                  <a:pt x="943079" y="1620965"/>
                </a:lnTo>
                <a:lnTo>
                  <a:pt x="927065" y="1624199"/>
                </a:lnTo>
                <a:close/>
              </a:path>
              <a:path w="4305935" h="1909445">
                <a:moveTo>
                  <a:pt x="1229789" y="1626724"/>
                </a:moveTo>
                <a:lnTo>
                  <a:pt x="1212801" y="1623292"/>
                </a:lnTo>
                <a:lnTo>
                  <a:pt x="1198927" y="1613932"/>
                </a:lnTo>
                <a:lnTo>
                  <a:pt x="1189573" y="1600051"/>
                </a:lnTo>
                <a:lnTo>
                  <a:pt x="1186142" y="1583054"/>
                </a:lnTo>
                <a:lnTo>
                  <a:pt x="1189573" y="1566057"/>
                </a:lnTo>
                <a:lnTo>
                  <a:pt x="1198927" y="1552176"/>
                </a:lnTo>
                <a:lnTo>
                  <a:pt x="1212801" y="1542816"/>
                </a:lnTo>
                <a:lnTo>
                  <a:pt x="1229789" y="1539384"/>
                </a:lnTo>
                <a:lnTo>
                  <a:pt x="1246776" y="1542816"/>
                </a:lnTo>
                <a:lnTo>
                  <a:pt x="1260650" y="1552176"/>
                </a:lnTo>
                <a:lnTo>
                  <a:pt x="1270005" y="1566057"/>
                </a:lnTo>
                <a:lnTo>
                  <a:pt x="1273435" y="1583054"/>
                </a:lnTo>
                <a:lnTo>
                  <a:pt x="1270005" y="1600051"/>
                </a:lnTo>
                <a:lnTo>
                  <a:pt x="1260650" y="1613932"/>
                </a:lnTo>
                <a:lnTo>
                  <a:pt x="1246776" y="1623292"/>
                </a:lnTo>
                <a:lnTo>
                  <a:pt x="1229789" y="1626724"/>
                </a:lnTo>
                <a:close/>
              </a:path>
              <a:path w="4305935" h="1909445">
                <a:moveTo>
                  <a:pt x="1532512" y="1629249"/>
                </a:moveTo>
                <a:lnTo>
                  <a:pt x="1514551" y="1625619"/>
                </a:lnTo>
                <a:lnTo>
                  <a:pt x="1499883" y="1615719"/>
                </a:lnTo>
                <a:lnTo>
                  <a:pt x="1489994" y="1601035"/>
                </a:lnTo>
                <a:lnTo>
                  <a:pt x="1486368" y="1583054"/>
                </a:lnTo>
                <a:lnTo>
                  <a:pt x="1489994" y="1565075"/>
                </a:lnTo>
                <a:lnTo>
                  <a:pt x="1499883" y="1550392"/>
                </a:lnTo>
                <a:lnTo>
                  <a:pt x="1514551" y="1540493"/>
                </a:lnTo>
                <a:lnTo>
                  <a:pt x="1532512" y="1536862"/>
                </a:lnTo>
                <a:lnTo>
                  <a:pt x="1550494" y="1540493"/>
                </a:lnTo>
                <a:lnTo>
                  <a:pt x="1565171" y="1550392"/>
                </a:lnTo>
                <a:lnTo>
                  <a:pt x="1575064" y="1565075"/>
                </a:lnTo>
                <a:lnTo>
                  <a:pt x="1578691" y="1583054"/>
                </a:lnTo>
                <a:lnTo>
                  <a:pt x="1575064" y="1601035"/>
                </a:lnTo>
                <a:lnTo>
                  <a:pt x="1565171" y="1615719"/>
                </a:lnTo>
                <a:lnTo>
                  <a:pt x="1550494" y="1625619"/>
                </a:lnTo>
                <a:lnTo>
                  <a:pt x="1532512" y="1629249"/>
                </a:lnTo>
                <a:close/>
              </a:path>
              <a:path w="4305935" h="1909445">
                <a:moveTo>
                  <a:pt x="1835236" y="1631771"/>
                </a:moveTo>
                <a:lnTo>
                  <a:pt x="1816295" y="1627943"/>
                </a:lnTo>
                <a:lnTo>
                  <a:pt x="1800822" y="1617504"/>
                </a:lnTo>
                <a:lnTo>
                  <a:pt x="1790387" y="1602019"/>
                </a:lnTo>
                <a:lnTo>
                  <a:pt x="1786560" y="1583054"/>
                </a:lnTo>
                <a:lnTo>
                  <a:pt x="1790387" y="1564091"/>
                </a:lnTo>
                <a:lnTo>
                  <a:pt x="1800822" y="1548606"/>
                </a:lnTo>
                <a:lnTo>
                  <a:pt x="1816295" y="1538166"/>
                </a:lnTo>
                <a:lnTo>
                  <a:pt x="1835236" y="1534338"/>
                </a:lnTo>
                <a:lnTo>
                  <a:pt x="1854197" y="1538166"/>
                </a:lnTo>
                <a:lnTo>
                  <a:pt x="1869680" y="1548606"/>
                </a:lnTo>
                <a:lnTo>
                  <a:pt x="1880118" y="1564091"/>
                </a:lnTo>
                <a:lnTo>
                  <a:pt x="1883946" y="1583054"/>
                </a:lnTo>
                <a:lnTo>
                  <a:pt x="1880118" y="1602019"/>
                </a:lnTo>
                <a:lnTo>
                  <a:pt x="1869680" y="1617504"/>
                </a:lnTo>
                <a:lnTo>
                  <a:pt x="1854197" y="1627943"/>
                </a:lnTo>
                <a:lnTo>
                  <a:pt x="1835236" y="1631771"/>
                </a:lnTo>
                <a:close/>
              </a:path>
              <a:path w="4305935" h="1909445">
                <a:moveTo>
                  <a:pt x="2137960" y="1634296"/>
                </a:moveTo>
                <a:lnTo>
                  <a:pt x="2118025" y="1630270"/>
                </a:lnTo>
                <a:lnTo>
                  <a:pt x="2101748" y="1619289"/>
                </a:lnTo>
                <a:lnTo>
                  <a:pt x="2090775" y="1603002"/>
                </a:lnTo>
                <a:lnTo>
                  <a:pt x="2086752" y="1583054"/>
                </a:lnTo>
                <a:lnTo>
                  <a:pt x="2090775" y="1563107"/>
                </a:lnTo>
                <a:lnTo>
                  <a:pt x="2101748" y="1546819"/>
                </a:lnTo>
                <a:lnTo>
                  <a:pt x="2118025" y="1535839"/>
                </a:lnTo>
                <a:lnTo>
                  <a:pt x="2137960" y="1531813"/>
                </a:lnTo>
                <a:lnTo>
                  <a:pt x="2157900" y="1535839"/>
                </a:lnTo>
                <a:lnTo>
                  <a:pt x="2174188" y="1546819"/>
                </a:lnTo>
                <a:lnTo>
                  <a:pt x="2185173" y="1563107"/>
                </a:lnTo>
                <a:lnTo>
                  <a:pt x="2189201" y="1583054"/>
                </a:lnTo>
                <a:lnTo>
                  <a:pt x="2185173" y="1603002"/>
                </a:lnTo>
                <a:lnTo>
                  <a:pt x="2174188" y="1619289"/>
                </a:lnTo>
                <a:lnTo>
                  <a:pt x="2157900" y="1630270"/>
                </a:lnTo>
                <a:lnTo>
                  <a:pt x="2137960" y="1634296"/>
                </a:lnTo>
                <a:close/>
              </a:path>
              <a:path w="4305935" h="1909445">
                <a:moveTo>
                  <a:pt x="2440684" y="1634296"/>
                </a:moveTo>
                <a:lnTo>
                  <a:pt x="2420749" y="1630270"/>
                </a:lnTo>
                <a:lnTo>
                  <a:pt x="2404472" y="1619289"/>
                </a:lnTo>
                <a:lnTo>
                  <a:pt x="2393499" y="1603002"/>
                </a:lnTo>
                <a:lnTo>
                  <a:pt x="2389476" y="1583054"/>
                </a:lnTo>
                <a:lnTo>
                  <a:pt x="2393499" y="1563107"/>
                </a:lnTo>
                <a:lnTo>
                  <a:pt x="2404472" y="1546819"/>
                </a:lnTo>
                <a:lnTo>
                  <a:pt x="2420749" y="1535839"/>
                </a:lnTo>
                <a:lnTo>
                  <a:pt x="2440684" y="1531813"/>
                </a:lnTo>
                <a:lnTo>
                  <a:pt x="2460624" y="1535839"/>
                </a:lnTo>
                <a:lnTo>
                  <a:pt x="2476912" y="1546819"/>
                </a:lnTo>
                <a:lnTo>
                  <a:pt x="2487897" y="1563107"/>
                </a:lnTo>
                <a:lnTo>
                  <a:pt x="2491925" y="1583054"/>
                </a:lnTo>
                <a:lnTo>
                  <a:pt x="2487897" y="1603002"/>
                </a:lnTo>
                <a:lnTo>
                  <a:pt x="2476912" y="1619289"/>
                </a:lnTo>
                <a:lnTo>
                  <a:pt x="2460624" y="1630270"/>
                </a:lnTo>
                <a:lnTo>
                  <a:pt x="2440684" y="1634296"/>
                </a:lnTo>
                <a:close/>
              </a:path>
              <a:path w="4305935" h="1909445">
                <a:moveTo>
                  <a:pt x="2743441" y="1628422"/>
                </a:moveTo>
                <a:lnTo>
                  <a:pt x="2725791" y="1624857"/>
                </a:lnTo>
                <a:lnTo>
                  <a:pt x="2711381" y="1615137"/>
                </a:lnTo>
                <a:lnTo>
                  <a:pt x="2701668" y="1600721"/>
                </a:lnTo>
                <a:lnTo>
                  <a:pt x="2698107" y="1583071"/>
                </a:lnTo>
                <a:lnTo>
                  <a:pt x="2701668" y="1565421"/>
                </a:lnTo>
                <a:lnTo>
                  <a:pt x="2711381" y="1551005"/>
                </a:lnTo>
                <a:lnTo>
                  <a:pt x="2725791" y="1541285"/>
                </a:lnTo>
                <a:lnTo>
                  <a:pt x="2743441" y="1537720"/>
                </a:lnTo>
                <a:lnTo>
                  <a:pt x="2761072" y="1541285"/>
                </a:lnTo>
                <a:lnTo>
                  <a:pt x="2775471" y="1551005"/>
                </a:lnTo>
                <a:lnTo>
                  <a:pt x="2785181" y="1565421"/>
                </a:lnTo>
                <a:lnTo>
                  <a:pt x="2788742" y="1583071"/>
                </a:lnTo>
                <a:lnTo>
                  <a:pt x="2785181" y="1600721"/>
                </a:lnTo>
                <a:lnTo>
                  <a:pt x="2775471" y="1615137"/>
                </a:lnTo>
                <a:lnTo>
                  <a:pt x="2761072" y="1624857"/>
                </a:lnTo>
                <a:lnTo>
                  <a:pt x="2743441" y="1628422"/>
                </a:lnTo>
                <a:close/>
              </a:path>
              <a:path w="4305935" h="1909445">
                <a:moveTo>
                  <a:pt x="3046165" y="1614137"/>
                </a:moveTo>
                <a:lnTo>
                  <a:pt x="3034059" y="1611694"/>
                </a:lnTo>
                <a:lnTo>
                  <a:pt x="3024177" y="1605032"/>
                </a:lnTo>
                <a:lnTo>
                  <a:pt x="3017517" y="1595152"/>
                </a:lnTo>
                <a:lnTo>
                  <a:pt x="3015076" y="1583054"/>
                </a:lnTo>
                <a:lnTo>
                  <a:pt x="3017517" y="1570956"/>
                </a:lnTo>
                <a:lnTo>
                  <a:pt x="3024177" y="1561076"/>
                </a:lnTo>
                <a:lnTo>
                  <a:pt x="3034059" y="1554414"/>
                </a:lnTo>
                <a:lnTo>
                  <a:pt x="3046165" y="1551972"/>
                </a:lnTo>
                <a:lnTo>
                  <a:pt x="3058252" y="1554414"/>
                </a:lnTo>
                <a:lnTo>
                  <a:pt x="3068123" y="1561076"/>
                </a:lnTo>
                <a:lnTo>
                  <a:pt x="3074779" y="1570956"/>
                </a:lnTo>
                <a:lnTo>
                  <a:pt x="3077220" y="1583054"/>
                </a:lnTo>
                <a:lnTo>
                  <a:pt x="3074779" y="1595152"/>
                </a:lnTo>
                <a:lnTo>
                  <a:pt x="3068123" y="1605032"/>
                </a:lnTo>
                <a:lnTo>
                  <a:pt x="3058252" y="1611694"/>
                </a:lnTo>
                <a:lnTo>
                  <a:pt x="3046165" y="1614137"/>
                </a:lnTo>
                <a:close/>
              </a:path>
              <a:path w="4305935" h="1909445">
                <a:moveTo>
                  <a:pt x="3355808" y="1595659"/>
                </a:moveTo>
                <a:lnTo>
                  <a:pt x="3341901" y="1595659"/>
                </a:lnTo>
                <a:lnTo>
                  <a:pt x="3336264" y="1590021"/>
                </a:lnTo>
                <a:lnTo>
                  <a:pt x="3336264" y="1576087"/>
                </a:lnTo>
                <a:lnTo>
                  <a:pt x="3341901" y="1570450"/>
                </a:lnTo>
                <a:lnTo>
                  <a:pt x="3355842" y="1570450"/>
                </a:lnTo>
                <a:lnTo>
                  <a:pt x="3361479" y="1576087"/>
                </a:lnTo>
                <a:lnTo>
                  <a:pt x="3361479" y="1590021"/>
                </a:lnTo>
                <a:lnTo>
                  <a:pt x="3355808" y="1595659"/>
                </a:lnTo>
                <a:close/>
              </a:path>
              <a:path w="4305935" h="1909445">
                <a:moveTo>
                  <a:pt x="18901" y="1906997"/>
                </a:moveTo>
                <a:lnTo>
                  <a:pt x="10732" y="1905346"/>
                </a:lnTo>
                <a:lnTo>
                  <a:pt x="4060" y="1900844"/>
                </a:lnTo>
                <a:lnTo>
                  <a:pt x="0" y="1894818"/>
                </a:lnTo>
                <a:lnTo>
                  <a:pt x="0" y="1877171"/>
                </a:lnTo>
                <a:lnTo>
                  <a:pt x="4060" y="1871146"/>
                </a:lnTo>
                <a:lnTo>
                  <a:pt x="10732" y="1866645"/>
                </a:lnTo>
                <a:lnTo>
                  <a:pt x="18901" y="1864994"/>
                </a:lnTo>
                <a:lnTo>
                  <a:pt x="27069" y="1866645"/>
                </a:lnTo>
                <a:lnTo>
                  <a:pt x="33741" y="1871146"/>
                </a:lnTo>
                <a:lnTo>
                  <a:pt x="38240" y="1877821"/>
                </a:lnTo>
                <a:lnTo>
                  <a:pt x="39890" y="1885994"/>
                </a:lnTo>
                <a:lnTo>
                  <a:pt x="38240" y="1894167"/>
                </a:lnTo>
                <a:lnTo>
                  <a:pt x="33741" y="1900844"/>
                </a:lnTo>
                <a:lnTo>
                  <a:pt x="27069" y="1905346"/>
                </a:lnTo>
                <a:lnTo>
                  <a:pt x="18901" y="1906997"/>
                </a:lnTo>
                <a:close/>
              </a:path>
              <a:path w="4305935" h="1909445">
                <a:moveTo>
                  <a:pt x="321624" y="1908678"/>
                </a:moveTo>
                <a:lnTo>
                  <a:pt x="312797" y="1906897"/>
                </a:lnTo>
                <a:lnTo>
                  <a:pt x="305592" y="1902037"/>
                </a:lnTo>
                <a:lnTo>
                  <a:pt x="300734" y="1894827"/>
                </a:lnTo>
                <a:lnTo>
                  <a:pt x="298954" y="1885994"/>
                </a:lnTo>
                <a:lnTo>
                  <a:pt x="300734" y="1877160"/>
                </a:lnTo>
                <a:lnTo>
                  <a:pt x="305592" y="1869951"/>
                </a:lnTo>
                <a:lnTo>
                  <a:pt x="312797" y="1865091"/>
                </a:lnTo>
                <a:lnTo>
                  <a:pt x="321624" y="1863310"/>
                </a:lnTo>
                <a:lnTo>
                  <a:pt x="330453" y="1865091"/>
                </a:lnTo>
                <a:lnTo>
                  <a:pt x="337660" y="1869951"/>
                </a:lnTo>
                <a:lnTo>
                  <a:pt x="342517" y="1877160"/>
                </a:lnTo>
                <a:lnTo>
                  <a:pt x="344298" y="1885994"/>
                </a:lnTo>
                <a:lnTo>
                  <a:pt x="342515" y="1894827"/>
                </a:lnTo>
                <a:lnTo>
                  <a:pt x="337654" y="1902037"/>
                </a:lnTo>
                <a:lnTo>
                  <a:pt x="330446" y="1906897"/>
                </a:lnTo>
                <a:lnTo>
                  <a:pt x="321624" y="1908678"/>
                </a:lnTo>
                <a:close/>
              </a:path>
              <a:path w="4305935" h="1909445">
                <a:moveTo>
                  <a:pt x="624341" y="1908678"/>
                </a:moveTo>
                <a:lnTo>
                  <a:pt x="615519" y="1906897"/>
                </a:lnTo>
                <a:lnTo>
                  <a:pt x="608320" y="1902037"/>
                </a:lnTo>
                <a:lnTo>
                  <a:pt x="603469" y="1894827"/>
                </a:lnTo>
                <a:lnTo>
                  <a:pt x="601691" y="1885994"/>
                </a:lnTo>
                <a:lnTo>
                  <a:pt x="603469" y="1877160"/>
                </a:lnTo>
                <a:lnTo>
                  <a:pt x="608320" y="1869951"/>
                </a:lnTo>
                <a:lnTo>
                  <a:pt x="615519" y="1865091"/>
                </a:lnTo>
                <a:lnTo>
                  <a:pt x="624341" y="1863310"/>
                </a:lnTo>
                <a:lnTo>
                  <a:pt x="633169" y="1865091"/>
                </a:lnTo>
                <a:lnTo>
                  <a:pt x="640380" y="1869951"/>
                </a:lnTo>
                <a:lnTo>
                  <a:pt x="645242" y="1877160"/>
                </a:lnTo>
                <a:lnTo>
                  <a:pt x="647025" y="1885994"/>
                </a:lnTo>
                <a:lnTo>
                  <a:pt x="645242" y="1894827"/>
                </a:lnTo>
                <a:lnTo>
                  <a:pt x="640380" y="1902037"/>
                </a:lnTo>
                <a:lnTo>
                  <a:pt x="633169" y="1906897"/>
                </a:lnTo>
                <a:lnTo>
                  <a:pt x="624341" y="1908678"/>
                </a:lnTo>
                <a:close/>
              </a:path>
              <a:path w="4305935" h="1909445">
                <a:moveTo>
                  <a:pt x="932951" y="1909173"/>
                </a:moveTo>
                <a:lnTo>
                  <a:pt x="921179" y="1909173"/>
                </a:lnTo>
                <a:lnTo>
                  <a:pt x="917594" y="1908448"/>
                </a:lnTo>
                <a:lnTo>
                  <a:pt x="909858" y="1903228"/>
                </a:lnTo>
                <a:lnTo>
                  <a:pt x="904640" y="1895488"/>
                </a:lnTo>
                <a:lnTo>
                  <a:pt x="902727" y="1886011"/>
                </a:lnTo>
                <a:lnTo>
                  <a:pt x="904640" y="1876534"/>
                </a:lnTo>
                <a:lnTo>
                  <a:pt x="909858" y="1868795"/>
                </a:lnTo>
                <a:lnTo>
                  <a:pt x="917594" y="1863576"/>
                </a:lnTo>
                <a:lnTo>
                  <a:pt x="927065" y="1861663"/>
                </a:lnTo>
                <a:lnTo>
                  <a:pt x="936536" y="1863576"/>
                </a:lnTo>
                <a:lnTo>
                  <a:pt x="944272" y="1868795"/>
                </a:lnTo>
                <a:lnTo>
                  <a:pt x="949490" y="1876534"/>
                </a:lnTo>
                <a:lnTo>
                  <a:pt x="951403" y="1886011"/>
                </a:lnTo>
                <a:lnTo>
                  <a:pt x="949490" y="1895488"/>
                </a:lnTo>
                <a:lnTo>
                  <a:pt x="944272" y="1903228"/>
                </a:lnTo>
                <a:lnTo>
                  <a:pt x="936536" y="1908448"/>
                </a:lnTo>
                <a:lnTo>
                  <a:pt x="932951" y="1909173"/>
                </a:lnTo>
                <a:close/>
              </a:path>
              <a:path w="4305935" h="1909445">
                <a:moveTo>
                  <a:pt x="1229789" y="1908678"/>
                </a:moveTo>
                <a:lnTo>
                  <a:pt x="1220966" y="1906897"/>
                </a:lnTo>
                <a:lnTo>
                  <a:pt x="1213767" y="1902037"/>
                </a:lnTo>
                <a:lnTo>
                  <a:pt x="1208916" y="1894827"/>
                </a:lnTo>
                <a:lnTo>
                  <a:pt x="1207138" y="1885994"/>
                </a:lnTo>
                <a:lnTo>
                  <a:pt x="1208916" y="1877160"/>
                </a:lnTo>
                <a:lnTo>
                  <a:pt x="1213767" y="1869951"/>
                </a:lnTo>
                <a:lnTo>
                  <a:pt x="1220966" y="1865091"/>
                </a:lnTo>
                <a:lnTo>
                  <a:pt x="1229789" y="1863310"/>
                </a:lnTo>
                <a:lnTo>
                  <a:pt x="1238631" y="1865091"/>
                </a:lnTo>
                <a:lnTo>
                  <a:pt x="1245840" y="1869951"/>
                </a:lnTo>
                <a:lnTo>
                  <a:pt x="1250694" y="1877160"/>
                </a:lnTo>
                <a:lnTo>
                  <a:pt x="1252473" y="1885994"/>
                </a:lnTo>
                <a:lnTo>
                  <a:pt x="1250689" y="1894827"/>
                </a:lnTo>
                <a:lnTo>
                  <a:pt x="1245827" y="1902037"/>
                </a:lnTo>
                <a:lnTo>
                  <a:pt x="1238616" y="1906897"/>
                </a:lnTo>
                <a:lnTo>
                  <a:pt x="1229789" y="1908678"/>
                </a:lnTo>
                <a:close/>
              </a:path>
              <a:path w="4305935" h="1909445">
                <a:moveTo>
                  <a:pt x="1532512" y="1906156"/>
                </a:moveTo>
                <a:lnTo>
                  <a:pt x="1524678" y="1904572"/>
                </a:lnTo>
                <a:lnTo>
                  <a:pt x="1518272" y="1900252"/>
                </a:lnTo>
                <a:lnTo>
                  <a:pt x="1513947" y="1893844"/>
                </a:lnTo>
                <a:lnTo>
                  <a:pt x="1512360" y="1885994"/>
                </a:lnTo>
                <a:lnTo>
                  <a:pt x="1513947" y="1878145"/>
                </a:lnTo>
                <a:lnTo>
                  <a:pt x="1518272" y="1871737"/>
                </a:lnTo>
                <a:lnTo>
                  <a:pt x="1524678" y="1867418"/>
                </a:lnTo>
                <a:lnTo>
                  <a:pt x="1532512" y="1865835"/>
                </a:lnTo>
                <a:lnTo>
                  <a:pt x="1540361" y="1867418"/>
                </a:lnTo>
                <a:lnTo>
                  <a:pt x="1546766" y="1871737"/>
                </a:lnTo>
                <a:lnTo>
                  <a:pt x="1551082" y="1878145"/>
                </a:lnTo>
                <a:lnTo>
                  <a:pt x="1552665" y="1885994"/>
                </a:lnTo>
                <a:lnTo>
                  <a:pt x="1551082" y="1893844"/>
                </a:lnTo>
                <a:lnTo>
                  <a:pt x="1546766" y="1900252"/>
                </a:lnTo>
                <a:lnTo>
                  <a:pt x="1540361" y="1904572"/>
                </a:lnTo>
                <a:lnTo>
                  <a:pt x="1532512" y="1906156"/>
                </a:lnTo>
                <a:close/>
              </a:path>
              <a:path w="4305935" h="1909445">
                <a:moveTo>
                  <a:pt x="1844046" y="1901947"/>
                </a:moveTo>
                <a:lnTo>
                  <a:pt x="1826460" y="1901947"/>
                </a:lnTo>
                <a:lnTo>
                  <a:pt x="1819303" y="1894794"/>
                </a:lnTo>
                <a:lnTo>
                  <a:pt x="1819303" y="1877194"/>
                </a:lnTo>
                <a:lnTo>
                  <a:pt x="1826460" y="1870041"/>
                </a:lnTo>
                <a:lnTo>
                  <a:pt x="1844046" y="1870041"/>
                </a:lnTo>
                <a:lnTo>
                  <a:pt x="1851203" y="1877194"/>
                </a:lnTo>
                <a:lnTo>
                  <a:pt x="1851203" y="1894794"/>
                </a:lnTo>
                <a:lnTo>
                  <a:pt x="1844046" y="1901947"/>
                </a:lnTo>
                <a:close/>
              </a:path>
              <a:path w="4305935" h="1909445">
                <a:moveTo>
                  <a:pt x="2143530" y="1896077"/>
                </a:moveTo>
                <a:lnTo>
                  <a:pt x="2132424" y="1896077"/>
                </a:lnTo>
                <a:lnTo>
                  <a:pt x="2127901" y="1891564"/>
                </a:lnTo>
                <a:lnTo>
                  <a:pt x="2127901" y="1880424"/>
                </a:lnTo>
                <a:lnTo>
                  <a:pt x="2132424" y="1875914"/>
                </a:lnTo>
                <a:lnTo>
                  <a:pt x="2143530" y="1875914"/>
                </a:lnTo>
                <a:lnTo>
                  <a:pt x="2148053" y="1880424"/>
                </a:lnTo>
                <a:lnTo>
                  <a:pt x="2148053" y="1891564"/>
                </a:lnTo>
                <a:lnTo>
                  <a:pt x="2143530" y="1896077"/>
                </a:lnTo>
                <a:close/>
              </a:path>
              <a:path w="4305935" h="1909445">
                <a:moveTo>
                  <a:pt x="2442540" y="1889359"/>
                </a:moveTo>
                <a:lnTo>
                  <a:pt x="2438827" y="1889359"/>
                </a:lnTo>
                <a:lnTo>
                  <a:pt x="2437342" y="1887861"/>
                </a:lnTo>
                <a:lnTo>
                  <a:pt x="2437342" y="1884127"/>
                </a:lnTo>
                <a:lnTo>
                  <a:pt x="2438827" y="1882628"/>
                </a:lnTo>
                <a:lnTo>
                  <a:pt x="2442574" y="1882628"/>
                </a:lnTo>
                <a:lnTo>
                  <a:pt x="2444059" y="1884127"/>
                </a:lnTo>
                <a:lnTo>
                  <a:pt x="2444059" y="1887861"/>
                </a:lnTo>
                <a:lnTo>
                  <a:pt x="2442540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10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037762"/>
            <a:ext cx="7943215" cy="59690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0500" indent="-188595">
              <a:lnSpc>
                <a:spcPct val="100000"/>
              </a:lnSpc>
              <a:spcBef>
                <a:spcPts val="965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54" dirty="0">
                <a:latin typeface="Verdana"/>
                <a:cs typeface="Verdana"/>
              </a:rPr>
              <a:t>Problem</a:t>
            </a:r>
            <a:r>
              <a:rPr sz="4150" spc="-670" dirty="0">
                <a:latin typeface="Verdana"/>
                <a:cs typeface="Verdana"/>
              </a:rPr>
              <a:t> </a:t>
            </a:r>
            <a:r>
              <a:rPr sz="4150" spc="-315" dirty="0">
                <a:latin typeface="Verdana"/>
                <a:cs typeface="Verdana"/>
              </a:rPr>
              <a:t>Statement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35" dirty="0">
                <a:latin typeface="Verdana"/>
                <a:cs typeface="Verdana"/>
              </a:rPr>
              <a:t>Project</a:t>
            </a:r>
            <a:r>
              <a:rPr sz="4150" spc="-635" dirty="0">
                <a:latin typeface="Verdana"/>
                <a:cs typeface="Verdana"/>
              </a:rPr>
              <a:t> </a:t>
            </a:r>
            <a:r>
              <a:rPr sz="4150" spc="-360" dirty="0">
                <a:latin typeface="Verdana"/>
                <a:cs typeface="Verdana"/>
              </a:rPr>
              <a:t>Overview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365" dirty="0">
                <a:latin typeface="Verdana"/>
                <a:cs typeface="Verdana"/>
              </a:rPr>
              <a:t>End</a:t>
            </a:r>
            <a:r>
              <a:rPr sz="4150" spc="-660" dirty="0">
                <a:latin typeface="Verdana"/>
                <a:cs typeface="Verdana"/>
              </a:rPr>
              <a:t> </a:t>
            </a:r>
            <a:r>
              <a:rPr sz="4150" spc="-360" dirty="0">
                <a:latin typeface="Verdana"/>
                <a:cs typeface="Verdana"/>
              </a:rPr>
              <a:t>Users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50" dirty="0">
                <a:latin typeface="Verdana"/>
                <a:cs typeface="Verdana"/>
              </a:rPr>
              <a:t>Solution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30" dirty="0">
                <a:latin typeface="Verdana"/>
                <a:cs typeface="Verdana"/>
              </a:rPr>
              <a:t>and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05" dirty="0">
                <a:latin typeface="Verdana"/>
                <a:cs typeface="Verdana"/>
              </a:rPr>
              <a:t>Its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340" dirty="0">
                <a:latin typeface="Verdana"/>
                <a:cs typeface="Verdana"/>
              </a:rPr>
              <a:t>Value</a:t>
            </a:r>
            <a:r>
              <a:rPr sz="4150" spc="-650" dirty="0">
                <a:latin typeface="Verdana"/>
                <a:cs typeface="Verdana"/>
              </a:rPr>
              <a:t> </a:t>
            </a:r>
            <a:r>
              <a:rPr sz="4150" spc="-160" dirty="0">
                <a:latin typeface="Verdana"/>
                <a:cs typeface="Verdana"/>
              </a:rPr>
              <a:t>Proposition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80" dirty="0">
                <a:latin typeface="Verdana"/>
                <a:cs typeface="Verdana"/>
              </a:rPr>
              <a:t>Unique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320" dirty="0">
                <a:latin typeface="Verdana"/>
                <a:cs typeface="Verdana"/>
              </a:rPr>
              <a:t>Features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145" dirty="0">
                <a:latin typeface="Verdana"/>
                <a:cs typeface="Verdana"/>
              </a:rPr>
              <a:t>of</a:t>
            </a:r>
            <a:r>
              <a:rPr sz="4150" spc="-640" dirty="0">
                <a:latin typeface="Verdana"/>
                <a:cs typeface="Verdana"/>
              </a:rPr>
              <a:t> </a:t>
            </a:r>
            <a:r>
              <a:rPr sz="4150" spc="-365" dirty="0">
                <a:latin typeface="Verdana"/>
                <a:cs typeface="Verdana"/>
              </a:rPr>
              <a:t>Our</a:t>
            </a:r>
            <a:r>
              <a:rPr sz="4150" spc="-645" dirty="0">
                <a:latin typeface="Verdana"/>
                <a:cs typeface="Verdana"/>
              </a:rPr>
              <a:t> </a:t>
            </a:r>
            <a:r>
              <a:rPr sz="4150" spc="-100" dirty="0">
                <a:latin typeface="Verdana"/>
                <a:cs typeface="Verdana"/>
              </a:rPr>
              <a:t>Solution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90" dirty="0">
                <a:latin typeface="Verdana"/>
                <a:cs typeface="Verdana"/>
              </a:rPr>
              <a:t>Modelling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85" dirty="0">
                <a:latin typeface="Verdana"/>
                <a:cs typeface="Verdana"/>
              </a:rPr>
              <a:t>Results</a:t>
            </a:r>
            <a:endParaRPr sz="4150" dirty="0">
              <a:latin typeface="Verdana"/>
              <a:cs typeface="Verdana"/>
            </a:endParaRPr>
          </a:p>
          <a:p>
            <a:pPr marL="190500" indent="-188595">
              <a:lnSpc>
                <a:spcPct val="100000"/>
              </a:lnSpc>
              <a:spcBef>
                <a:spcPts val="870"/>
              </a:spcBef>
              <a:buSzPct val="61445"/>
              <a:buChar char="•"/>
              <a:tabLst>
                <a:tab pos="190500" algn="l"/>
              </a:tabLst>
            </a:pPr>
            <a:r>
              <a:rPr sz="4150" spc="-295" dirty="0">
                <a:latin typeface="Verdana"/>
                <a:cs typeface="Verdana"/>
              </a:rPr>
              <a:t>Conclusion</a:t>
            </a:r>
            <a:endParaRPr sz="41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4311" y="6212403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8" y="25982"/>
                </a:moveTo>
                <a:lnTo>
                  <a:pt x="1816716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6" y="24299"/>
                </a:lnTo>
                <a:lnTo>
                  <a:pt x="1817658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8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8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8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2" y="30189"/>
                </a:lnTo>
                <a:lnTo>
                  <a:pt x="2417610" y="27934"/>
                </a:lnTo>
                <a:lnTo>
                  <a:pt x="2417610" y="22381"/>
                </a:lnTo>
                <a:lnTo>
                  <a:pt x="2419862" y="20126"/>
                </a:lnTo>
                <a:lnTo>
                  <a:pt x="2425415" y="20126"/>
                </a:lnTo>
                <a:lnTo>
                  <a:pt x="2427666" y="22381"/>
                </a:lnTo>
                <a:lnTo>
                  <a:pt x="2427666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5" y="33555"/>
                </a:moveTo>
                <a:lnTo>
                  <a:pt x="2720722" y="33555"/>
                </a:lnTo>
                <a:lnTo>
                  <a:pt x="2716972" y="29802"/>
                </a:lnTo>
                <a:lnTo>
                  <a:pt x="2716972" y="20513"/>
                </a:lnTo>
                <a:lnTo>
                  <a:pt x="2720722" y="16760"/>
                </a:lnTo>
                <a:lnTo>
                  <a:pt x="2730005" y="16760"/>
                </a:lnTo>
                <a:lnTo>
                  <a:pt x="2733755" y="20513"/>
                </a:lnTo>
                <a:lnTo>
                  <a:pt x="2733755" y="29802"/>
                </a:lnTo>
                <a:lnTo>
                  <a:pt x="2730005" y="33555"/>
                </a:lnTo>
                <a:close/>
              </a:path>
              <a:path w="4523740" h="2472690">
                <a:moveTo>
                  <a:pt x="3034579" y="36920"/>
                </a:moveTo>
                <a:lnTo>
                  <a:pt x="3021596" y="36920"/>
                </a:lnTo>
                <a:lnTo>
                  <a:pt x="3016333" y="31653"/>
                </a:lnTo>
                <a:lnTo>
                  <a:pt x="3016333" y="18662"/>
                </a:lnTo>
                <a:lnTo>
                  <a:pt x="3021596" y="13395"/>
                </a:lnTo>
                <a:lnTo>
                  <a:pt x="3034579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79" y="36920"/>
                </a:lnTo>
                <a:close/>
              </a:path>
              <a:path w="4523740" h="2472690">
                <a:moveTo>
                  <a:pt x="3339156" y="40286"/>
                </a:moveTo>
                <a:lnTo>
                  <a:pt x="3322470" y="40286"/>
                </a:lnTo>
                <a:lnTo>
                  <a:pt x="3315709" y="33521"/>
                </a:lnTo>
                <a:lnTo>
                  <a:pt x="3315709" y="16828"/>
                </a:lnTo>
                <a:lnTo>
                  <a:pt x="3322470" y="10063"/>
                </a:lnTo>
                <a:lnTo>
                  <a:pt x="3339156" y="10063"/>
                </a:lnTo>
                <a:lnTo>
                  <a:pt x="3345917" y="16828"/>
                </a:lnTo>
                <a:lnTo>
                  <a:pt x="3345917" y="33521"/>
                </a:lnTo>
                <a:lnTo>
                  <a:pt x="3339156" y="40286"/>
                </a:lnTo>
                <a:close/>
              </a:path>
              <a:path w="4523740" h="2472690">
                <a:moveTo>
                  <a:pt x="3633528" y="43652"/>
                </a:moveTo>
                <a:lnTo>
                  <a:pt x="3626342" y="42199"/>
                </a:lnTo>
                <a:lnTo>
                  <a:pt x="3620473" y="38237"/>
                </a:lnTo>
                <a:lnTo>
                  <a:pt x="3616515" y="32364"/>
                </a:lnTo>
                <a:lnTo>
                  <a:pt x="3615063" y="25174"/>
                </a:lnTo>
                <a:lnTo>
                  <a:pt x="3616515" y="17985"/>
                </a:lnTo>
                <a:lnTo>
                  <a:pt x="3620473" y="12111"/>
                </a:lnTo>
                <a:lnTo>
                  <a:pt x="3626342" y="8150"/>
                </a:lnTo>
                <a:lnTo>
                  <a:pt x="3633528" y="6697"/>
                </a:lnTo>
                <a:lnTo>
                  <a:pt x="3640714" y="8150"/>
                </a:lnTo>
                <a:lnTo>
                  <a:pt x="3646583" y="12111"/>
                </a:lnTo>
                <a:lnTo>
                  <a:pt x="3650541" y="17985"/>
                </a:lnTo>
                <a:lnTo>
                  <a:pt x="3651993" y="25174"/>
                </a:lnTo>
                <a:lnTo>
                  <a:pt x="3650541" y="32364"/>
                </a:lnTo>
                <a:lnTo>
                  <a:pt x="3646583" y="38237"/>
                </a:lnTo>
                <a:lnTo>
                  <a:pt x="3640714" y="42199"/>
                </a:lnTo>
                <a:lnTo>
                  <a:pt x="3633528" y="43652"/>
                </a:lnTo>
                <a:close/>
              </a:path>
              <a:path w="4523740" h="2472690">
                <a:moveTo>
                  <a:pt x="3936252" y="47859"/>
                </a:moveTo>
                <a:lnTo>
                  <a:pt x="3927429" y="46077"/>
                </a:lnTo>
                <a:lnTo>
                  <a:pt x="3920230" y="41218"/>
                </a:lnTo>
                <a:lnTo>
                  <a:pt x="3915379" y="34008"/>
                </a:lnTo>
                <a:lnTo>
                  <a:pt x="3913601" y="25174"/>
                </a:lnTo>
                <a:lnTo>
                  <a:pt x="3915379" y="16341"/>
                </a:lnTo>
                <a:lnTo>
                  <a:pt x="3920230" y="9131"/>
                </a:lnTo>
                <a:lnTo>
                  <a:pt x="3927429" y="4271"/>
                </a:lnTo>
                <a:lnTo>
                  <a:pt x="3936252" y="2490"/>
                </a:lnTo>
                <a:lnTo>
                  <a:pt x="3945079" y="4271"/>
                </a:lnTo>
                <a:lnTo>
                  <a:pt x="3952290" y="9131"/>
                </a:lnTo>
                <a:lnTo>
                  <a:pt x="3957152" y="16341"/>
                </a:lnTo>
                <a:lnTo>
                  <a:pt x="3958936" y="25174"/>
                </a:lnTo>
                <a:lnTo>
                  <a:pt x="3957152" y="34008"/>
                </a:lnTo>
                <a:lnTo>
                  <a:pt x="3952290" y="41218"/>
                </a:lnTo>
                <a:lnTo>
                  <a:pt x="3945079" y="46077"/>
                </a:lnTo>
                <a:lnTo>
                  <a:pt x="3936252" y="47859"/>
                </a:lnTo>
                <a:close/>
              </a:path>
              <a:path w="4523740" h="2472690">
                <a:moveTo>
                  <a:pt x="4238975" y="50383"/>
                </a:moveTo>
                <a:lnTo>
                  <a:pt x="4229179" y="48403"/>
                </a:lnTo>
                <a:lnTo>
                  <a:pt x="4221186" y="43006"/>
                </a:lnTo>
                <a:lnTo>
                  <a:pt x="4215801" y="34998"/>
                </a:lnTo>
                <a:lnTo>
                  <a:pt x="4213827" y="25191"/>
                </a:lnTo>
                <a:lnTo>
                  <a:pt x="4215801" y="15384"/>
                </a:lnTo>
                <a:lnTo>
                  <a:pt x="4221186" y="7376"/>
                </a:lnTo>
                <a:lnTo>
                  <a:pt x="4229179" y="1979"/>
                </a:lnTo>
                <a:lnTo>
                  <a:pt x="4238975" y="0"/>
                </a:lnTo>
                <a:lnTo>
                  <a:pt x="4248777" y="1979"/>
                </a:lnTo>
                <a:lnTo>
                  <a:pt x="4256782" y="7376"/>
                </a:lnTo>
                <a:lnTo>
                  <a:pt x="4262178" y="15384"/>
                </a:lnTo>
                <a:lnTo>
                  <a:pt x="4264157" y="25191"/>
                </a:lnTo>
                <a:lnTo>
                  <a:pt x="4262178" y="34998"/>
                </a:lnTo>
                <a:lnTo>
                  <a:pt x="4256782" y="43006"/>
                </a:lnTo>
                <a:lnTo>
                  <a:pt x="4248777" y="48403"/>
                </a:lnTo>
                <a:lnTo>
                  <a:pt x="4238975" y="50383"/>
                </a:lnTo>
                <a:close/>
              </a:path>
              <a:path w="4523740" h="2472690">
                <a:moveTo>
                  <a:pt x="4523688" y="44845"/>
                </a:moveTo>
                <a:lnTo>
                  <a:pt x="4522724" y="44194"/>
                </a:lnTo>
                <a:lnTo>
                  <a:pt x="4516972" y="35652"/>
                </a:lnTo>
                <a:lnTo>
                  <a:pt x="4514863" y="25191"/>
                </a:lnTo>
                <a:lnTo>
                  <a:pt x="4516972" y="14730"/>
                </a:lnTo>
                <a:lnTo>
                  <a:pt x="4522724" y="6188"/>
                </a:lnTo>
                <a:lnTo>
                  <a:pt x="4523688" y="5537"/>
                </a:lnTo>
                <a:lnTo>
                  <a:pt x="4523688" y="44845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0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0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69" y="335655"/>
                </a:lnTo>
                <a:lnTo>
                  <a:pt x="1204187" y="332270"/>
                </a:lnTo>
                <a:lnTo>
                  <a:pt x="1204187" y="323924"/>
                </a:lnTo>
                <a:lnTo>
                  <a:pt x="1207569" y="320541"/>
                </a:lnTo>
                <a:lnTo>
                  <a:pt x="1215911" y="320541"/>
                </a:lnTo>
                <a:lnTo>
                  <a:pt x="1219289" y="323924"/>
                </a:lnTo>
                <a:lnTo>
                  <a:pt x="1219289" y="332270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09" y="340684"/>
                </a:moveTo>
                <a:lnTo>
                  <a:pt x="1507501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1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09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0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0" y="310445"/>
                </a:lnTo>
                <a:lnTo>
                  <a:pt x="1826928" y="310445"/>
                </a:lnTo>
                <a:lnTo>
                  <a:pt x="1834813" y="318337"/>
                </a:lnTo>
                <a:lnTo>
                  <a:pt x="1834813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4" y="348965"/>
                </a:lnTo>
                <a:lnTo>
                  <a:pt x="2103879" y="344106"/>
                </a:lnTo>
                <a:lnTo>
                  <a:pt x="2099022" y="336897"/>
                </a:lnTo>
                <a:lnTo>
                  <a:pt x="2097242" y="328064"/>
                </a:lnTo>
                <a:lnTo>
                  <a:pt x="2099022" y="319230"/>
                </a:lnTo>
                <a:lnTo>
                  <a:pt x="2103879" y="312020"/>
                </a:lnTo>
                <a:lnTo>
                  <a:pt x="2111084" y="307161"/>
                </a:lnTo>
                <a:lnTo>
                  <a:pt x="2119913" y="305379"/>
                </a:lnTo>
                <a:lnTo>
                  <a:pt x="2128741" y="307161"/>
                </a:lnTo>
                <a:lnTo>
                  <a:pt x="2135947" y="312020"/>
                </a:lnTo>
                <a:lnTo>
                  <a:pt x="2140803" y="319230"/>
                </a:lnTo>
                <a:lnTo>
                  <a:pt x="2142583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4" y="348965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0" y="354112"/>
                </a:moveTo>
                <a:lnTo>
                  <a:pt x="2412515" y="352066"/>
                </a:lnTo>
                <a:lnTo>
                  <a:pt x="2404244" y="346486"/>
                </a:lnTo>
                <a:lnTo>
                  <a:pt x="2398666" y="338211"/>
                </a:lnTo>
                <a:lnTo>
                  <a:pt x="2396621" y="328081"/>
                </a:lnTo>
                <a:lnTo>
                  <a:pt x="2398666" y="317950"/>
                </a:lnTo>
                <a:lnTo>
                  <a:pt x="2404244" y="309675"/>
                </a:lnTo>
                <a:lnTo>
                  <a:pt x="2412515" y="304094"/>
                </a:lnTo>
                <a:lnTo>
                  <a:pt x="2422640" y="302047"/>
                </a:lnTo>
                <a:lnTo>
                  <a:pt x="2432763" y="304094"/>
                </a:lnTo>
                <a:lnTo>
                  <a:pt x="2441033" y="309675"/>
                </a:lnTo>
                <a:lnTo>
                  <a:pt x="2446610" y="317950"/>
                </a:lnTo>
                <a:lnTo>
                  <a:pt x="2448656" y="328081"/>
                </a:lnTo>
                <a:lnTo>
                  <a:pt x="2446612" y="338211"/>
                </a:lnTo>
                <a:lnTo>
                  <a:pt x="2441039" y="346486"/>
                </a:lnTo>
                <a:lnTo>
                  <a:pt x="2432770" y="352066"/>
                </a:lnTo>
                <a:lnTo>
                  <a:pt x="2422640" y="354112"/>
                </a:lnTo>
                <a:close/>
              </a:path>
              <a:path w="4523740" h="2472690">
                <a:moveTo>
                  <a:pt x="2725364" y="357478"/>
                </a:moveTo>
                <a:lnTo>
                  <a:pt x="2713926" y="355168"/>
                </a:lnTo>
                <a:lnTo>
                  <a:pt x="2704587" y="348869"/>
                </a:lnTo>
                <a:lnTo>
                  <a:pt x="2698291" y="339525"/>
                </a:lnTo>
                <a:lnTo>
                  <a:pt x="2695982" y="328081"/>
                </a:lnTo>
                <a:lnTo>
                  <a:pt x="2698291" y="316636"/>
                </a:lnTo>
                <a:lnTo>
                  <a:pt x="2704587" y="307292"/>
                </a:lnTo>
                <a:lnTo>
                  <a:pt x="2713926" y="300992"/>
                </a:lnTo>
                <a:lnTo>
                  <a:pt x="2725364" y="298682"/>
                </a:lnTo>
                <a:lnTo>
                  <a:pt x="2736801" y="300992"/>
                </a:lnTo>
                <a:lnTo>
                  <a:pt x="2746140" y="307292"/>
                </a:lnTo>
                <a:lnTo>
                  <a:pt x="2752436" y="316636"/>
                </a:lnTo>
                <a:lnTo>
                  <a:pt x="2754745" y="328081"/>
                </a:lnTo>
                <a:lnTo>
                  <a:pt x="2752436" y="339525"/>
                </a:lnTo>
                <a:lnTo>
                  <a:pt x="2746140" y="348869"/>
                </a:lnTo>
                <a:lnTo>
                  <a:pt x="2736801" y="355168"/>
                </a:lnTo>
                <a:lnTo>
                  <a:pt x="2725364" y="357478"/>
                </a:lnTo>
                <a:close/>
              </a:path>
              <a:path w="4523740" h="2472690">
                <a:moveTo>
                  <a:pt x="3028087" y="360843"/>
                </a:moveTo>
                <a:lnTo>
                  <a:pt x="3015344" y="358268"/>
                </a:lnTo>
                <a:lnTo>
                  <a:pt x="3004936" y="351245"/>
                </a:lnTo>
                <a:lnTo>
                  <a:pt x="2997918" y="340831"/>
                </a:lnTo>
                <a:lnTo>
                  <a:pt x="2995344" y="328081"/>
                </a:lnTo>
                <a:lnTo>
                  <a:pt x="2997918" y="315329"/>
                </a:lnTo>
                <a:lnTo>
                  <a:pt x="3004936" y="304915"/>
                </a:lnTo>
                <a:lnTo>
                  <a:pt x="3015344" y="297892"/>
                </a:lnTo>
                <a:lnTo>
                  <a:pt x="3028087" y="295316"/>
                </a:lnTo>
                <a:lnTo>
                  <a:pt x="3040831" y="297892"/>
                </a:lnTo>
                <a:lnTo>
                  <a:pt x="3051241" y="304915"/>
                </a:lnTo>
                <a:lnTo>
                  <a:pt x="3058260" y="315329"/>
                </a:lnTo>
                <a:lnTo>
                  <a:pt x="3060834" y="328081"/>
                </a:lnTo>
                <a:lnTo>
                  <a:pt x="3058260" y="340831"/>
                </a:lnTo>
                <a:lnTo>
                  <a:pt x="3051241" y="351245"/>
                </a:lnTo>
                <a:lnTo>
                  <a:pt x="3040831" y="358268"/>
                </a:lnTo>
                <a:lnTo>
                  <a:pt x="3028087" y="360843"/>
                </a:lnTo>
                <a:close/>
              </a:path>
              <a:path w="4523740" h="2472690">
                <a:moveTo>
                  <a:pt x="3330811" y="363368"/>
                </a:moveTo>
                <a:lnTo>
                  <a:pt x="3317095" y="360595"/>
                </a:lnTo>
                <a:lnTo>
                  <a:pt x="3305891" y="353034"/>
                </a:lnTo>
                <a:lnTo>
                  <a:pt x="3298334" y="341822"/>
                </a:lnTo>
                <a:lnTo>
                  <a:pt x="3295563" y="328097"/>
                </a:lnTo>
                <a:lnTo>
                  <a:pt x="3298334" y="314372"/>
                </a:lnTo>
                <a:lnTo>
                  <a:pt x="3305891" y="303160"/>
                </a:lnTo>
                <a:lnTo>
                  <a:pt x="3317095" y="295599"/>
                </a:lnTo>
                <a:lnTo>
                  <a:pt x="3330811" y="292826"/>
                </a:lnTo>
                <a:lnTo>
                  <a:pt x="3344529" y="295599"/>
                </a:lnTo>
                <a:lnTo>
                  <a:pt x="3355734" y="303160"/>
                </a:lnTo>
                <a:lnTo>
                  <a:pt x="3363291" y="314372"/>
                </a:lnTo>
                <a:lnTo>
                  <a:pt x="3366062" y="328097"/>
                </a:lnTo>
                <a:lnTo>
                  <a:pt x="3363293" y="341822"/>
                </a:lnTo>
                <a:lnTo>
                  <a:pt x="3355741" y="353034"/>
                </a:lnTo>
                <a:lnTo>
                  <a:pt x="3344536" y="360595"/>
                </a:lnTo>
                <a:lnTo>
                  <a:pt x="3330811" y="363368"/>
                </a:lnTo>
                <a:close/>
              </a:path>
              <a:path w="4523740" h="2472690">
                <a:moveTo>
                  <a:pt x="3633528" y="365893"/>
                </a:moveTo>
                <a:lnTo>
                  <a:pt x="3618825" y="362922"/>
                </a:lnTo>
                <a:lnTo>
                  <a:pt x="3606819" y="354820"/>
                </a:lnTo>
                <a:lnTo>
                  <a:pt x="3598723" y="342806"/>
                </a:lnTo>
                <a:lnTo>
                  <a:pt x="3595755" y="328097"/>
                </a:lnTo>
                <a:lnTo>
                  <a:pt x="3598723" y="313388"/>
                </a:lnTo>
                <a:lnTo>
                  <a:pt x="3606819" y="301374"/>
                </a:lnTo>
                <a:lnTo>
                  <a:pt x="3618825" y="293272"/>
                </a:lnTo>
                <a:lnTo>
                  <a:pt x="3633528" y="290301"/>
                </a:lnTo>
                <a:lnTo>
                  <a:pt x="3648231" y="293272"/>
                </a:lnTo>
                <a:lnTo>
                  <a:pt x="3660237" y="301374"/>
                </a:lnTo>
                <a:lnTo>
                  <a:pt x="3668333" y="313388"/>
                </a:lnTo>
                <a:lnTo>
                  <a:pt x="3671301" y="328097"/>
                </a:lnTo>
                <a:lnTo>
                  <a:pt x="3668333" y="342806"/>
                </a:lnTo>
                <a:lnTo>
                  <a:pt x="3660237" y="354820"/>
                </a:lnTo>
                <a:lnTo>
                  <a:pt x="3648231" y="362922"/>
                </a:lnTo>
                <a:lnTo>
                  <a:pt x="3633528" y="365893"/>
                </a:lnTo>
                <a:close/>
              </a:path>
              <a:path w="4523740" h="2472690">
                <a:moveTo>
                  <a:pt x="3936252" y="369259"/>
                </a:moveTo>
                <a:lnTo>
                  <a:pt x="3920243" y="366024"/>
                </a:lnTo>
                <a:lnTo>
                  <a:pt x="3907175" y="357203"/>
                </a:lnTo>
                <a:lnTo>
                  <a:pt x="3898366" y="344120"/>
                </a:lnTo>
                <a:lnTo>
                  <a:pt x="3895137" y="328097"/>
                </a:lnTo>
                <a:lnTo>
                  <a:pt x="3898366" y="312074"/>
                </a:lnTo>
                <a:lnTo>
                  <a:pt x="3907175" y="298991"/>
                </a:lnTo>
                <a:lnTo>
                  <a:pt x="3920243" y="290170"/>
                </a:lnTo>
                <a:lnTo>
                  <a:pt x="3936252" y="286936"/>
                </a:lnTo>
                <a:lnTo>
                  <a:pt x="3952265" y="290170"/>
                </a:lnTo>
                <a:lnTo>
                  <a:pt x="3965345" y="298991"/>
                </a:lnTo>
                <a:lnTo>
                  <a:pt x="3974165" y="312074"/>
                </a:lnTo>
                <a:lnTo>
                  <a:pt x="3977400" y="328097"/>
                </a:lnTo>
                <a:lnTo>
                  <a:pt x="3974165" y="344120"/>
                </a:lnTo>
                <a:lnTo>
                  <a:pt x="3965345" y="357203"/>
                </a:lnTo>
                <a:lnTo>
                  <a:pt x="3952265" y="366024"/>
                </a:lnTo>
                <a:lnTo>
                  <a:pt x="3936252" y="369259"/>
                </a:lnTo>
                <a:close/>
              </a:path>
              <a:path w="4523740" h="2472690">
                <a:moveTo>
                  <a:pt x="4238975" y="371784"/>
                </a:moveTo>
                <a:lnTo>
                  <a:pt x="4221988" y="368351"/>
                </a:lnTo>
                <a:lnTo>
                  <a:pt x="4208114" y="358992"/>
                </a:lnTo>
                <a:lnTo>
                  <a:pt x="4198759" y="345111"/>
                </a:lnTo>
                <a:lnTo>
                  <a:pt x="4195329" y="328114"/>
                </a:lnTo>
                <a:lnTo>
                  <a:pt x="4198759" y="311117"/>
                </a:lnTo>
                <a:lnTo>
                  <a:pt x="4208114" y="297237"/>
                </a:lnTo>
                <a:lnTo>
                  <a:pt x="4221988" y="287877"/>
                </a:lnTo>
                <a:lnTo>
                  <a:pt x="4238975" y="284445"/>
                </a:lnTo>
                <a:lnTo>
                  <a:pt x="4255963" y="287877"/>
                </a:lnTo>
                <a:lnTo>
                  <a:pt x="4269837" y="297237"/>
                </a:lnTo>
                <a:lnTo>
                  <a:pt x="4279191" y="311117"/>
                </a:lnTo>
                <a:lnTo>
                  <a:pt x="4282622" y="328114"/>
                </a:lnTo>
                <a:lnTo>
                  <a:pt x="4279191" y="345111"/>
                </a:lnTo>
                <a:lnTo>
                  <a:pt x="4269837" y="358992"/>
                </a:lnTo>
                <a:lnTo>
                  <a:pt x="4255963" y="368351"/>
                </a:lnTo>
                <a:lnTo>
                  <a:pt x="4238975" y="371784"/>
                </a:lnTo>
                <a:close/>
              </a:path>
              <a:path w="4523740" h="2472690">
                <a:moveTo>
                  <a:pt x="4523688" y="370645"/>
                </a:moveTo>
                <a:lnTo>
                  <a:pt x="4509070" y="360778"/>
                </a:lnTo>
                <a:lnTo>
                  <a:pt x="4499181" y="346095"/>
                </a:lnTo>
                <a:lnTo>
                  <a:pt x="4495555" y="328114"/>
                </a:lnTo>
                <a:lnTo>
                  <a:pt x="4499181" y="310134"/>
                </a:lnTo>
                <a:lnTo>
                  <a:pt x="4509070" y="295451"/>
                </a:lnTo>
                <a:lnTo>
                  <a:pt x="4523688" y="285584"/>
                </a:lnTo>
                <a:lnTo>
                  <a:pt x="4523688" y="370645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1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1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3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7" y="625483"/>
                </a:lnTo>
                <a:lnTo>
                  <a:pt x="919087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4" y="644498"/>
                </a:moveTo>
                <a:lnTo>
                  <a:pt x="1204322" y="644498"/>
                </a:lnTo>
                <a:lnTo>
                  <a:pt x="1198303" y="638476"/>
                </a:lnTo>
                <a:lnTo>
                  <a:pt x="1198303" y="623634"/>
                </a:lnTo>
                <a:lnTo>
                  <a:pt x="1204322" y="617608"/>
                </a:lnTo>
                <a:lnTo>
                  <a:pt x="1219154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4" y="644498"/>
                </a:lnTo>
                <a:close/>
              </a:path>
              <a:path w="4523740" h="2472690">
                <a:moveTo>
                  <a:pt x="1523731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6"/>
                </a:lnTo>
                <a:lnTo>
                  <a:pt x="1523731" y="614276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1" y="647867"/>
                </a:lnTo>
                <a:close/>
              </a:path>
              <a:path w="4523740" h="2472690">
                <a:moveTo>
                  <a:pt x="1817189" y="651229"/>
                </a:moveTo>
                <a:lnTo>
                  <a:pt x="1809344" y="649646"/>
                </a:lnTo>
                <a:lnTo>
                  <a:pt x="1802940" y="645327"/>
                </a:lnTo>
                <a:lnTo>
                  <a:pt x="1798623" y="638919"/>
                </a:lnTo>
                <a:lnTo>
                  <a:pt x="1797040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4" y="612494"/>
                </a:lnTo>
                <a:lnTo>
                  <a:pt x="1817189" y="610911"/>
                </a:lnTo>
                <a:lnTo>
                  <a:pt x="1825034" y="612494"/>
                </a:lnTo>
                <a:lnTo>
                  <a:pt x="1831438" y="616813"/>
                </a:lnTo>
                <a:lnTo>
                  <a:pt x="1835755" y="623221"/>
                </a:lnTo>
                <a:lnTo>
                  <a:pt x="1837338" y="631070"/>
                </a:lnTo>
                <a:lnTo>
                  <a:pt x="1835755" y="638919"/>
                </a:lnTo>
                <a:lnTo>
                  <a:pt x="1831438" y="645327"/>
                </a:lnTo>
                <a:lnTo>
                  <a:pt x="1825034" y="649646"/>
                </a:lnTo>
                <a:lnTo>
                  <a:pt x="1817189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2" y="652749"/>
                </a:lnTo>
                <a:lnTo>
                  <a:pt x="2103289" y="647706"/>
                </a:lnTo>
                <a:lnTo>
                  <a:pt x="2098250" y="640228"/>
                </a:lnTo>
                <a:lnTo>
                  <a:pt x="2096402" y="631070"/>
                </a:lnTo>
                <a:lnTo>
                  <a:pt x="2098250" y="621914"/>
                </a:lnTo>
                <a:lnTo>
                  <a:pt x="2103289" y="614437"/>
                </a:lnTo>
                <a:lnTo>
                  <a:pt x="2110762" y="609395"/>
                </a:lnTo>
                <a:lnTo>
                  <a:pt x="2119913" y="607546"/>
                </a:lnTo>
                <a:lnTo>
                  <a:pt x="2129063" y="609395"/>
                </a:lnTo>
                <a:lnTo>
                  <a:pt x="2136537" y="614437"/>
                </a:lnTo>
                <a:lnTo>
                  <a:pt x="2141576" y="621914"/>
                </a:lnTo>
                <a:lnTo>
                  <a:pt x="2143424" y="631070"/>
                </a:lnTo>
                <a:lnTo>
                  <a:pt x="2141576" y="640228"/>
                </a:lnTo>
                <a:lnTo>
                  <a:pt x="2136537" y="647706"/>
                </a:lnTo>
                <a:lnTo>
                  <a:pt x="2129063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0" y="657120"/>
                </a:moveTo>
                <a:lnTo>
                  <a:pt x="2412515" y="655073"/>
                </a:lnTo>
                <a:lnTo>
                  <a:pt x="2404244" y="649493"/>
                </a:lnTo>
                <a:lnTo>
                  <a:pt x="2398666" y="641218"/>
                </a:lnTo>
                <a:lnTo>
                  <a:pt x="2396621" y="631087"/>
                </a:lnTo>
                <a:lnTo>
                  <a:pt x="2398666" y="620957"/>
                </a:lnTo>
                <a:lnTo>
                  <a:pt x="2404244" y="612682"/>
                </a:lnTo>
                <a:lnTo>
                  <a:pt x="2412515" y="607101"/>
                </a:lnTo>
                <a:lnTo>
                  <a:pt x="2422640" y="605054"/>
                </a:lnTo>
                <a:lnTo>
                  <a:pt x="2432763" y="607101"/>
                </a:lnTo>
                <a:lnTo>
                  <a:pt x="2441033" y="612682"/>
                </a:lnTo>
                <a:lnTo>
                  <a:pt x="2446610" y="620957"/>
                </a:lnTo>
                <a:lnTo>
                  <a:pt x="2448656" y="631087"/>
                </a:lnTo>
                <a:lnTo>
                  <a:pt x="2446612" y="641218"/>
                </a:lnTo>
                <a:lnTo>
                  <a:pt x="2441039" y="649493"/>
                </a:lnTo>
                <a:lnTo>
                  <a:pt x="2432770" y="655073"/>
                </a:lnTo>
                <a:lnTo>
                  <a:pt x="2422640" y="657120"/>
                </a:lnTo>
                <a:close/>
              </a:path>
              <a:path w="4523740" h="2472690">
                <a:moveTo>
                  <a:pt x="2725364" y="660485"/>
                </a:moveTo>
                <a:lnTo>
                  <a:pt x="2713926" y="658175"/>
                </a:lnTo>
                <a:lnTo>
                  <a:pt x="2704587" y="651876"/>
                </a:lnTo>
                <a:lnTo>
                  <a:pt x="2698291" y="642532"/>
                </a:lnTo>
                <a:lnTo>
                  <a:pt x="2695982" y="631087"/>
                </a:lnTo>
                <a:lnTo>
                  <a:pt x="2698291" y="619642"/>
                </a:lnTo>
                <a:lnTo>
                  <a:pt x="2704587" y="610298"/>
                </a:lnTo>
                <a:lnTo>
                  <a:pt x="2713926" y="603999"/>
                </a:lnTo>
                <a:lnTo>
                  <a:pt x="2725364" y="601689"/>
                </a:lnTo>
                <a:lnTo>
                  <a:pt x="2736801" y="603999"/>
                </a:lnTo>
                <a:lnTo>
                  <a:pt x="2746140" y="610298"/>
                </a:lnTo>
                <a:lnTo>
                  <a:pt x="2752436" y="619642"/>
                </a:lnTo>
                <a:lnTo>
                  <a:pt x="2754745" y="631087"/>
                </a:lnTo>
                <a:lnTo>
                  <a:pt x="2752436" y="642532"/>
                </a:lnTo>
                <a:lnTo>
                  <a:pt x="2746140" y="651876"/>
                </a:lnTo>
                <a:lnTo>
                  <a:pt x="2736801" y="658175"/>
                </a:lnTo>
                <a:lnTo>
                  <a:pt x="2725364" y="660485"/>
                </a:lnTo>
                <a:close/>
              </a:path>
              <a:path w="4523740" h="2472690">
                <a:moveTo>
                  <a:pt x="3028087" y="663851"/>
                </a:moveTo>
                <a:lnTo>
                  <a:pt x="3015344" y="661275"/>
                </a:lnTo>
                <a:lnTo>
                  <a:pt x="3004936" y="654252"/>
                </a:lnTo>
                <a:lnTo>
                  <a:pt x="2997918" y="643838"/>
                </a:lnTo>
                <a:lnTo>
                  <a:pt x="2995344" y="631087"/>
                </a:lnTo>
                <a:lnTo>
                  <a:pt x="2997918" y="618336"/>
                </a:lnTo>
                <a:lnTo>
                  <a:pt x="3004936" y="607921"/>
                </a:lnTo>
                <a:lnTo>
                  <a:pt x="3015344" y="600899"/>
                </a:lnTo>
                <a:lnTo>
                  <a:pt x="3028087" y="598323"/>
                </a:lnTo>
                <a:lnTo>
                  <a:pt x="3040831" y="600899"/>
                </a:lnTo>
                <a:lnTo>
                  <a:pt x="3051241" y="607921"/>
                </a:lnTo>
                <a:lnTo>
                  <a:pt x="3058260" y="618336"/>
                </a:lnTo>
                <a:lnTo>
                  <a:pt x="3060834" y="631087"/>
                </a:lnTo>
                <a:lnTo>
                  <a:pt x="3058260" y="643838"/>
                </a:lnTo>
                <a:lnTo>
                  <a:pt x="3051241" y="654252"/>
                </a:lnTo>
                <a:lnTo>
                  <a:pt x="3040831" y="661275"/>
                </a:lnTo>
                <a:lnTo>
                  <a:pt x="3028087" y="663851"/>
                </a:lnTo>
                <a:close/>
              </a:path>
              <a:path w="4523740" h="2472690">
                <a:moveTo>
                  <a:pt x="3330811" y="666375"/>
                </a:moveTo>
                <a:lnTo>
                  <a:pt x="3317095" y="663602"/>
                </a:lnTo>
                <a:lnTo>
                  <a:pt x="3305891" y="656041"/>
                </a:lnTo>
                <a:lnTo>
                  <a:pt x="3298334" y="644829"/>
                </a:lnTo>
                <a:lnTo>
                  <a:pt x="3295563" y="631104"/>
                </a:lnTo>
                <a:lnTo>
                  <a:pt x="3298334" y="617379"/>
                </a:lnTo>
                <a:lnTo>
                  <a:pt x="3305891" y="606167"/>
                </a:lnTo>
                <a:lnTo>
                  <a:pt x="3317095" y="598605"/>
                </a:lnTo>
                <a:lnTo>
                  <a:pt x="3330811" y="595832"/>
                </a:lnTo>
                <a:lnTo>
                  <a:pt x="3344529" y="598605"/>
                </a:lnTo>
                <a:lnTo>
                  <a:pt x="3355734" y="606167"/>
                </a:lnTo>
                <a:lnTo>
                  <a:pt x="3363291" y="617379"/>
                </a:lnTo>
                <a:lnTo>
                  <a:pt x="3366062" y="631104"/>
                </a:lnTo>
                <a:lnTo>
                  <a:pt x="3363293" y="644829"/>
                </a:lnTo>
                <a:lnTo>
                  <a:pt x="3355741" y="656041"/>
                </a:lnTo>
                <a:lnTo>
                  <a:pt x="3344536" y="663602"/>
                </a:lnTo>
                <a:lnTo>
                  <a:pt x="3330811" y="666375"/>
                </a:lnTo>
                <a:close/>
              </a:path>
              <a:path w="4523740" h="2472690">
                <a:moveTo>
                  <a:pt x="3633528" y="668900"/>
                </a:moveTo>
                <a:lnTo>
                  <a:pt x="3618825" y="665929"/>
                </a:lnTo>
                <a:lnTo>
                  <a:pt x="3606819" y="657828"/>
                </a:lnTo>
                <a:lnTo>
                  <a:pt x="3598723" y="645813"/>
                </a:lnTo>
                <a:lnTo>
                  <a:pt x="3595755" y="631104"/>
                </a:lnTo>
                <a:lnTo>
                  <a:pt x="3598723" y="616396"/>
                </a:lnTo>
                <a:lnTo>
                  <a:pt x="3606819" y="604381"/>
                </a:lnTo>
                <a:lnTo>
                  <a:pt x="3618825" y="596279"/>
                </a:lnTo>
                <a:lnTo>
                  <a:pt x="3633528" y="593307"/>
                </a:lnTo>
                <a:lnTo>
                  <a:pt x="3648231" y="596279"/>
                </a:lnTo>
                <a:lnTo>
                  <a:pt x="3660237" y="604381"/>
                </a:lnTo>
                <a:lnTo>
                  <a:pt x="3668333" y="616396"/>
                </a:lnTo>
                <a:lnTo>
                  <a:pt x="3671301" y="631104"/>
                </a:lnTo>
                <a:lnTo>
                  <a:pt x="3668333" y="645813"/>
                </a:lnTo>
                <a:lnTo>
                  <a:pt x="3660237" y="657828"/>
                </a:lnTo>
                <a:lnTo>
                  <a:pt x="3648231" y="665929"/>
                </a:lnTo>
                <a:lnTo>
                  <a:pt x="3633528" y="668900"/>
                </a:lnTo>
                <a:close/>
              </a:path>
              <a:path w="4523740" h="2472690">
                <a:moveTo>
                  <a:pt x="3936252" y="672266"/>
                </a:moveTo>
                <a:lnTo>
                  <a:pt x="3920243" y="669031"/>
                </a:lnTo>
                <a:lnTo>
                  <a:pt x="3907175" y="660210"/>
                </a:lnTo>
                <a:lnTo>
                  <a:pt x="3898366" y="647127"/>
                </a:lnTo>
                <a:lnTo>
                  <a:pt x="3895137" y="631104"/>
                </a:lnTo>
                <a:lnTo>
                  <a:pt x="3898366" y="615081"/>
                </a:lnTo>
                <a:lnTo>
                  <a:pt x="3907175" y="601997"/>
                </a:lnTo>
                <a:lnTo>
                  <a:pt x="3920243" y="593176"/>
                </a:lnTo>
                <a:lnTo>
                  <a:pt x="3936252" y="589942"/>
                </a:lnTo>
                <a:lnTo>
                  <a:pt x="3952265" y="593176"/>
                </a:lnTo>
                <a:lnTo>
                  <a:pt x="3965345" y="601997"/>
                </a:lnTo>
                <a:lnTo>
                  <a:pt x="3974165" y="615081"/>
                </a:lnTo>
                <a:lnTo>
                  <a:pt x="3977400" y="631104"/>
                </a:lnTo>
                <a:lnTo>
                  <a:pt x="3974165" y="647127"/>
                </a:lnTo>
                <a:lnTo>
                  <a:pt x="3965345" y="660210"/>
                </a:lnTo>
                <a:lnTo>
                  <a:pt x="3952265" y="669031"/>
                </a:lnTo>
                <a:lnTo>
                  <a:pt x="3936252" y="672266"/>
                </a:lnTo>
                <a:close/>
              </a:path>
              <a:path w="4523740" h="2472690">
                <a:moveTo>
                  <a:pt x="4238975" y="674791"/>
                </a:moveTo>
                <a:lnTo>
                  <a:pt x="4221988" y="671359"/>
                </a:lnTo>
                <a:lnTo>
                  <a:pt x="4208114" y="661999"/>
                </a:lnTo>
                <a:lnTo>
                  <a:pt x="4198759" y="648118"/>
                </a:lnTo>
                <a:lnTo>
                  <a:pt x="4195329" y="631121"/>
                </a:lnTo>
                <a:lnTo>
                  <a:pt x="4198759" y="614124"/>
                </a:lnTo>
                <a:lnTo>
                  <a:pt x="4208114" y="600244"/>
                </a:lnTo>
                <a:lnTo>
                  <a:pt x="4221988" y="590886"/>
                </a:lnTo>
                <a:lnTo>
                  <a:pt x="4238975" y="587454"/>
                </a:lnTo>
                <a:lnTo>
                  <a:pt x="4255963" y="590886"/>
                </a:lnTo>
                <a:lnTo>
                  <a:pt x="4269837" y="600244"/>
                </a:lnTo>
                <a:lnTo>
                  <a:pt x="4279191" y="614124"/>
                </a:lnTo>
                <a:lnTo>
                  <a:pt x="4282622" y="631121"/>
                </a:lnTo>
                <a:lnTo>
                  <a:pt x="4279191" y="648118"/>
                </a:lnTo>
                <a:lnTo>
                  <a:pt x="4269837" y="661999"/>
                </a:lnTo>
                <a:lnTo>
                  <a:pt x="4255963" y="671359"/>
                </a:lnTo>
                <a:lnTo>
                  <a:pt x="4238975" y="674791"/>
                </a:lnTo>
                <a:close/>
              </a:path>
              <a:path w="4523740" h="2472690">
                <a:moveTo>
                  <a:pt x="4523688" y="673652"/>
                </a:moveTo>
                <a:lnTo>
                  <a:pt x="4509070" y="663786"/>
                </a:lnTo>
                <a:lnTo>
                  <a:pt x="4499181" y="649102"/>
                </a:lnTo>
                <a:lnTo>
                  <a:pt x="4495555" y="631121"/>
                </a:lnTo>
                <a:lnTo>
                  <a:pt x="4499181" y="613141"/>
                </a:lnTo>
                <a:lnTo>
                  <a:pt x="4509070" y="598459"/>
                </a:lnTo>
                <a:lnTo>
                  <a:pt x="4523688" y="588592"/>
                </a:lnTo>
                <a:lnTo>
                  <a:pt x="4523688" y="673652"/>
                </a:lnTo>
                <a:close/>
              </a:path>
              <a:path w="4523740" h="2472690">
                <a:moveTo>
                  <a:pt x="1311" y="934904"/>
                </a:moveTo>
                <a:lnTo>
                  <a:pt x="370" y="934904"/>
                </a:lnTo>
                <a:lnTo>
                  <a:pt x="0" y="934533"/>
                </a:lnTo>
                <a:lnTo>
                  <a:pt x="0" y="933591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1"/>
                </a:lnTo>
                <a:lnTo>
                  <a:pt x="1681" y="934533"/>
                </a:lnTo>
                <a:lnTo>
                  <a:pt x="1311" y="934904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7" y="940791"/>
                </a:moveTo>
                <a:lnTo>
                  <a:pt x="602591" y="940791"/>
                </a:lnTo>
                <a:lnTo>
                  <a:pt x="599580" y="937780"/>
                </a:lnTo>
                <a:lnTo>
                  <a:pt x="599580" y="930378"/>
                </a:lnTo>
                <a:lnTo>
                  <a:pt x="602591" y="927363"/>
                </a:lnTo>
                <a:lnTo>
                  <a:pt x="609990" y="927363"/>
                </a:lnTo>
                <a:lnTo>
                  <a:pt x="613002" y="930378"/>
                </a:lnTo>
                <a:lnTo>
                  <a:pt x="613002" y="937780"/>
                </a:lnTo>
                <a:lnTo>
                  <a:pt x="610007" y="940791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7" y="928508"/>
                </a:lnTo>
                <a:lnTo>
                  <a:pt x="919087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4" y="947526"/>
                </a:moveTo>
                <a:lnTo>
                  <a:pt x="1204322" y="947526"/>
                </a:lnTo>
                <a:lnTo>
                  <a:pt x="1198303" y="941500"/>
                </a:lnTo>
                <a:lnTo>
                  <a:pt x="1198303" y="926658"/>
                </a:lnTo>
                <a:lnTo>
                  <a:pt x="1204322" y="920632"/>
                </a:lnTo>
                <a:lnTo>
                  <a:pt x="1219154" y="920632"/>
                </a:lnTo>
                <a:lnTo>
                  <a:pt x="1225177" y="926658"/>
                </a:lnTo>
                <a:lnTo>
                  <a:pt x="1225177" y="941500"/>
                </a:lnTo>
                <a:lnTo>
                  <a:pt x="1219154" y="947526"/>
                </a:lnTo>
                <a:close/>
              </a:path>
              <a:path w="4523740" h="2472690">
                <a:moveTo>
                  <a:pt x="1523731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1"/>
                </a:lnTo>
                <a:lnTo>
                  <a:pt x="1505196" y="917301"/>
                </a:lnTo>
                <a:lnTo>
                  <a:pt x="1523731" y="917301"/>
                </a:lnTo>
                <a:lnTo>
                  <a:pt x="1531249" y="924821"/>
                </a:lnTo>
                <a:lnTo>
                  <a:pt x="1531249" y="943367"/>
                </a:lnTo>
                <a:lnTo>
                  <a:pt x="1523731" y="950888"/>
                </a:lnTo>
                <a:close/>
              </a:path>
              <a:path w="4523740" h="2472690">
                <a:moveTo>
                  <a:pt x="1817189" y="954257"/>
                </a:moveTo>
                <a:lnTo>
                  <a:pt x="1809344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0" y="934094"/>
                </a:lnTo>
                <a:lnTo>
                  <a:pt x="1798623" y="926245"/>
                </a:lnTo>
                <a:lnTo>
                  <a:pt x="1802940" y="919837"/>
                </a:lnTo>
                <a:lnTo>
                  <a:pt x="1809344" y="915518"/>
                </a:lnTo>
                <a:lnTo>
                  <a:pt x="1817189" y="913935"/>
                </a:lnTo>
                <a:lnTo>
                  <a:pt x="1825034" y="915518"/>
                </a:lnTo>
                <a:lnTo>
                  <a:pt x="1831438" y="919837"/>
                </a:lnTo>
                <a:lnTo>
                  <a:pt x="1835755" y="926245"/>
                </a:lnTo>
                <a:lnTo>
                  <a:pt x="1837338" y="934094"/>
                </a:lnTo>
                <a:lnTo>
                  <a:pt x="1835755" y="941944"/>
                </a:lnTo>
                <a:lnTo>
                  <a:pt x="1831438" y="948353"/>
                </a:lnTo>
                <a:lnTo>
                  <a:pt x="1825034" y="952673"/>
                </a:lnTo>
                <a:lnTo>
                  <a:pt x="1817189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2" y="955773"/>
                </a:lnTo>
                <a:lnTo>
                  <a:pt x="2103289" y="950730"/>
                </a:lnTo>
                <a:lnTo>
                  <a:pt x="2098250" y="943252"/>
                </a:lnTo>
                <a:lnTo>
                  <a:pt x="2096402" y="934094"/>
                </a:lnTo>
                <a:lnTo>
                  <a:pt x="2098250" y="924939"/>
                </a:lnTo>
                <a:lnTo>
                  <a:pt x="2103289" y="917461"/>
                </a:lnTo>
                <a:lnTo>
                  <a:pt x="2110762" y="912419"/>
                </a:lnTo>
                <a:lnTo>
                  <a:pt x="2119913" y="910570"/>
                </a:lnTo>
                <a:lnTo>
                  <a:pt x="2129063" y="912419"/>
                </a:lnTo>
                <a:lnTo>
                  <a:pt x="2136537" y="917461"/>
                </a:lnTo>
                <a:lnTo>
                  <a:pt x="2141576" y="924939"/>
                </a:lnTo>
                <a:lnTo>
                  <a:pt x="2143424" y="934094"/>
                </a:lnTo>
                <a:lnTo>
                  <a:pt x="2141576" y="943252"/>
                </a:lnTo>
                <a:lnTo>
                  <a:pt x="2136537" y="950730"/>
                </a:lnTo>
                <a:lnTo>
                  <a:pt x="2129063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0" y="960144"/>
                </a:moveTo>
                <a:lnTo>
                  <a:pt x="2412515" y="958097"/>
                </a:lnTo>
                <a:lnTo>
                  <a:pt x="2404244" y="952517"/>
                </a:lnTo>
                <a:lnTo>
                  <a:pt x="2398666" y="944242"/>
                </a:lnTo>
                <a:lnTo>
                  <a:pt x="2396621" y="934111"/>
                </a:lnTo>
                <a:lnTo>
                  <a:pt x="2398666" y="923981"/>
                </a:lnTo>
                <a:lnTo>
                  <a:pt x="2404244" y="915706"/>
                </a:lnTo>
                <a:lnTo>
                  <a:pt x="2412515" y="910125"/>
                </a:lnTo>
                <a:lnTo>
                  <a:pt x="2422640" y="908078"/>
                </a:lnTo>
                <a:lnTo>
                  <a:pt x="2432763" y="910125"/>
                </a:lnTo>
                <a:lnTo>
                  <a:pt x="2441033" y="915706"/>
                </a:lnTo>
                <a:lnTo>
                  <a:pt x="2446610" y="923981"/>
                </a:lnTo>
                <a:lnTo>
                  <a:pt x="2448656" y="934111"/>
                </a:lnTo>
                <a:lnTo>
                  <a:pt x="2446612" y="944242"/>
                </a:lnTo>
                <a:lnTo>
                  <a:pt x="2441039" y="952517"/>
                </a:lnTo>
                <a:lnTo>
                  <a:pt x="2432770" y="958097"/>
                </a:lnTo>
                <a:lnTo>
                  <a:pt x="2422640" y="960144"/>
                </a:lnTo>
                <a:close/>
              </a:path>
              <a:path w="4523740" h="2472690">
                <a:moveTo>
                  <a:pt x="2725364" y="963509"/>
                </a:moveTo>
                <a:lnTo>
                  <a:pt x="2713926" y="961199"/>
                </a:lnTo>
                <a:lnTo>
                  <a:pt x="2704587" y="954900"/>
                </a:lnTo>
                <a:lnTo>
                  <a:pt x="2698291" y="945556"/>
                </a:lnTo>
                <a:lnTo>
                  <a:pt x="2695982" y="934111"/>
                </a:lnTo>
                <a:lnTo>
                  <a:pt x="2698291" y="922666"/>
                </a:lnTo>
                <a:lnTo>
                  <a:pt x="2704587" y="913322"/>
                </a:lnTo>
                <a:lnTo>
                  <a:pt x="2713926" y="907023"/>
                </a:lnTo>
                <a:lnTo>
                  <a:pt x="2725364" y="904713"/>
                </a:lnTo>
                <a:lnTo>
                  <a:pt x="2736801" y="907023"/>
                </a:lnTo>
                <a:lnTo>
                  <a:pt x="2746140" y="913322"/>
                </a:lnTo>
                <a:lnTo>
                  <a:pt x="2752436" y="922666"/>
                </a:lnTo>
                <a:lnTo>
                  <a:pt x="2754745" y="934111"/>
                </a:lnTo>
                <a:lnTo>
                  <a:pt x="2752436" y="945556"/>
                </a:lnTo>
                <a:lnTo>
                  <a:pt x="2746140" y="954900"/>
                </a:lnTo>
                <a:lnTo>
                  <a:pt x="2736801" y="961199"/>
                </a:lnTo>
                <a:lnTo>
                  <a:pt x="2725364" y="963509"/>
                </a:lnTo>
                <a:close/>
              </a:path>
              <a:path w="4523740" h="2472690">
                <a:moveTo>
                  <a:pt x="3028087" y="966875"/>
                </a:moveTo>
                <a:lnTo>
                  <a:pt x="3015344" y="964299"/>
                </a:lnTo>
                <a:lnTo>
                  <a:pt x="3004936" y="957277"/>
                </a:lnTo>
                <a:lnTo>
                  <a:pt x="2997918" y="946862"/>
                </a:lnTo>
                <a:lnTo>
                  <a:pt x="2995344" y="934111"/>
                </a:lnTo>
                <a:lnTo>
                  <a:pt x="2997918" y="921360"/>
                </a:lnTo>
                <a:lnTo>
                  <a:pt x="3004936" y="910946"/>
                </a:lnTo>
                <a:lnTo>
                  <a:pt x="3015344" y="903923"/>
                </a:lnTo>
                <a:lnTo>
                  <a:pt x="3028087" y="901348"/>
                </a:lnTo>
                <a:lnTo>
                  <a:pt x="3040831" y="903923"/>
                </a:lnTo>
                <a:lnTo>
                  <a:pt x="3051241" y="910946"/>
                </a:lnTo>
                <a:lnTo>
                  <a:pt x="3058260" y="921360"/>
                </a:lnTo>
                <a:lnTo>
                  <a:pt x="3060834" y="934111"/>
                </a:lnTo>
                <a:lnTo>
                  <a:pt x="3058260" y="946862"/>
                </a:lnTo>
                <a:lnTo>
                  <a:pt x="3051241" y="957277"/>
                </a:lnTo>
                <a:lnTo>
                  <a:pt x="3040831" y="964299"/>
                </a:lnTo>
                <a:lnTo>
                  <a:pt x="3028087" y="966875"/>
                </a:lnTo>
                <a:close/>
              </a:path>
              <a:path w="4523740" h="2472690">
                <a:moveTo>
                  <a:pt x="3330811" y="969400"/>
                </a:moveTo>
                <a:lnTo>
                  <a:pt x="3317095" y="966626"/>
                </a:lnTo>
                <a:lnTo>
                  <a:pt x="3305891" y="959065"/>
                </a:lnTo>
                <a:lnTo>
                  <a:pt x="3298334" y="947853"/>
                </a:lnTo>
                <a:lnTo>
                  <a:pt x="3295563" y="934128"/>
                </a:lnTo>
                <a:lnTo>
                  <a:pt x="3298334" y="920403"/>
                </a:lnTo>
                <a:lnTo>
                  <a:pt x="3305891" y="909191"/>
                </a:lnTo>
                <a:lnTo>
                  <a:pt x="3317095" y="901629"/>
                </a:lnTo>
                <a:lnTo>
                  <a:pt x="3330811" y="898856"/>
                </a:lnTo>
                <a:lnTo>
                  <a:pt x="3344529" y="901629"/>
                </a:lnTo>
                <a:lnTo>
                  <a:pt x="3355734" y="909191"/>
                </a:lnTo>
                <a:lnTo>
                  <a:pt x="3363291" y="920403"/>
                </a:lnTo>
                <a:lnTo>
                  <a:pt x="3366062" y="934128"/>
                </a:lnTo>
                <a:lnTo>
                  <a:pt x="3363293" y="947853"/>
                </a:lnTo>
                <a:lnTo>
                  <a:pt x="3355741" y="959065"/>
                </a:lnTo>
                <a:lnTo>
                  <a:pt x="3344536" y="966626"/>
                </a:lnTo>
                <a:lnTo>
                  <a:pt x="3330811" y="969400"/>
                </a:lnTo>
                <a:close/>
              </a:path>
              <a:path w="4523740" h="2472690">
                <a:moveTo>
                  <a:pt x="3633528" y="971925"/>
                </a:moveTo>
                <a:lnTo>
                  <a:pt x="3618825" y="968953"/>
                </a:lnTo>
                <a:lnTo>
                  <a:pt x="3606819" y="960852"/>
                </a:lnTo>
                <a:lnTo>
                  <a:pt x="3598723" y="948837"/>
                </a:lnTo>
                <a:lnTo>
                  <a:pt x="3595755" y="934128"/>
                </a:lnTo>
                <a:lnTo>
                  <a:pt x="3598723" y="919419"/>
                </a:lnTo>
                <a:lnTo>
                  <a:pt x="3606819" y="907404"/>
                </a:lnTo>
                <a:lnTo>
                  <a:pt x="3618825" y="899303"/>
                </a:lnTo>
                <a:lnTo>
                  <a:pt x="3633528" y="896331"/>
                </a:lnTo>
                <a:lnTo>
                  <a:pt x="3648231" y="899303"/>
                </a:lnTo>
                <a:lnTo>
                  <a:pt x="3660237" y="907404"/>
                </a:lnTo>
                <a:lnTo>
                  <a:pt x="3668333" y="919419"/>
                </a:lnTo>
                <a:lnTo>
                  <a:pt x="3671301" y="934128"/>
                </a:lnTo>
                <a:lnTo>
                  <a:pt x="3668333" y="948837"/>
                </a:lnTo>
                <a:lnTo>
                  <a:pt x="3660237" y="960852"/>
                </a:lnTo>
                <a:lnTo>
                  <a:pt x="3648231" y="968953"/>
                </a:lnTo>
                <a:lnTo>
                  <a:pt x="3633528" y="971925"/>
                </a:lnTo>
                <a:close/>
              </a:path>
              <a:path w="4523740" h="2472690">
                <a:moveTo>
                  <a:pt x="3936252" y="975290"/>
                </a:moveTo>
                <a:lnTo>
                  <a:pt x="3920243" y="972056"/>
                </a:lnTo>
                <a:lnTo>
                  <a:pt x="3907175" y="963234"/>
                </a:lnTo>
                <a:lnTo>
                  <a:pt x="3898366" y="950151"/>
                </a:lnTo>
                <a:lnTo>
                  <a:pt x="3895137" y="934128"/>
                </a:lnTo>
                <a:lnTo>
                  <a:pt x="3898366" y="918105"/>
                </a:lnTo>
                <a:lnTo>
                  <a:pt x="3907175" y="905021"/>
                </a:lnTo>
                <a:lnTo>
                  <a:pt x="3920243" y="896200"/>
                </a:lnTo>
                <a:lnTo>
                  <a:pt x="3936252" y="892966"/>
                </a:lnTo>
                <a:lnTo>
                  <a:pt x="3952265" y="896200"/>
                </a:lnTo>
                <a:lnTo>
                  <a:pt x="3965345" y="905021"/>
                </a:lnTo>
                <a:lnTo>
                  <a:pt x="3974165" y="918105"/>
                </a:lnTo>
                <a:lnTo>
                  <a:pt x="3977400" y="934128"/>
                </a:lnTo>
                <a:lnTo>
                  <a:pt x="3974165" y="950151"/>
                </a:lnTo>
                <a:lnTo>
                  <a:pt x="3965345" y="963234"/>
                </a:lnTo>
                <a:lnTo>
                  <a:pt x="3952265" y="972056"/>
                </a:lnTo>
                <a:lnTo>
                  <a:pt x="3936252" y="975290"/>
                </a:lnTo>
                <a:close/>
              </a:path>
              <a:path w="4523740" h="2472690">
                <a:moveTo>
                  <a:pt x="4238975" y="977815"/>
                </a:moveTo>
                <a:lnTo>
                  <a:pt x="4221988" y="974383"/>
                </a:lnTo>
                <a:lnTo>
                  <a:pt x="4208114" y="965023"/>
                </a:lnTo>
                <a:lnTo>
                  <a:pt x="4198759" y="951142"/>
                </a:lnTo>
                <a:lnTo>
                  <a:pt x="4195329" y="934145"/>
                </a:lnTo>
                <a:lnTo>
                  <a:pt x="4198759" y="917148"/>
                </a:lnTo>
                <a:lnTo>
                  <a:pt x="4208114" y="903268"/>
                </a:lnTo>
                <a:lnTo>
                  <a:pt x="4221988" y="893910"/>
                </a:lnTo>
                <a:lnTo>
                  <a:pt x="4238975" y="890478"/>
                </a:lnTo>
                <a:lnTo>
                  <a:pt x="4255963" y="893910"/>
                </a:lnTo>
                <a:lnTo>
                  <a:pt x="4269837" y="903268"/>
                </a:lnTo>
                <a:lnTo>
                  <a:pt x="4279191" y="917148"/>
                </a:lnTo>
                <a:lnTo>
                  <a:pt x="4282622" y="934145"/>
                </a:lnTo>
                <a:lnTo>
                  <a:pt x="4279191" y="951142"/>
                </a:lnTo>
                <a:lnTo>
                  <a:pt x="4269837" y="965023"/>
                </a:lnTo>
                <a:lnTo>
                  <a:pt x="4255963" y="974383"/>
                </a:lnTo>
                <a:lnTo>
                  <a:pt x="4238975" y="977815"/>
                </a:lnTo>
                <a:close/>
              </a:path>
              <a:path w="4523740" h="2472690">
                <a:moveTo>
                  <a:pt x="4523688" y="976677"/>
                </a:moveTo>
                <a:lnTo>
                  <a:pt x="4509070" y="966810"/>
                </a:lnTo>
                <a:lnTo>
                  <a:pt x="4499181" y="952126"/>
                </a:lnTo>
                <a:lnTo>
                  <a:pt x="4495555" y="934145"/>
                </a:lnTo>
                <a:lnTo>
                  <a:pt x="4499181" y="916166"/>
                </a:lnTo>
                <a:lnTo>
                  <a:pt x="4509070" y="901483"/>
                </a:lnTo>
                <a:lnTo>
                  <a:pt x="4523688" y="891616"/>
                </a:lnTo>
                <a:lnTo>
                  <a:pt x="4523688" y="976677"/>
                </a:lnTo>
                <a:close/>
              </a:path>
              <a:path w="4523740" h="2472690">
                <a:moveTo>
                  <a:pt x="1311" y="1237928"/>
                </a:moveTo>
                <a:lnTo>
                  <a:pt x="370" y="1237928"/>
                </a:lnTo>
                <a:lnTo>
                  <a:pt x="0" y="1237557"/>
                </a:lnTo>
                <a:lnTo>
                  <a:pt x="0" y="1236615"/>
                </a:lnTo>
                <a:lnTo>
                  <a:pt x="370" y="1236244"/>
                </a:lnTo>
                <a:lnTo>
                  <a:pt x="1311" y="1236244"/>
                </a:lnTo>
                <a:lnTo>
                  <a:pt x="1681" y="1236615"/>
                </a:lnTo>
                <a:lnTo>
                  <a:pt x="1681" y="1237557"/>
                </a:lnTo>
                <a:lnTo>
                  <a:pt x="1311" y="1237928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19"/>
                </a:lnTo>
                <a:lnTo>
                  <a:pt x="305432" y="1233719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7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8"/>
                </a:lnTo>
                <a:lnTo>
                  <a:pt x="602591" y="1230387"/>
                </a:lnTo>
                <a:lnTo>
                  <a:pt x="609990" y="1230387"/>
                </a:lnTo>
                <a:lnTo>
                  <a:pt x="613002" y="1233398"/>
                </a:lnTo>
                <a:lnTo>
                  <a:pt x="613002" y="1240805"/>
                </a:lnTo>
                <a:lnTo>
                  <a:pt x="610007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1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7" y="1231532"/>
                </a:lnTo>
                <a:lnTo>
                  <a:pt x="919087" y="1242671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4" y="1250546"/>
                </a:moveTo>
                <a:lnTo>
                  <a:pt x="1204322" y="1250546"/>
                </a:lnTo>
                <a:lnTo>
                  <a:pt x="1198303" y="1244524"/>
                </a:lnTo>
                <a:lnTo>
                  <a:pt x="1198303" y="1229682"/>
                </a:lnTo>
                <a:lnTo>
                  <a:pt x="1204322" y="1223656"/>
                </a:lnTo>
                <a:lnTo>
                  <a:pt x="1219154" y="1223656"/>
                </a:lnTo>
                <a:lnTo>
                  <a:pt x="1225177" y="1229682"/>
                </a:lnTo>
                <a:lnTo>
                  <a:pt x="1225177" y="1244524"/>
                </a:lnTo>
                <a:lnTo>
                  <a:pt x="1219154" y="1250546"/>
                </a:lnTo>
                <a:close/>
              </a:path>
              <a:path w="4523740" h="2472690">
                <a:moveTo>
                  <a:pt x="1523731" y="1253915"/>
                </a:moveTo>
                <a:lnTo>
                  <a:pt x="1505196" y="1253915"/>
                </a:lnTo>
                <a:lnTo>
                  <a:pt x="1497679" y="1246391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1" y="1220325"/>
                </a:lnTo>
                <a:lnTo>
                  <a:pt x="1531249" y="1227846"/>
                </a:lnTo>
                <a:lnTo>
                  <a:pt x="1531249" y="1246391"/>
                </a:lnTo>
                <a:lnTo>
                  <a:pt x="1523731" y="1253915"/>
                </a:lnTo>
                <a:close/>
              </a:path>
              <a:path w="4523740" h="2472690">
                <a:moveTo>
                  <a:pt x="1817189" y="1257277"/>
                </a:moveTo>
                <a:lnTo>
                  <a:pt x="1809344" y="1255694"/>
                </a:lnTo>
                <a:lnTo>
                  <a:pt x="1802940" y="1251375"/>
                </a:lnTo>
                <a:lnTo>
                  <a:pt x="1798623" y="1244968"/>
                </a:lnTo>
                <a:lnTo>
                  <a:pt x="1797040" y="1237118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4" y="1218543"/>
                </a:lnTo>
                <a:lnTo>
                  <a:pt x="1817189" y="1216959"/>
                </a:lnTo>
                <a:lnTo>
                  <a:pt x="1825034" y="1218543"/>
                </a:lnTo>
                <a:lnTo>
                  <a:pt x="1831438" y="1222862"/>
                </a:lnTo>
                <a:lnTo>
                  <a:pt x="1835755" y="1229269"/>
                </a:lnTo>
                <a:lnTo>
                  <a:pt x="1837338" y="1237118"/>
                </a:lnTo>
                <a:lnTo>
                  <a:pt x="1835755" y="1244968"/>
                </a:lnTo>
                <a:lnTo>
                  <a:pt x="1831438" y="1251375"/>
                </a:lnTo>
                <a:lnTo>
                  <a:pt x="1825034" y="1255694"/>
                </a:lnTo>
                <a:lnTo>
                  <a:pt x="1817189" y="1257277"/>
                </a:lnTo>
                <a:close/>
              </a:path>
              <a:path w="4523740" h="2472690">
                <a:moveTo>
                  <a:pt x="2119913" y="1260646"/>
                </a:moveTo>
                <a:lnTo>
                  <a:pt x="2110762" y="1258797"/>
                </a:lnTo>
                <a:lnTo>
                  <a:pt x="2103289" y="1253755"/>
                </a:lnTo>
                <a:lnTo>
                  <a:pt x="2098250" y="1246276"/>
                </a:lnTo>
                <a:lnTo>
                  <a:pt x="2096402" y="1237118"/>
                </a:lnTo>
                <a:lnTo>
                  <a:pt x="2098250" y="1227963"/>
                </a:lnTo>
                <a:lnTo>
                  <a:pt x="2103289" y="1220485"/>
                </a:lnTo>
                <a:lnTo>
                  <a:pt x="2110762" y="1215443"/>
                </a:lnTo>
                <a:lnTo>
                  <a:pt x="2119913" y="1213594"/>
                </a:lnTo>
                <a:lnTo>
                  <a:pt x="2129063" y="1215443"/>
                </a:lnTo>
                <a:lnTo>
                  <a:pt x="2136537" y="1220485"/>
                </a:lnTo>
                <a:lnTo>
                  <a:pt x="2141576" y="1227963"/>
                </a:lnTo>
                <a:lnTo>
                  <a:pt x="2143424" y="1237118"/>
                </a:lnTo>
                <a:lnTo>
                  <a:pt x="2141576" y="1246276"/>
                </a:lnTo>
                <a:lnTo>
                  <a:pt x="2136537" y="1253755"/>
                </a:lnTo>
                <a:lnTo>
                  <a:pt x="2129063" y="1258797"/>
                </a:lnTo>
                <a:lnTo>
                  <a:pt x="2119913" y="1260646"/>
                </a:lnTo>
                <a:close/>
              </a:path>
              <a:path w="4523740" h="2472690">
                <a:moveTo>
                  <a:pt x="2422640" y="1263168"/>
                </a:moveTo>
                <a:lnTo>
                  <a:pt x="2412515" y="1261121"/>
                </a:lnTo>
                <a:lnTo>
                  <a:pt x="2404244" y="1255542"/>
                </a:lnTo>
                <a:lnTo>
                  <a:pt x="2398666" y="1247267"/>
                </a:lnTo>
                <a:lnTo>
                  <a:pt x="2396621" y="1237135"/>
                </a:lnTo>
                <a:lnTo>
                  <a:pt x="2398666" y="1227005"/>
                </a:lnTo>
                <a:lnTo>
                  <a:pt x="2404244" y="1218730"/>
                </a:lnTo>
                <a:lnTo>
                  <a:pt x="2412515" y="1213149"/>
                </a:lnTo>
                <a:lnTo>
                  <a:pt x="2422640" y="1211103"/>
                </a:lnTo>
                <a:lnTo>
                  <a:pt x="2432763" y="1213149"/>
                </a:lnTo>
                <a:lnTo>
                  <a:pt x="2441033" y="1218730"/>
                </a:lnTo>
                <a:lnTo>
                  <a:pt x="2446610" y="1227005"/>
                </a:lnTo>
                <a:lnTo>
                  <a:pt x="2448656" y="1237135"/>
                </a:lnTo>
                <a:lnTo>
                  <a:pt x="2446612" y="1247267"/>
                </a:lnTo>
                <a:lnTo>
                  <a:pt x="2441039" y="1255542"/>
                </a:lnTo>
                <a:lnTo>
                  <a:pt x="2432770" y="1261121"/>
                </a:lnTo>
                <a:lnTo>
                  <a:pt x="2422640" y="1263168"/>
                </a:lnTo>
                <a:close/>
              </a:path>
              <a:path w="4523740" h="2472690">
                <a:moveTo>
                  <a:pt x="2725364" y="1266533"/>
                </a:moveTo>
                <a:lnTo>
                  <a:pt x="2713926" y="1264224"/>
                </a:lnTo>
                <a:lnTo>
                  <a:pt x="2704587" y="1257924"/>
                </a:lnTo>
                <a:lnTo>
                  <a:pt x="2698291" y="1248580"/>
                </a:lnTo>
                <a:lnTo>
                  <a:pt x="2695982" y="1237135"/>
                </a:lnTo>
                <a:lnTo>
                  <a:pt x="2698291" y="1225691"/>
                </a:lnTo>
                <a:lnTo>
                  <a:pt x="2704587" y="1216346"/>
                </a:lnTo>
                <a:lnTo>
                  <a:pt x="2713926" y="1210047"/>
                </a:lnTo>
                <a:lnTo>
                  <a:pt x="2725364" y="1207737"/>
                </a:lnTo>
                <a:lnTo>
                  <a:pt x="2736801" y="1210047"/>
                </a:lnTo>
                <a:lnTo>
                  <a:pt x="2746140" y="1216346"/>
                </a:lnTo>
                <a:lnTo>
                  <a:pt x="2752436" y="1225691"/>
                </a:lnTo>
                <a:lnTo>
                  <a:pt x="2754745" y="1237135"/>
                </a:lnTo>
                <a:lnTo>
                  <a:pt x="2752436" y="1248580"/>
                </a:lnTo>
                <a:lnTo>
                  <a:pt x="2746140" y="1257924"/>
                </a:lnTo>
                <a:lnTo>
                  <a:pt x="2736801" y="1264224"/>
                </a:lnTo>
                <a:lnTo>
                  <a:pt x="2725364" y="1266533"/>
                </a:lnTo>
                <a:close/>
              </a:path>
              <a:path w="4523740" h="2472690">
                <a:moveTo>
                  <a:pt x="3028087" y="1269899"/>
                </a:moveTo>
                <a:lnTo>
                  <a:pt x="3015344" y="1267323"/>
                </a:lnTo>
                <a:lnTo>
                  <a:pt x="3004936" y="1260301"/>
                </a:lnTo>
                <a:lnTo>
                  <a:pt x="2997918" y="1249886"/>
                </a:lnTo>
                <a:lnTo>
                  <a:pt x="2995344" y="1237135"/>
                </a:lnTo>
                <a:lnTo>
                  <a:pt x="2997918" y="1224384"/>
                </a:lnTo>
                <a:lnTo>
                  <a:pt x="3004936" y="1213970"/>
                </a:lnTo>
                <a:lnTo>
                  <a:pt x="3015344" y="1206947"/>
                </a:lnTo>
                <a:lnTo>
                  <a:pt x="3028087" y="1204372"/>
                </a:lnTo>
                <a:lnTo>
                  <a:pt x="3040831" y="1206947"/>
                </a:lnTo>
                <a:lnTo>
                  <a:pt x="3051241" y="1213970"/>
                </a:lnTo>
                <a:lnTo>
                  <a:pt x="3058260" y="1224384"/>
                </a:lnTo>
                <a:lnTo>
                  <a:pt x="3060834" y="1237135"/>
                </a:lnTo>
                <a:lnTo>
                  <a:pt x="3058260" y="1249886"/>
                </a:lnTo>
                <a:lnTo>
                  <a:pt x="3051241" y="1260301"/>
                </a:lnTo>
                <a:lnTo>
                  <a:pt x="3040831" y="1267323"/>
                </a:lnTo>
                <a:lnTo>
                  <a:pt x="3028087" y="1269899"/>
                </a:lnTo>
                <a:close/>
              </a:path>
              <a:path w="4523740" h="2472690">
                <a:moveTo>
                  <a:pt x="3330811" y="1272424"/>
                </a:moveTo>
                <a:lnTo>
                  <a:pt x="3317095" y="1269651"/>
                </a:lnTo>
                <a:lnTo>
                  <a:pt x="3305891" y="1262089"/>
                </a:lnTo>
                <a:lnTo>
                  <a:pt x="3298334" y="1250877"/>
                </a:lnTo>
                <a:lnTo>
                  <a:pt x="3295563" y="1237152"/>
                </a:lnTo>
                <a:lnTo>
                  <a:pt x="3298334" y="1223427"/>
                </a:lnTo>
                <a:lnTo>
                  <a:pt x="3305891" y="1212215"/>
                </a:lnTo>
                <a:lnTo>
                  <a:pt x="3317095" y="1204654"/>
                </a:lnTo>
                <a:lnTo>
                  <a:pt x="3330811" y="1201880"/>
                </a:lnTo>
                <a:lnTo>
                  <a:pt x="3344529" y="1204654"/>
                </a:lnTo>
                <a:lnTo>
                  <a:pt x="3355734" y="1212215"/>
                </a:lnTo>
                <a:lnTo>
                  <a:pt x="3363291" y="1223427"/>
                </a:lnTo>
                <a:lnTo>
                  <a:pt x="3366062" y="1237152"/>
                </a:lnTo>
                <a:lnTo>
                  <a:pt x="3363293" y="1250877"/>
                </a:lnTo>
                <a:lnTo>
                  <a:pt x="3355741" y="1262089"/>
                </a:lnTo>
                <a:lnTo>
                  <a:pt x="3344536" y="1269651"/>
                </a:lnTo>
                <a:lnTo>
                  <a:pt x="3330811" y="1272424"/>
                </a:lnTo>
                <a:close/>
              </a:path>
              <a:path w="4523740" h="2472690">
                <a:moveTo>
                  <a:pt x="3633528" y="1274949"/>
                </a:moveTo>
                <a:lnTo>
                  <a:pt x="3618825" y="1271978"/>
                </a:lnTo>
                <a:lnTo>
                  <a:pt x="3606819" y="1263876"/>
                </a:lnTo>
                <a:lnTo>
                  <a:pt x="3598723" y="1251861"/>
                </a:lnTo>
                <a:lnTo>
                  <a:pt x="3595755" y="1237152"/>
                </a:lnTo>
                <a:lnTo>
                  <a:pt x="3598723" y="1222444"/>
                </a:lnTo>
                <a:lnTo>
                  <a:pt x="3606819" y="1210430"/>
                </a:lnTo>
                <a:lnTo>
                  <a:pt x="3618825" y="1202327"/>
                </a:lnTo>
                <a:lnTo>
                  <a:pt x="3633528" y="1199356"/>
                </a:lnTo>
                <a:lnTo>
                  <a:pt x="3648231" y="1202327"/>
                </a:lnTo>
                <a:lnTo>
                  <a:pt x="3660237" y="1210430"/>
                </a:lnTo>
                <a:lnTo>
                  <a:pt x="3668333" y="1222444"/>
                </a:lnTo>
                <a:lnTo>
                  <a:pt x="3671301" y="1237152"/>
                </a:lnTo>
                <a:lnTo>
                  <a:pt x="3668333" y="1251861"/>
                </a:lnTo>
                <a:lnTo>
                  <a:pt x="3660237" y="1263876"/>
                </a:lnTo>
                <a:lnTo>
                  <a:pt x="3648231" y="1271978"/>
                </a:lnTo>
                <a:lnTo>
                  <a:pt x="3633528" y="1274949"/>
                </a:lnTo>
                <a:close/>
              </a:path>
              <a:path w="4523740" h="2472690">
                <a:moveTo>
                  <a:pt x="3936252" y="1278314"/>
                </a:moveTo>
                <a:lnTo>
                  <a:pt x="3920243" y="1275080"/>
                </a:lnTo>
                <a:lnTo>
                  <a:pt x="3907175" y="1266259"/>
                </a:lnTo>
                <a:lnTo>
                  <a:pt x="3898366" y="1253175"/>
                </a:lnTo>
                <a:lnTo>
                  <a:pt x="3895137" y="1237152"/>
                </a:lnTo>
                <a:lnTo>
                  <a:pt x="3898366" y="1221129"/>
                </a:lnTo>
                <a:lnTo>
                  <a:pt x="3907175" y="1208046"/>
                </a:lnTo>
                <a:lnTo>
                  <a:pt x="3920243" y="1199225"/>
                </a:lnTo>
                <a:lnTo>
                  <a:pt x="3936252" y="1195990"/>
                </a:lnTo>
                <a:lnTo>
                  <a:pt x="3952265" y="1199225"/>
                </a:lnTo>
                <a:lnTo>
                  <a:pt x="3965345" y="1208046"/>
                </a:lnTo>
                <a:lnTo>
                  <a:pt x="3974165" y="1221129"/>
                </a:lnTo>
                <a:lnTo>
                  <a:pt x="3977400" y="1237152"/>
                </a:lnTo>
                <a:lnTo>
                  <a:pt x="3974165" y="1253175"/>
                </a:lnTo>
                <a:lnTo>
                  <a:pt x="3965345" y="1266259"/>
                </a:lnTo>
                <a:lnTo>
                  <a:pt x="3952265" y="1275080"/>
                </a:lnTo>
                <a:lnTo>
                  <a:pt x="3936252" y="1278314"/>
                </a:lnTo>
                <a:close/>
              </a:path>
              <a:path w="4523740" h="2472690">
                <a:moveTo>
                  <a:pt x="4238975" y="1280839"/>
                </a:moveTo>
                <a:lnTo>
                  <a:pt x="4221988" y="1277407"/>
                </a:lnTo>
                <a:lnTo>
                  <a:pt x="4208114" y="1268047"/>
                </a:lnTo>
                <a:lnTo>
                  <a:pt x="4198759" y="1254166"/>
                </a:lnTo>
                <a:lnTo>
                  <a:pt x="4195329" y="1237169"/>
                </a:lnTo>
                <a:lnTo>
                  <a:pt x="4198759" y="1220172"/>
                </a:lnTo>
                <a:lnTo>
                  <a:pt x="4208114" y="1206291"/>
                </a:lnTo>
                <a:lnTo>
                  <a:pt x="4221988" y="1196931"/>
                </a:lnTo>
                <a:lnTo>
                  <a:pt x="4238975" y="1193499"/>
                </a:lnTo>
                <a:lnTo>
                  <a:pt x="4255963" y="1196931"/>
                </a:lnTo>
                <a:lnTo>
                  <a:pt x="4269837" y="1206291"/>
                </a:lnTo>
                <a:lnTo>
                  <a:pt x="4279191" y="1220172"/>
                </a:lnTo>
                <a:lnTo>
                  <a:pt x="4282622" y="1237169"/>
                </a:lnTo>
                <a:lnTo>
                  <a:pt x="4279191" y="1254166"/>
                </a:lnTo>
                <a:lnTo>
                  <a:pt x="4269837" y="1268047"/>
                </a:lnTo>
                <a:lnTo>
                  <a:pt x="4255963" y="1277407"/>
                </a:lnTo>
                <a:lnTo>
                  <a:pt x="4238975" y="1280839"/>
                </a:lnTo>
                <a:close/>
              </a:path>
              <a:path w="4523740" h="2472690">
                <a:moveTo>
                  <a:pt x="4523688" y="1279701"/>
                </a:moveTo>
                <a:lnTo>
                  <a:pt x="4509070" y="1269834"/>
                </a:lnTo>
                <a:lnTo>
                  <a:pt x="4499181" y="1255150"/>
                </a:lnTo>
                <a:lnTo>
                  <a:pt x="4495555" y="1237169"/>
                </a:lnTo>
                <a:lnTo>
                  <a:pt x="4499181" y="1219190"/>
                </a:lnTo>
                <a:lnTo>
                  <a:pt x="4509070" y="1204507"/>
                </a:lnTo>
                <a:lnTo>
                  <a:pt x="4523688" y="1194641"/>
                </a:lnTo>
                <a:lnTo>
                  <a:pt x="4523688" y="1279701"/>
                </a:lnTo>
                <a:close/>
              </a:path>
              <a:path w="4523740" h="2472690">
                <a:moveTo>
                  <a:pt x="1311" y="1540949"/>
                </a:moveTo>
                <a:lnTo>
                  <a:pt x="370" y="1540949"/>
                </a:lnTo>
                <a:lnTo>
                  <a:pt x="0" y="1540581"/>
                </a:lnTo>
                <a:lnTo>
                  <a:pt x="0" y="1539640"/>
                </a:lnTo>
                <a:lnTo>
                  <a:pt x="370" y="1539268"/>
                </a:lnTo>
                <a:lnTo>
                  <a:pt x="1311" y="1539268"/>
                </a:lnTo>
                <a:lnTo>
                  <a:pt x="1681" y="1539640"/>
                </a:lnTo>
                <a:lnTo>
                  <a:pt x="1681" y="1540581"/>
                </a:lnTo>
                <a:lnTo>
                  <a:pt x="1311" y="1540949"/>
                </a:lnTo>
                <a:close/>
              </a:path>
              <a:path w="4523740" h="2472690">
                <a:moveTo>
                  <a:pt x="305415" y="1543474"/>
                </a:moveTo>
                <a:lnTo>
                  <a:pt x="301698" y="1543474"/>
                </a:lnTo>
                <a:lnTo>
                  <a:pt x="300201" y="1541979"/>
                </a:lnTo>
                <a:lnTo>
                  <a:pt x="300201" y="1538242"/>
                </a:lnTo>
                <a:lnTo>
                  <a:pt x="301698" y="1536743"/>
                </a:lnTo>
                <a:lnTo>
                  <a:pt x="305432" y="1536743"/>
                </a:lnTo>
                <a:lnTo>
                  <a:pt x="306929" y="1538242"/>
                </a:lnTo>
                <a:lnTo>
                  <a:pt x="306929" y="1541979"/>
                </a:lnTo>
                <a:lnTo>
                  <a:pt x="305415" y="1543474"/>
                </a:lnTo>
                <a:close/>
              </a:path>
              <a:path w="4523740" h="2472690">
                <a:moveTo>
                  <a:pt x="610007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6"/>
                </a:lnTo>
                <a:lnTo>
                  <a:pt x="602591" y="1533412"/>
                </a:lnTo>
                <a:lnTo>
                  <a:pt x="609990" y="1533412"/>
                </a:lnTo>
                <a:lnTo>
                  <a:pt x="613002" y="1536426"/>
                </a:lnTo>
                <a:lnTo>
                  <a:pt x="613002" y="1543829"/>
                </a:lnTo>
                <a:lnTo>
                  <a:pt x="610007" y="1546840"/>
                </a:lnTo>
                <a:close/>
              </a:path>
              <a:path w="4523740" h="2472690">
                <a:moveTo>
                  <a:pt x="914581" y="1550205"/>
                </a:moveTo>
                <a:lnTo>
                  <a:pt x="903448" y="1550205"/>
                </a:lnTo>
                <a:lnTo>
                  <a:pt x="898942" y="1545695"/>
                </a:lnTo>
                <a:lnTo>
                  <a:pt x="898942" y="1534556"/>
                </a:lnTo>
                <a:lnTo>
                  <a:pt x="903448" y="1530046"/>
                </a:lnTo>
                <a:lnTo>
                  <a:pt x="914581" y="1530046"/>
                </a:lnTo>
                <a:lnTo>
                  <a:pt x="919087" y="1534556"/>
                </a:lnTo>
                <a:lnTo>
                  <a:pt x="919087" y="1545695"/>
                </a:lnTo>
                <a:lnTo>
                  <a:pt x="914581" y="1550205"/>
                </a:lnTo>
                <a:close/>
              </a:path>
              <a:path w="4523740" h="2472690">
                <a:moveTo>
                  <a:pt x="1219154" y="1553571"/>
                </a:moveTo>
                <a:lnTo>
                  <a:pt x="1204322" y="1553571"/>
                </a:lnTo>
                <a:lnTo>
                  <a:pt x="1198303" y="1547549"/>
                </a:lnTo>
                <a:lnTo>
                  <a:pt x="1198303" y="1532706"/>
                </a:lnTo>
                <a:lnTo>
                  <a:pt x="1204322" y="1526681"/>
                </a:lnTo>
                <a:lnTo>
                  <a:pt x="1219154" y="1526681"/>
                </a:lnTo>
                <a:lnTo>
                  <a:pt x="1225177" y="1532706"/>
                </a:lnTo>
                <a:lnTo>
                  <a:pt x="1225177" y="1547549"/>
                </a:lnTo>
                <a:lnTo>
                  <a:pt x="1219154" y="1553571"/>
                </a:lnTo>
                <a:close/>
              </a:path>
              <a:path w="4523740" h="2472690">
                <a:moveTo>
                  <a:pt x="1523731" y="1556936"/>
                </a:moveTo>
                <a:lnTo>
                  <a:pt x="1505196" y="1556936"/>
                </a:lnTo>
                <a:lnTo>
                  <a:pt x="1497679" y="1549415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1" y="1523349"/>
                </a:lnTo>
                <a:lnTo>
                  <a:pt x="1531249" y="1530870"/>
                </a:lnTo>
                <a:lnTo>
                  <a:pt x="1531249" y="1549415"/>
                </a:lnTo>
                <a:lnTo>
                  <a:pt x="1523731" y="1556936"/>
                </a:lnTo>
                <a:close/>
              </a:path>
              <a:path w="4523740" h="2472690">
                <a:moveTo>
                  <a:pt x="1817189" y="1560305"/>
                </a:moveTo>
                <a:lnTo>
                  <a:pt x="1809344" y="1558721"/>
                </a:lnTo>
                <a:lnTo>
                  <a:pt x="1802940" y="1554401"/>
                </a:lnTo>
                <a:lnTo>
                  <a:pt x="1798623" y="1547992"/>
                </a:lnTo>
                <a:lnTo>
                  <a:pt x="1797040" y="1540142"/>
                </a:lnTo>
                <a:lnTo>
                  <a:pt x="1798623" y="1532293"/>
                </a:lnTo>
                <a:lnTo>
                  <a:pt x="1802940" y="1525886"/>
                </a:lnTo>
                <a:lnTo>
                  <a:pt x="1809344" y="1521567"/>
                </a:lnTo>
                <a:lnTo>
                  <a:pt x="1817189" y="1519983"/>
                </a:lnTo>
                <a:lnTo>
                  <a:pt x="1825034" y="1521567"/>
                </a:lnTo>
                <a:lnTo>
                  <a:pt x="1831438" y="1525886"/>
                </a:lnTo>
                <a:lnTo>
                  <a:pt x="1835755" y="1532293"/>
                </a:lnTo>
                <a:lnTo>
                  <a:pt x="1837338" y="1540142"/>
                </a:lnTo>
                <a:lnTo>
                  <a:pt x="1835755" y="1547992"/>
                </a:lnTo>
                <a:lnTo>
                  <a:pt x="1831438" y="1554401"/>
                </a:lnTo>
                <a:lnTo>
                  <a:pt x="1825034" y="1558721"/>
                </a:lnTo>
                <a:lnTo>
                  <a:pt x="1817189" y="1560305"/>
                </a:lnTo>
                <a:close/>
              </a:path>
              <a:path w="4523740" h="2472690">
                <a:moveTo>
                  <a:pt x="2119913" y="1563670"/>
                </a:moveTo>
                <a:lnTo>
                  <a:pt x="2110762" y="1561821"/>
                </a:lnTo>
                <a:lnTo>
                  <a:pt x="2103289" y="1556779"/>
                </a:lnTo>
                <a:lnTo>
                  <a:pt x="2098250" y="1549300"/>
                </a:lnTo>
                <a:lnTo>
                  <a:pt x="2096402" y="1540142"/>
                </a:lnTo>
                <a:lnTo>
                  <a:pt x="2098250" y="1530987"/>
                </a:lnTo>
                <a:lnTo>
                  <a:pt x="2103289" y="1523509"/>
                </a:lnTo>
                <a:lnTo>
                  <a:pt x="2110762" y="1518467"/>
                </a:lnTo>
                <a:lnTo>
                  <a:pt x="2119913" y="1516618"/>
                </a:lnTo>
                <a:lnTo>
                  <a:pt x="2129063" y="1518467"/>
                </a:lnTo>
                <a:lnTo>
                  <a:pt x="2136537" y="1523509"/>
                </a:lnTo>
                <a:lnTo>
                  <a:pt x="2141576" y="1530987"/>
                </a:lnTo>
                <a:lnTo>
                  <a:pt x="2143424" y="1540142"/>
                </a:lnTo>
                <a:lnTo>
                  <a:pt x="2141576" y="1549300"/>
                </a:lnTo>
                <a:lnTo>
                  <a:pt x="2136537" y="1556779"/>
                </a:lnTo>
                <a:lnTo>
                  <a:pt x="2129063" y="1561821"/>
                </a:lnTo>
                <a:lnTo>
                  <a:pt x="2119913" y="1563670"/>
                </a:lnTo>
                <a:close/>
              </a:path>
              <a:path w="4523740" h="2472690">
                <a:moveTo>
                  <a:pt x="2422640" y="1566192"/>
                </a:moveTo>
                <a:lnTo>
                  <a:pt x="2412515" y="1564146"/>
                </a:lnTo>
                <a:lnTo>
                  <a:pt x="2404244" y="1558566"/>
                </a:lnTo>
                <a:lnTo>
                  <a:pt x="2398666" y="1550291"/>
                </a:lnTo>
                <a:lnTo>
                  <a:pt x="2396621" y="1540159"/>
                </a:lnTo>
                <a:lnTo>
                  <a:pt x="2398666" y="1530029"/>
                </a:lnTo>
                <a:lnTo>
                  <a:pt x="2404244" y="1521754"/>
                </a:lnTo>
                <a:lnTo>
                  <a:pt x="2412515" y="1516174"/>
                </a:lnTo>
                <a:lnTo>
                  <a:pt x="2422640" y="1514127"/>
                </a:lnTo>
                <a:lnTo>
                  <a:pt x="2432763" y="1516174"/>
                </a:lnTo>
                <a:lnTo>
                  <a:pt x="2441033" y="1521754"/>
                </a:lnTo>
                <a:lnTo>
                  <a:pt x="2446610" y="1530029"/>
                </a:lnTo>
                <a:lnTo>
                  <a:pt x="2448656" y="1540159"/>
                </a:lnTo>
                <a:lnTo>
                  <a:pt x="2446612" y="1550291"/>
                </a:lnTo>
                <a:lnTo>
                  <a:pt x="2441039" y="1558566"/>
                </a:lnTo>
                <a:lnTo>
                  <a:pt x="2432770" y="1564146"/>
                </a:lnTo>
                <a:lnTo>
                  <a:pt x="2422640" y="1566192"/>
                </a:lnTo>
                <a:close/>
              </a:path>
              <a:path w="4523740" h="2472690">
                <a:moveTo>
                  <a:pt x="2725364" y="1569557"/>
                </a:moveTo>
                <a:lnTo>
                  <a:pt x="2713926" y="1567248"/>
                </a:lnTo>
                <a:lnTo>
                  <a:pt x="2704587" y="1560948"/>
                </a:lnTo>
                <a:lnTo>
                  <a:pt x="2698291" y="1551604"/>
                </a:lnTo>
                <a:lnTo>
                  <a:pt x="2695982" y="1540159"/>
                </a:lnTo>
                <a:lnTo>
                  <a:pt x="2698291" y="1528715"/>
                </a:lnTo>
                <a:lnTo>
                  <a:pt x="2704587" y="1519370"/>
                </a:lnTo>
                <a:lnTo>
                  <a:pt x="2713926" y="1513071"/>
                </a:lnTo>
                <a:lnTo>
                  <a:pt x="2725364" y="1510761"/>
                </a:lnTo>
                <a:lnTo>
                  <a:pt x="2736801" y="1513071"/>
                </a:lnTo>
                <a:lnTo>
                  <a:pt x="2746140" y="1519370"/>
                </a:lnTo>
                <a:lnTo>
                  <a:pt x="2752436" y="1528715"/>
                </a:lnTo>
                <a:lnTo>
                  <a:pt x="2754745" y="1540159"/>
                </a:lnTo>
                <a:lnTo>
                  <a:pt x="2752436" y="1551604"/>
                </a:lnTo>
                <a:lnTo>
                  <a:pt x="2746140" y="1560948"/>
                </a:lnTo>
                <a:lnTo>
                  <a:pt x="2736801" y="1567248"/>
                </a:lnTo>
                <a:lnTo>
                  <a:pt x="2725364" y="1569557"/>
                </a:lnTo>
                <a:close/>
              </a:path>
              <a:path w="4523740" h="2472690">
                <a:moveTo>
                  <a:pt x="3028087" y="1572923"/>
                </a:moveTo>
                <a:lnTo>
                  <a:pt x="3015344" y="1570348"/>
                </a:lnTo>
                <a:lnTo>
                  <a:pt x="3004936" y="1563325"/>
                </a:lnTo>
                <a:lnTo>
                  <a:pt x="2997918" y="1552910"/>
                </a:lnTo>
                <a:lnTo>
                  <a:pt x="2995344" y="1540159"/>
                </a:lnTo>
                <a:lnTo>
                  <a:pt x="2997918" y="1527408"/>
                </a:lnTo>
                <a:lnTo>
                  <a:pt x="3004936" y="1516994"/>
                </a:lnTo>
                <a:lnTo>
                  <a:pt x="3015344" y="1509971"/>
                </a:lnTo>
                <a:lnTo>
                  <a:pt x="3028087" y="1507396"/>
                </a:lnTo>
                <a:lnTo>
                  <a:pt x="3040831" y="1509971"/>
                </a:lnTo>
                <a:lnTo>
                  <a:pt x="3051241" y="1516994"/>
                </a:lnTo>
                <a:lnTo>
                  <a:pt x="3058260" y="1527408"/>
                </a:lnTo>
                <a:lnTo>
                  <a:pt x="3060834" y="1540159"/>
                </a:lnTo>
                <a:lnTo>
                  <a:pt x="3058260" y="1552910"/>
                </a:lnTo>
                <a:lnTo>
                  <a:pt x="3051241" y="1563325"/>
                </a:lnTo>
                <a:lnTo>
                  <a:pt x="3040831" y="1570348"/>
                </a:lnTo>
                <a:lnTo>
                  <a:pt x="3028087" y="1572923"/>
                </a:lnTo>
                <a:close/>
              </a:path>
              <a:path w="4523740" h="2472690">
                <a:moveTo>
                  <a:pt x="3330811" y="1575448"/>
                </a:moveTo>
                <a:lnTo>
                  <a:pt x="3317095" y="1572675"/>
                </a:lnTo>
                <a:lnTo>
                  <a:pt x="3305891" y="1565113"/>
                </a:lnTo>
                <a:lnTo>
                  <a:pt x="3298334" y="1553902"/>
                </a:lnTo>
                <a:lnTo>
                  <a:pt x="3295563" y="1540176"/>
                </a:lnTo>
                <a:lnTo>
                  <a:pt x="3298334" y="1526451"/>
                </a:lnTo>
                <a:lnTo>
                  <a:pt x="3305891" y="1515239"/>
                </a:lnTo>
                <a:lnTo>
                  <a:pt x="3317095" y="1507678"/>
                </a:lnTo>
                <a:lnTo>
                  <a:pt x="3330811" y="1504905"/>
                </a:lnTo>
                <a:lnTo>
                  <a:pt x="3344529" y="1507678"/>
                </a:lnTo>
                <a:lnTo>
                  <a:pt x="3355734" y="1515239"/>
                </a:lnTo>
                <a:lnTo>
                  <a:pt x="3363291" y="1526451"/>
                </a:lnTo>
                <a:lnTo>
                  <a:pt x="3366062" y="1540176"/>
                </a:lnTo>
                <a:lnTo>
                  <a:pt x="3363293" y="1553902"/>
                </a:lnTo>
                <a:lnTo>
                  <a:pt x="3355741" y="1565113"/>
                </a:lnTo>
                <a:lnTo>
                  <a:pt x="3344536" y="1572675"/>
                </a:lnTo>
                <a:lnTo>
                  <a:pt x="3330811" y="1575448"/>
                </a:lnTo>
                <a:close/>
              </a:path>
              <a:path w="4523740" h="2472690">
                <a:moveTo>
                  <a:pt x="3633528" y="1577973"/>
                </a:moveTo>
                <a:lnTo>
                  <a:pt x="3618825" y="1575002"/>
                </a:lnTo>
                <a:lnTo>
                  <a:pt x="3606819" y="1566900"/>
                </a:lnTo>
                <a:lnTo>
                  <a:pt x="3598723" y="1554886"/>
                </a:lnTo>
                <a:lnTo>
                  <a:pt x="3595755" y="1540176"/>
                </a:lnTo>
                <a:lnTo>
                  <a:pt x="3598723" y="1525467"/>
                </a:lnTo>
                <a:lnTo>
                  <a:pt x="3606819" y="1513452"/>
                </a:lnTo>
                <a:lnTo>
                  <a:pt x="3618825" y="1505351"/>
                </a:lnTo>
                <a:lnTo>
                  <a:pt x="3633528" y="1502380"/>
                </a:lnTo>
                <a:lnTo>
                  <a:pt x="3648231" y="1505351"/>
                </a:lnTo>
                <a:lnTo>
                  <a:pt x="3660237" y="1513452"/>
                </a:lnTo>
                <a:lnTo>
                  <a:pt x="3668333" y="1525467"/>
                </a:lnTo>
                <a:lnTo>
                  <a:pt x="3671301" y="1540176"/>
                </a:lnTo>
                <a:lnTo>
                  <a:pt x="3668333" y="1554886"/>
                </a:lnTo>
                <a:lnTo>
                  <a:pt x="3660237" y="1566900"/>
                </a:lnTo>
                <a:lnTo>
                  <a:pt x="3648231" y="1575002"/>
                </a:lnTo>
                <a:lnTo>
                  <a:pt x="3633528" y="1577973"/>
                </a:lnTo>
                <a:close/>
              </a:path>
              <a:path w="4523740" h="2472690">
                <a:moveTo>
                  <a:pt x="3936252" y="1581338"/>
                </a:moveTo>
                <a:lnTo>
                  <a:pt x="3920243" y="1578104"/>
                </a:lnTo>
                <a:lnTo>
                  <a:pt x="3907175" y="1569283"/>
                </a:lnTo>
                <a:lnTo>
                  <a:pt x="3898366" y="1556199"/>
                </a:lnTo>
                <a:lnTo>
                  <a:pt x="3895137" y="1540176"/>
                </a:lnTo>
                <a:lnTo>
                  <a:pt x="3898366" y="1524153"/>
                </a:lnTo>
                <a:lnTo>
                  <a:pt x="3907175" y="1511070"/>
                </a:lnTo>
                <a:lnTo>
                  <a:pt x="3920243" y="1502249"/>
                </a:lnTo>
                <a:lnTo>
                  <a:pt x="3936252" y="1499014"/>
                </a:lnTo>
                <a:lnTo>
                  <a:pt x="3952265" y="1502249"/>
                </a:lnTo>
                <a:lnTo>
                  <a:pt x="3965345" y="1511070"/>
                </a:lnTo>
                <a:lnTo>
                  <a:pt x="3974165" y="1524153"/>
                </a:lnTo>
                <a:lnTo>
                  <a:pt x="3977400" y="1540176"/>
                </a:lnTo>
                <a:lnTo>
                  <a:pt x="3974165" y="1556199"/>
                </a:lnTo>
                <a:lnTo>
                  <a:pt x="3965345" y="1569283"/>
                </a:lnTo>
                <a:lnTo>
                  <a:pt x="3952265" y="1578104"/>
                </a:lnTo>
                <a:lnTo>
                  <a:pt x="3936252" y="1581338"/>
                </a:lnTo>
                <a:close/>
              </a:path>
              <a:path w="4523740" h="2472690">
                <a:moveTo>
                  <a:pt x="4238975" y="1583863"/>
                </a:moveTo>
                <a:lnTo>
                  <a:pt x="4221988" y="1580431"/>
                </a:lnTo>
                <a:lnTo>
                  <a:pt x="4208114" y="1571071"/>
                </a:lnTo>
                <a:lnTo>
                  <a:pt x="4198759" y="1557190"/>
                </a:lnTo>
                <a:lnTo>
                  <a:pt x="4195329" y="1540193"/>
                </a:lnTo>
                <a:lnTo>
                  <a:pt x="4198759" y="1523197"/>
                </a:lnTo>
                <a:lnTo>
                  <a:pt x="4208114" y="1509317"/>
                </a:lnTo>
                <a:lnTo>
                  <a:pt x="4221988" y="1499958"/>
                </a:lnTo>
                <a:lnTo>
                  <a:pt x="4238975" y="1496526"/>
                </a:lnTo>
                <a:lnTo>
                  <a:pt x="4255963" y="1499958"/>
                </a:lnTo>
                <a:lnTo>
                  <a:pt x="4269837" y="1509317"/>
                </a:lnTo>
                <a:lnTo>
                  <a:pt x="4279191" y="1523197"/>
                </a:lnTo>
                <a:lnTo>
                  <a:pt x="4282622" y="1540193"/>
                </a:lnTo>
                <a:lnTo>
                  <a:pt x="4279191" y="1557190"/>
                </a:lnTo>
                <a:lnTo>
                  <a:pt x="4269837" y="1571071"/>
                </a:lnTo>
                <a:lnTo>
                  <a:pt x="4255963" y="1580431"/>
                </a:lnTo>
                <a:lnTo>
                  <a:pt x="4238975" y="1583863"/>
                </a:lnTo>
                <a:close/>
              </a:path>
              <a:path w="4523740" h="2472690">
                <a:moveTo>
                  <a:pt x="4523688" y="1582725"/>
                </a:moveTo>
                <a:lnTo>
                  <a:pt x="4509070" y="1572858"/>
                </a:lnTo>
                <a:lnTo>
                  <a:pt x="4499181" y="1558174"/>
                </a:lnTo>
                <a:lnTo>
                  <a:pt x="4495555" y="1540193"/>
                </a:lnTo>
                <a:lnTo>
                  <a:pt x="4499181" y="1522214"/>
                </a:lnTo>
                <a:lnTo>
                  <a:pt x="4509070" y="1507531"/>
                </a:lnTo>
                <a:lnTo>
                  <a:pt x="4523688" y="1497665"/>
                </a:lnTo>
                <a:lnTo>
                  <a:pt x="4523688" y="1582725"/>
                </a:lnTo>
                <a:close/>
              </a:path>
              <a:path w="4523740" h="2472690">
                <a:moveTo>
                  <a:pt x="304961" y="1845641"/>
                </a:moveTo>
                <a:lnTo>
                  <a:pt x="302169" y="1845641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4"/>
                </a:lnTo>
                <a:lnTo>
                  <a:pt x="304961" y="1840594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1"/>
                </a:lnTo>
                <a:close/>
              </a:path>
              <a:path w="4523740" h="2472690">
                <a:moveTo>
                  <a:pt x="610007" y="1849847"/>
                </a:moveTo>
                <a:lnTo>
                  <a:pt x="602591" y="1849847"/>
                </a:lnTo>
                <a:lnTo>
                  <a:pt x="599580" y="1846836"/>
                </a:lnTo>
                <a:lnTo>
                  <a:pt x="599580" y="1839433"/>
                </a:lnTo>
                <a:lnTo>
                  <a:pt x="602591" y="1836419"/>
                </a:lnTo>
                <a:lnTo>
                  <a:pt x="609990" y="1836419"/>
                </a:lnTo>
                <a:lnTo>
                  <a:pt x="613002" y="1839433"/>
                </a:lnTo>
                <a:lnTo>
                  <a:pt x="613002" y="1846836"/>
                </a:lnTo>
                <a:lnTo>
                  <a:pt x="610007" y="1849847"/>
                </a:lnTo>
                <a:close/>
              </a:path>
              <a:path w="4523740" h="2472690">
                <a:moveTo>
                  <a:pt x="914581" y="1853212"/>
                </a:moveTo>
                <a:lnTo>
                  <a:pt x="903448" y="1853212"/>
                </a:lnTo>
                <a:lnTo>
                  <a:pt x="898942" y="1848703"/>
                </a:lnTo>
                <a:lnTo>
                  <a:pt x="898942" y="1837563"/>
                </a:lnTo>
                <a:lnTo>
                  <a:pt x="903448" y="1833053"/>
                </a:lnTo>
                <a:lnTo>
                  <a:pt x="914581" y="1833053"/>
                </a:lnTo>
                <a:lnTo>
                  <a:pt x="919087" y="1837563"/>
                </a:lnTo>
                <a:lnTo>
                  <a:pt x="919087" y="1848703"/>
                </a:lnTo>
                <a:lnTo>
                  <a:pt x="914581" y="1853212"/>
                </a:lnTo>
                <a:close/>
              </a:path>
              <a:path w="4523740" h="2472690">
                <a:moveTo>
                  <a:pt x="1219154" y="1856578"/>
                </a:moveTo>
                <a:lnTo>
                  <a:pt x="1204322" y="1856578"/>
                </a:lnTo>
                <a:lnTo>
                  <a:pt x="1198303" y="1850556"/>
                </a:lnTo>
                <a:lnTo>
                  <a:pt x="1198303" y="1835713"/>
                </a:lnTo>
                <a:lnTo>
                  <a:pt x="1204322" y="1829688"/>
                </a:lnTo>
                <a:lnTo>
                  <a:pt x="1219154" y="1829688"/>
                </a:lnTo>
                <a:lnTo>
                  <a:pt x="1225177" y="1835713"/>
                </a:lnTo>
                <a:lnTo>
                  <a:pt x="1225177" y="1850556"/>
                </a:lnTo>
                <a:lnTo>
                  <a:pt x="1219154" y="1856578"/>
                </a:lnTo>
                <a:close/>
              </a:path>
              <a:path w="4523740" h="2472690">
                <a:moveTo>
                  <a:pt x="1523731" y="1859943"/>
                </a:moveTo>
                <a:lnTo>
                  <a:pt x="1505196" y="1859943"/>
                </a:lnTo>
                <a:lnTo>
                  <a:pt x="1497679" y="1852423"/>
                </a:lnTo>
                <a:lnTo>
                  <a:pt x="1497679" y="1833877"/>
                </a:lnTo>
                <a:lnTo>
                  <a:pt x="1505196" y="1826356"/>
                </a:lnTo>
                <a:lnTo>
                  <a:pt x="1523731" y="1826356"/>
                </a:lnTo>
                <a:lnTo>
                  <a:pt x="1531249" y="1833877"/>
                </a:lnTo>
                <a:lnTo>
                  <a:pt x="1531249" y="1852423"/>
                </a:lnTo>
                <a:lnTo>
                  <a:pt x="1523731" y="1859943"/>
                </a:lnTo>
                <a:close/>
              </a:path>
              <a:path w="4523740" h="2472690">
                <a:moveTo>
                  <a:pt x="1817189" y="1863309"/>
                </a:moveTo>
                <a:lnTo>
                  <a:pt x="1809344" y="1861725"/>
                </a:lnTo>
                <a:lnTo>
                  <a:pt x="1802940" y="1857407"/>
                </a:lnTo>
                <a:lnTo>
                  <a:pt x="1798623" y="1850999"/>
                </a:lnTo>
                <a:lnTo>
                  <a:pt x="1797040" y="1843150"/>
                </a:lnTo>
                <a:lnTo>
                  <a:pt x="1798623" y="1835300"/>
                </a:lnTo>
                <a:lnTo>
                  <a:pt x="1802940" y="1828893"/>
                </a:lnTo>
                <a:lnTo>
                  <a:pt x="1809344" y="1824574"/>
                </a:lnTo>
                <a:lnTo>
                  <a:pt x="1817189" y="1822991"/>
                </a:lnTo>
                <a:lnTo>
                  <a:pt x="1825034" y="1824574"/>
                </a:lnTo>
                <a:lnTo>
                  <a:pt x="1831438" y="1828893"/>
                </a:lnTo>
                <a:lnTo>
                  <a:pt x="1835755" y="1835300"/>
                </a:lnTo>
                <a:lnTo>
                  <a:pt x="1837338" y="1843150"/>
                </a:lnTo>
                <a:lnTo>
                  <a:pt x="1835755" y="1850999"/>
                </a:lnTo>
                <a:lnTo>
                  <a:pt x="1831438" y="1857407"/>
                </a:lnTo>
                <a:lnTo>
                  <a:pt x="1825034" y="1861725"/>
                </a:lnTo>
                <a:lnTo>
                  <a:pt x="1817189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2" y="1864829"/>
                </a:lnTo>
                <a:lnTo>
                  <a:pt x="2103289" y="1859786"/>
                </a:lnTo>
                <a:lnTo>
                  <a:pt x="2098250" y="1852307"/>
                </a:lnTo>
                <a:lnTo>
                  <a:pt x="2096402" y="1843150"/>
                </a:lnTo>
                <a:lnTo>
                  <a:pt x="2098250" y="1833994"/>
                </a:lnTo>
                <a:lnTo>
                  <a:pt x="2103289" y="1826516"/>
                </a:lnTo>
                <a:lnTo>
                  <a:pt x="2110762" y="1821474"/>
                </a:lnTo>
                <a:lnTo>
                  <a:pt x="2119913" y="1819625"/>
                </a:lnTo>
                <a:lnTo>
                  <a:pt x="2129063" y="1821474"/>
                </a:lnTo>
                <a:lnTo>
                  <a:pt x="2136537" y="1826516"/>
                </a:lnTo>
                <a:lnTo>
                  <a:pt x="2141576" y="1833994"/>
                </a:lnTo>
                <a:lnTo>
                  <a:pt x="2143424" y="1843150"/>
                </a:lnTo>
                <a:lnTo>
                  <a:pt x="2141576" y="1852307"/>
                </a:lnTo>
                <a:lnTo>
                  <a:pt x="2136537" y="1859786"/>
                </a:lnTo>
                <a:lnTo>
                  <a:pt x="2129063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0" y="1869199"/>
                </a:moveTo>
                <a:lnTo>
                  <a:pt x="2412515" y="1867152"/>
                </a:lnTo>
                <a:lnTo>
                  <a:pt x="2404244" y="1861572"/>
                </a:lnTo>
                <a:lnTo>
                  <a:pt x="2398666" y="1853297"/>
                </a:lnTo>
                <a:lnTo>
                  <a:pt x="2396621" y="1843167"/>
                </a:lnTo>
                <a:lnTo>
                  <a:pt x="2398666" y="1833037"/>
                </a:lnTo>
                <a:lnTo>
                  <a:pt x="2404244" y="1824762"/>
                </a:lnTo>
                <a:lnTo>
                  <a:pt x="2412515" y="1819181"/>
                </a:lnTo>
                <a:lnTo>
                  <a:pt x="2422640" y="1817134"/>
                </a:lnTo>
                <a:lnTo>
                  <a:pt x="2432763" y="1819181"/>
                </a:lnTo>
                <a:lnTo>
                  <a:pt x="2441033" y="1824762"/>
                </a:lnTo>
                <a:lnTo>
                  <a:pt x="2446610" y="1833037"/>
                </a:lnTo>
                <a:lnTo>
                  <a:pt x="2448656" y="1843167"/>
                </a:lnTo>
                <a:lnTo>
                  <a:pt x="2446612" y="1853297"/>
                </a:lnTo>
                <a:lnTo>
                  <a:pt x="2441039" y="1861572"/>
                </a:lnTo>
                <a:lnTo>
                  <a:pt x="2432770" y="1867152"/>
                </a:lnTo>
                <a:lnTo>
                  <a:pt x="2422640" y="1869199"/>
                </a:lnTo>
                <a:close/>
              </a:path>
              <a:path w="4523740" h="2472690">
                <a:moveTo>
                  <a:pt x="2725364" y="1872565"/>
                </a:moveTo>
                <a:lnTo>
                  <a:pt x="2713926" y="1870255"/>
                </a:lnTo>
                <a:lnTo>
                  <a:pt x="2704587" y="1863956"/>
                </a:lnTo>
                <a:lnTo>
                  <a:pt x="2698291" y="1854611"/>
                </a:lnTo>
                <a:lnTo>
                  <a:pt x="2695982" y="1843167"/>
                </a:lnTo>
                <a:lnTo>
                  <a:pt x="2698291" y="1831722"/>
                </a:lnTo>
                <a:lnTo>
                  <a:pt x="2704587" y="1822378"/>
                </a:lnTo>
                <a:lnTo>
                  <a:pt x="2713926" y="1816078"/>
                </a:lnTo>
                <a:lnTo>
                  <a:pt x="2725364" y="1813769"/>
                </a:lnTo>
                <a:lnTo>
                  <a:pt x="2736801" y="1816078"/>
                </a:lnTo>
                <a:lnTo>
                  <a:pt x="2746140" y="1822378"/>
                </a:lnTo>
                <a:lnTo>
                  <a:pt x="2752436" y="1831722"/>
                </a:lnTo>
                <a:lnTo>
                  <a:pt x="2754745" y="1843167"/>
                </a:lnTo>
                <a:lnTo>
                  <a:pt x="2752436" y="1854611"/>
                </a:lnTo>
                <a:lnTo>
                  <a:pt x="2746140" y="1863956"/>
                </a:lnTo>
                <a:lnTo>
                  <a:pt x="2736801" y="1870255"/>
                </a:lnTo>
                <a:lnTo>
                  <a:pt x="2725364" y="1872565"/>
                </a:lnTo>
                <a:close/>
              </a:path>
              <a:path w="4523740" h="2472690">
                <a:moveTo>
                  <a:pt x="3028087" y="1875930"/>
                </a:moveTo>
                <a:lnTo>
                  <a:pt x="3015344" y="1873355"/>
                </a:lnTo>
                <a:lnTo>
                  <a:pt x="3004936" y="1866332"/>
                </a:lnTo>
                <a:lnTo>
                  <a:pt x="2997918" y="1855918"/>
                </a:lnTo>
                <a:lnTo>
                  <a:pt x="2995344" y="1843167"/>
                </a:lnTo>
                <a:lnTo>
                  <a:pt x="2997918" y="1830416"/>
                </a:lnTo>
                <a:lnTo>
                  <a:pt x="3004936" y="1820001"/>
                </a:lnTo>
                <a:lnTo>
                  <a:pt x="3015344" y="1812979"/>
                </a:lnTo>
                <a:lnTo>
                  <a:pt x="3028087" y="1810403"/>
                </a:lnTo>
                <a:lnTo>
                  <a:pt x="3040831" y="1812979"/>
                </a:lnTo>
                <a:lnTo>
                  <a:pt x="3051241" y="1820001"/>
                </a:lnTo>
                <a:lnTo>
                  <a:pt x="3058260" y="1830416"/>
                </a:lnTo>
                <a:lnTo>
                  <a:pt x="3060834" y="1843167"/>
                </a:lnTo>
                <a:lnTo>
                  <a:pt x="3058260" y="1855918"/>
                </a:lnTo>
                <a:lnTo>
                  <a:pt x="3051241" y="1866332"/>
                </a:lnTo>
                <a:lnTo>
                  <a:pt x="3040831" y="1873355"/>
                </a:lnTo>
                <a:lnTo>
                  <a:pt x="3028087" y="1875930"/>
                </a:lnTo>
                <a:close/>
              </a:path>
              <a:path w="4523740" h="2472690">
                <a:moveTo>
                  <a:pt x="3330811" y="1878455"/>
                </a:moveTo>
                <a:lnTo>
                  <a:pt x="3317095" y="1875682"/>
                </a:lnTo>
                <a:lnTo>
                  <a:pt x="3305891" y="1868121"/>
                </a:lnTo>
                <a:lnTo>
                  <a:pt x="3298334" y="1856909"/>
                </a:lnTo>
                <a:lnTo>
                  <a:pt x="3295563" y="1843184"/>
                </a:lnTo>
                <a:lnTo>
                  <a:pt x="3298334" y="1829458"/>
                </a:lnTo>
                <a:lnTo>
                  <a:pt x="3305891" y="1818246"/>
                </a:lnTo>
                <a:lnTo>
                  <a:pt x="3317095" y="1810685"/>
                </a:lnTo>
                <a:lnTo>
                  <a:pt x="3330811" y="1807912"/>
                </a:lnTo>
                <a:lnTo>
                  <a:pt x="3344529" y="1810685"/>
                </a:lnTo>
                <a:lnTo>
                  <a:pt x="3355734" y="1818246"/>
                </a:lnTo>
                <a:lnTo>
                  <a:pt x="3363291" y="1829458"/>
                </a:lnTo>
                <a:lnTo>
                  <a:pt x="3366062" y="1843184"/>
                </a:lnTo>
                <a:lnTo>
                  <a:pt x="3363293" y="1856909"/>
                </a:lnTo>
                <a:lnTo>
                  <a:pt x="3355741" y="1868121"/>
                </a:lnTo>
                <a:lnTo>
                  <a:pt x="3344536" y="1875682"/>
                </a:lnTo>
                <a:lnTo>
                  <a:pt x="3330811" y="1878455"/>
                </a:lnTo>
                <a:close/>
              </a:path>
              <a:path w="4523740" h="2472690">
                <a:moveTo>
                  <a:pt x="3633528" y="1880980"/>
                </a:moveTo>
                <a:lnTo>
                  <a:pt x="3618825" y="1878009"/>
                </a:lnTo>
                <a:lnTo>
                  <a:pt x="3606819" y="1869907"/>
                </a:lnTo>
                <a:lnTo>
                  <a:pt x="3598723" y="1857893"/>
                </a:lnTo>
                <a:lnTo>
                  <a:pt x="3595755" y="1843184"/>
                </a:lnTo>
                <a:lnTo>
                  <a:pt x="3598723" y="1828476"/>
                </a:lnTo>
                <a:lnTo>
                  <a:pt x="3606819" y="1816461"/>
                </a:lnTo>
                <a:lnTo>
                  <a:pt x="3618825" y="1808359"/>
                </a:lnTo>
                <a:lnTo>
                  <a:pt x="3633528" y="1805387"/>
                </a:lnTo>
                <a:lnTo>
                  <a:pt x="3648231" y="1808359"/>
                </a:lnTo>
                <a:lnTo>
                  <a:pt x="3660237" y="1816461"/>
                </a:lnTo>
                <a:lnTo>
                  <a:pt x="3668333" y="1828476"/>
                </a:lnTo>
                <a:lnTo>
                  <a:pt x="3671301" y="1843184"/>
                </a:lnTo>
                <a:lnTo>
                  <a:pt x="3668333" y="1857893"/>
                </a:lnTo>
                <a:lnTo>
                  <a:pt x="3660237" y="1869907"/>
                </a:lnTo>
                <a:lnTo>
                  <a:pt x="3648231" y="1878009"/>
                </a:lnTo>
                <a:lnTo>
                  <a:pt x="3633528" y="1880980"/>
                </a:lnTo>
                <a:close/>
              </a:path>
              <a:path w="4523740" h="2472690">
                <a:moveTo>
                  <a:pt x="3936252" y="1884346"/>
                </a:moveTo>
                <a:lnTo>
                  <a:pt x="3920243" y="1881111"/>
                </a:lnTo>
                <a:lnTo>
                  <a:pt x="3907175" y="1872290"/>
                </a:lnTo>
                <a:lnTo>
                  <a:pt x="3898366" y="1859206"/>
                </a:lnTo>
                <a:lnTo>
                  <a:pt x="3895137" y="1843184"/>
                </a:lnTo>
                <a:lnTo>
                  <a:pt x="3898366" y="1827161"/>
                </a:lnTo>
                <a:lnTo>
                  <a:pt x="3907175" y="1814077"/>
                </a:lnTo>
                <a:lnTo>
                  <a:pt x="3920243" y="1805256"/>
                </a:lnTo>
                <a:lnTo>
                  <a:pt x="3936252" y="1802021"/>
                </a:lnTo>
                <a:lnTo>
                  <a:pt x="3952265" y="1805256"/>
                </a:lnTo>
                <a:lnTo>
                  <a:pt x="3965345" y="1814077"/>
                </a:lnTo>
                <a:lnTo>
                  <a:pt x="3974165" y="1827161"/>
                </a:lnTo>
                <a:lnTo>
                  <a:pt x="3977400" y="1843184"/>
                </a:lnTo>
                <a:lnTo>
                  <a:pt x="3974165" y="1859206"/>
                </a:lnTo>
                <a:lnTo>
                  <a:pt x="3965345" y="1872290"/>
                </a:lnTo>
                <a:lnTo>
                  <a:pt x="3952265" y="1881111"/>
                </a:lnTo>
                <a:lnTo>
                  <a:pt x="3936252" y="1884346"/>
                </a:lnTo>
                <a:close/>
              </a:path>
              <a:path w="4523740" h="2472690">
                <a:moveTo>
                  <a:pt x="4238975" y="1886871"/>
                </a:moveTo>
                <a:lnTo>
                  <a:pt x="4221988" y="1883438"/>
                </a:lnTo>
                <a:lnTo>
                  <a:pt x="4208114" y="1874079"/>
                </a:lnTo>
                <a:lnTo>
                  <a:pt x="4198759" y="1860197"/>
                </a:lnTo>
                <a:lnTo>
                  <a:pt x="4195329" y="1843200"/>
                </a:lnTo>
                <a:lnTo>
                  <a:pt x="4198759" y="1826204"/>
                </a:lnTo>
                <a:lnTo>
                  <a:pt x="4208114" y="1812324"/>
                </a:lnTo>
                <a:lnTo>
                  <a:pt x="4221988" y="1802965"/>
                </a:lnTo>
                <a:lnTo>
                  <a:pt x="4238975" y="1799534"/>
                </a:lnTo>
                <a:lnTo>
                  <a:pt x="4255963" y="1802965"/>
                </a:lnTo>
                <a:lnTo>
                  <a:pt x="4269837" y="1812324"/>
                </a:lnTo>
                <a:lnTo>
                  <a:pt x="4279191" y="1826204"/>
                </a:lnTo>
                <a:lnTo>
                  <a:pt x="4282622" y="1843200"/>
                </a:lnTo>
                <a:lnTo>
                  <a:pt x="4279191" y="1860197"/>
                </a:lnTo>
                <a:lnTo>
                  <a:pt x="4269837" y="1874079"/>
                </a:lnTo>
                <a:lnTo>
                  <a:pt x="4255963" y="1883438"/>
                </a:lnTo>
                <a:lnTo>
                  <a:pt x="4238975" y="1886871"/>
                </a:lnTo>
                <a:close/>
              </a:path>
              <a:path w="4523740" h="2472690">
                <a:moveTo>
                  <a:pt x="4523688" y="1885732"/>
                </a:moveTo>
                <a:lnTo>
                  <a:pt x="4509070" y="1875865"/>
                </a:lnTo>
                <a:lnTo>
                  <a:pt x="4499181" y="1861182"/>
                </a:lnTo>
                <a:lnTo>
                  <a:pt x="4495555" y="1843200"/>
                </a:lnTo>
                <a:lnTo>
                  <a:pt x="4499181" y="1825220"/>
                </a:lnTo>
                <a:lnTo>
                  <a:pt x="4509070" y="1810537"/>
                </a:lnTo>
                <a:lnTo>
                  <a:pt x="4523688" y="1800672"/>
                </a:lnTo>
                <a:lnTo>
                  <a:pt x="4523688" y="1885732"/>
                </a:lnTo>
                <a:close/>
              </a:path>
              <a:path w="4523740" h="2472690">
                <a:moveTo>
                  <a:pt x="607685" y="2148648"/>
                </a:moveTo>
                <a:lnTo>
                  <a:pt x="604893" y="2148648"/>
                </a:lnTo>
                <a:lnTo>
                  <a:pt x="603766" y="2147521"/>
                </a:lnTo>
                <a:lnTo>
                  <a:pt x="603766" y="2144729"/>
                </a:lnTo>
                <a:lnTo>
                  <a:pt x="604893" y="2143598"/>
                </a:lnTo>
                <a:lnTo>
                  <a:pt x="607685" y="2143598"/>
                </a:lnTo>
                <a:lnTo>
                  <a:pt x="608812" y="2144729"/>
                </a:lnTo>
                <a:lnTo>
                  <a:pt x="608812" y="2147521"/>
                </a:lnTo>
                <a:lnTo>
                  <a:pt x="607685" y="2148648"/>
                </a:lnTo>
                <a:close/>
              </a:path>
              <a:path w="4523740" h="2472690">
                <a:moveTo>
                  <a:pt x="913187" y="2153681"/>
                </a:moveTo>
                <a:lnTo>
                  <a:pt x="904842" y="2153681"/>
                </a:lnTo>
                <a:lnTo>
                  <a:pt x="901463" y="2150299"/>
                </a:lnTo>
                <a:lnTo>
                  <a:pt x="901463" y="2141951"/>
                </a:lnTo>
                <a:lnTo>
                  <a:pt x="904842" y="2138569"/>
                </a:lnTo>
                <a:lnTo>
                  <a:pt x="913187" y="2138569"/>
                </a:lnTo>
                <a:lnTo>
                  <a:pt x="916566" y="2141951"/>
                </a:lnTo>
                <a:lnTo>
                  <a:pt x="916566" y="2150299"/>
                </a:lnTo>
                <a:lnTo>
                  <a:pt x="913187" y="2153681"/>
                </a:lnTo>
                <a:close/>
              </a:path>
              <a:path w="4523740" h="2472690">
                <a:moveTo>
                  <a:pt x="1218685" y="2158711"/>
                </a:moveTo>
                <a:lnTo>
                  <a:pt x="1204778" y="2158711"/>
                </a:lnTo>
                <a:lnTo>
                  <a:pt x="1199144" y="2153074"/>
                </a:lnTo>
                <a:lnTo>
                  <a:pt x="1199144" y="2139139"/>
                </a:lnTo>
                <a:lnTo>
                  <a:pt x="1204778" y="2133502"/>
                </a:lnTo>
                <a:lnTo>
                  <a:pt x="1218702" y="2133502"/>
                </a:lnTo>
                <a:lnTo>
                  <a:pt x="1224336" y="2139139"/>
                </a:lnTo>
                <a:lnTo>
                  <a:pt x="1224336" y="2153074"/>
                </a:lnTo>
                <a:lnTo>
                  <a:pt x="1218685" y="2158711"/>
                </a:lnTo>
                <a:close/>
              </a:path>
              <a:path w="4523740" h="2472690">
                <a:moveTo>
                  <a:pt x="1523731" y="2162920"/>
                </a:moveTo>
                <a:lnTo>
                  <a:pt x="1505196" y="2162920"/>
                </a:lnTo>
                <a:lnTo>
                  <a:pt x="1497679" y="2155396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1" y="2129330"/>
                </a:lnTo>
                <a:lnTo>
                  <a:pt x="1531249" y="2136851"/>
                </a:lnTo>
                <a:lnTo>
                  <a:pt x="1531249" y="2155396"/>
                </a:lnTo>
                <a:lnTo>
                  <a:pt x="1523731" y="2162920"/>
                </a:lnTo>
                <a:close/>
              </a:path>
              <a:path w="4523740" h="2472690">
                <a:moveTo>
                  <a:pt x="1817189" y="2166286"/>
                </a:moveTo>
                <a:lnTo>
                  <a:pt x="1809344" y="2164702"/>
                </a:lnTo>
                <a:lnTo>
                  <a:pt x="1802940" y="2160383"/>
                </a:lnTo>
                <a:lnTo>
                  <a:pt x="1798623" y="2153975"/>
                </a:lnTo>
                <a:lnTo>
                  <a:pt x="1797040" y="2146123"/>
                </a:lnTo>
                <a:lnTo>
                  <a:pt x="1798623" y="2138274"/>
                </a:lnTo>
                <a:lnTo>
                  <a:pt x="1802940" y="2131866"/>
                </a:lnTo>
                <a:lnTo>
                  <a:pt x="1809344" y="2127548"/>
                </a:lnTo>
                <a:lnTo>
                  <a:pt x="1817189" y="2125964"/>
                </a:lnTo>
                <a:lnTo>
                  <a:pt x="1825034" y="2127548"/>
                </a:lnTo>
                <a:lnTo>
                  <a:pt x="1831438" y="2131866"/>
                </a:lnTo>
                <a:lnTo>
                  <a:pt x="1835755" y="2138274"/>
                </a:lnTo>
                <a:lnTo>
                  <a:pt x="1837338" y="2146123"/>
                </a:lnTo>
                <a:lnTo>
                  <a:pt x="1835755" y="2153975"/>
                </a:lnTo>
                <a:lnTo>
                  <a:pt x="1831438" y="2160383"/>
                </a:lnTo>
                <a:lnTo>
                  <a:pt x="1825034" y="2164702"/>
                </a:lnTo>
                <a:lnTo>
                  <a:pt x="1817189" y="2166286"/>
                </a:lnTo>
                <a:close/>
              </a:path>
              <a:path w="4523740" h="2472690">
                <a:moveTo>
                  <a:pt x="2119913" y="2169648"/>
                </a:moveTo>
                <a:lnTo>
                  <a:pt x="2110762" y="2167799"/>
                </a:lnTo>
                <a:lnTo>
                  <a:pt x="2103289" y="2162758"/>
                </a:lnTo>
                <a:lnTo>
                  <a:pt x="2098250" y="2155280"/>
                </a:lnTo>
                <a:lnTo>
                  <a:pt x="2096402" y="2146123"/>
                </a:lnTo>
                <a:lnTo>
                  <a:pt x="2098250" y="2136968"/>
                </a:lnTo>
                <a:lnTo>
                  <a:pt x="2103289" y="2129490"/>
                </a:lnTo>
                <a:lnTo>
                  <a:pt x="2110762" y="2124448"/>
                </a:lnTo>
                <a:lnTo>
                  <a:pt x="2119913" y="2122599"/>
                </a:lnTo>
                <a:lnTo>
                  <a:pt x="2129063" y="2124448"/>
                </a:lnTo>
                <a:lnTo>
                  <a:pt x="2136537" y="2129490"/>
                </a:lnTo>
                <a:lnTo>
                  <a:pt x="2141576" y="2136968"/>
                </a:lnTo>
                <a:lnTo>
                  <a:pt x="2143424" y="2146123"/>
                </a:lnTo>
                <a:lnTo>
                  <a:pt x="2141576" y="2155280"/>
                </a:lnTo>
                <a:lnTo>
                  <a:pt x="2136537" y="2162758"/>
                </a:lnTo>
                <a:lnTo>
                  <a:pt x="2129063" y="2167799"/>
                </a:lnTo>
                <a:lnTo>
                  <a:pt x="2119913" y="2169648"/>
                </a:lnTo>
                <a:close/>
              </a:path>
              <a:path w="4523740" h="2472690">
                <a:moveTo>
                  <a:pt x="2422640" y="2172173"/>
                </a:moveTo>
                <a:lnTo>
                  <a:pt x="2412515" y="2170126"/>
                </a:lnTo>
                <a:lnTo>
                  <a:pt x="2404244" y="2164546"/>
                </a:lnTo>
                <a:lnTo>
                  <a:pt x="2398666" y="2156271"/>
                </a:lnTo>
                <a:lnTo>
                  <a:pt x="2396621" y="2146140"/>
                </a:lnTo>
                <a:lnTo>
                  <a:pt x="2398666" y="2136010"/>
                </a:lnTo>
                <a:lnTo>
                  <a:pt x="2404244" y="2127735"/>
                </a:lnTo>
                <a:lnTo>
                  <a:pt x="2412515" y="2122154"/>
                </a:lnTo>
                <a:lnTo>
                  <a:pt x="2422640" y="2120108"/>
                </a:lnTo>
                <a:lnTo>
                  <a:pt x="2432763" y="2122154"/>
                </a:lnTo>
                <a:lnTo>
                  <a:pt x="2441033" y="2127735"/>
                </a:lnTo>
                <a:lnTo>
                  <a:pt x="2446610" y="2136010"/>
                </a:lnTo>
                <a:lnTo>
                  <a:pt x="2448656" y="2146140"/>
                </a:lnTo>
                <a:lnTo>
                  <a:pt x="2446612" y="2156271"/>
                </a:lnTo>
                <a:lnTo>
                  <a:pt x="2441039" y="2164546"/>
                </a:lnTo>
                <a:lnTo>
                  <a:pt x="2432770" y="2170126"/>
                </a:lnTo>
                <a:lnTo>
                  <a:pt x="2422640" y="2172173"/>
                </a:lnTo>
                <a:close/>
              </a:path>
              <a:path w="4523740" h="2472690">
                <a:moveTo>
                  <a:pt x="2725364" y="2175538"/>
                </a:moveTo>
                <a:lnTo>
                  <a:pt x="2713926" y="2173229"/>
                </a:lnTo>
                <a:lnTo>
                  <a:pt x="2704587" y="2166929"/>
                </a:lnTo>
                <a:lnTo>
                  <a:pt x="2698291" y="2157585"/>
                </a:lnTo>
                <a:lnTo>
                  <a:pt x="2695982" y="2146140"/>
                </a:lnTo>
                <a:lnTo>
                  <a:pt x="2698291" y="2134695"/>
                </a:lnTo>
                <a:lnTo>
                  <a:pt x="2704587" y="2125351"/>
                </a:lnTo>
                <a:lnTo>
                  <a:pt x="2713926" y="2119052"/>
                </a:lnTo>
                <a:lnTo>
                  <a:pt x="2725364" y="2116742"/>
                </a:lnTo>
                <a:lnTo>
                  <a:pt x="2736801" y="2119052"/>
                </a:lnTo>
                <a:lnTo>
                  <a:pt x="2746140" y="2125351"/>
                </a:lnTo>
                <a:lnTo>
                  <a:pt x="2752436" y="2134695"/>
                </a:lnTo>
                <a:lnTo>
                  <a:pt x="2754745" y="2146140"/>
                </a:lnTo>
                <a:lnTo>
                  <a:pt x="2752436" y="2157585"/>
                </a:lnTo>
                <a:lnTo>
                  <a:pt x="2746140" y="2166929"/>
                </a:lnTo>
                <a:lnTo>
                  <a:pt x="2736801" y="2173229"/>
                </a:lnTo>
                <a:lnTo>
                  <a:pt x="2725364" y="2175538"/>
                </a:lnTo>
                <a:close/>
              </a:path>
              <a:path w="4523740" h="2472690">
                <a:moveTo>
                  <a:pt x="3028087" y="2178907"/>
                </a:moveTo>
                <a:lnTo>
                  <a:pt x="3015344" y="2176331"/>
                </a:lnTo>
                <a:lnTo>
                  <a:pt x="3004936" y="2169307"/>
                </a:lnTo>
                <a:lnTo>
                  <a:pt x="2997918" y="2158892"/>
                </a:lnTo>
                <a:lnTo>
                  <a:pt x="2995344" y="2146140"/>
                </a:lnTo>
                <a:lnTo>
                  <a:pt x="2997918" y="2133389"/>
                </a:lnTo>
                <a:lnTo>
                  <a:pt x="3004936" y="2122975"/>
                </a:lnTo>
                <a:lnTo>
                  <a:pt x="3015344" y="2115952"/>
                </a:lnTo>
                <a:lnTo>
                  <a:pt x="3028087" y="2113377"/>
                </a:lnTo>
                <a:lnTo>
                  <a:pt x="3040831" y="2115952"/>
                </a:lnTo>
                <a:lnTo>
                  <a:pt x="3051241" y="2122975"/>
                </a:lnTo>
                <a:lnTo>
                  <a:pt x="3058260" y="2133389"/>
                </a:lnTo>
                <a:lnTo>
                  <a:pt x="3060834" y="2146140"/>
                </a:lnTo>
                <a:lnTo>
                  <a:pt x="3058260" y="2158892"/>
                </a:lnTo>
                <a:lnTo>
                  <a:pt x="3051241" y="2169307"/>
                </a:lnTo>
                <a:lnTo>
                  <a:pt x="3040831" y="2176331"/>
                </a:lnTo>
                <a:lnTo>
                  <a:pt x="3028087" y="2178907"/>
                </a:lnTo>
                <a:close/>
              </a:path>
              <a:path w="4523740" h="2472690">
                <a:moveTo>
                  <a:pt x="3330811" y="2181429"/>
                </a:moveTo>
                <a:lnTo>
                  <a:pt x="3317095" y="2178656"/>
                </a:lnTo>
                <a:lnTo>
                  <a:pt x="3305891" y="2171094"/>
                </a:lnTo>
                <a:lnTo>
                  <a:pt x="3298334" y="2159882"/>
                </a:lnTo>
                <a:lnTo>
                  <a:pt x="3295563" y="2146157"/>
                </a:lnTo>
                <a:lnTo>
                  <a:pt x="3298334" y="2132432"/>
                </a:lnTo>
                <a:lnTo>
                  <a:pt x="3305891" y="2121220"/>
                </a:lnTo>
                <a:lnTo>
                  <a:pt x="3317095" y="2113659"/>
                </a:lnTo>
                <a:lnTo>
                  <a:pt x="3330811" y="2110885"/>
                </a:lnTo>
                <a:lnTo>
                  <a:pt x="3344529" y="2113659"/>
                </a:lnTo>
                <a:lnTo>
                  <a:pt x="3355734" y="2121220"/>
                </a:lnTo>
                <a:lnTo>
                  <a:pt x="3363291" y="2132432"/>
                </a:lnTo>
                <a:lnTo>
                  <a:pt x="3366062" y="2146157"/>
                </a:lnTo>
                <a:lnTo>
                  <a:pt x="3363293" y="2159882"/>
                </a:lnTo>
                <a:lnTo>
                  <a:pt x="3355741" y="2171094"/>
                </a:lnTo>
                <a:lnTo>
                  <a:pt x="3344536" y="2178656"/>
                </a:lnTo>
                <a:lnTo>
                  <a:pt x="3330811" y="2181429"/>
                </a:lnTo>
                <a:close/>
              </a:path>
              <a:path w="4523740" h="2472690">
                <a:moveTo>
                  <a:pt x="3633528" y="2183954"/>
                </a:moveTo>
                <a:lnTo>
                  <a:pt x="3618825" y="2180982"/>
                </a:lnTo>
                <a:lnTo>
                  <a:pt x="3606819" y="2172881"/>
                </a:lnTo>
                <a:lnTo>
                  <a:pt x="3598723" y="2160866"/>
                </a:lnTo>
                <a:lnTo>
                  <a:pt x="3595755" y="2146157"/>
                </a:lnTo>
                <a:lnTo>
                  <a:pt x="3598723" y="2131448"/>
                </a:lnTo>
                <a:lnTo>
                  <a:pt x="3606819" y="2119433"/>
                </a:lnTo>
                <a:lnTo>
                  <a:pt x="3618825" y="2111332"/>
                </a:lnTo>
                <a:lnTo>
                  <a:pt x="3633528" y="2108360"/>
                </a:lnTo>
                <a:lnTo>
                  <a:pt x="3648231" y="2111332"/>
                </a:lnTo>
                <a:lnTo>
                  <a:pt x="3660237" y="2119433"/>
                </a:lnTo>
                <a:lnTo>
                  <a:pt x="3668333" y="2131448"/>
                </a:lnTo>
                <a:lnTo>
                  <a:pt x="3671301" y="2146157"/>
                </a:lnTo>
                <a:lnTo>
                  <a:pt x="3668333" y="2160866"/>
                </a:lnTo>
                <a:lnTo>
                  <a:pt x="3660237" y="2172881"/>
                </a:lnTo>
                <a:lnTo>
                  <a:pt x="3648231" y="2180982"/>
                </a:lnTo>
                <a:lnTo>
                  <a:pt x="3633528" y="2183954"/>
                </a:lnTo>
                <a:close/>
              </a:path>
              <a:path w="4523740" h="2472690">
                <a:moveTo>
                  <a:pt x="3936252" y="2187319"/>
                </a:moveTo>
                <a:lnTo>
                  <a:pt x="3920243" y="2184085"/>
                </a:lnTo>
                <a:lnTo>
                  <a:pt x="3907175" y="2175264"/>
                </a:lnTo>
                <a:lnTo>
                  <a:pt x="3898366" y="2162180"/>
                </a:lnTo>
                <a:lnTo>
                  <a:pt x="3895137" y="2146157"/>
                </a:lnTo>
                <a:lnTo>
                  <a:pt x="3898366" y="2130134"/>
                </a:lnTo>
                <a:lnTo>
                  <a:pt x="3907175" y="2117051"/>
                </a:lnTo>
                <a:lnTo>
                  <a:pt x="3920243" y="2108229"/>
                </a:lnTo>
                <a:lnTo>
                  <a:pt x="3936252" y="2104995"/>
                </a:lnTo>
                <a:lnTo>
                  <a:pt x="3952265" y="2108229"/>
                </a:lnTo>
                <a:lnTo>
                  <a:pt x="3965345" y="2117051"/>
                </a:lnTo>
                <a:lnTo>
                  <a:pt x="3974165" y="2130134"/>
                </a:lnTo>
                <a:lnTo>
                  <a:pt x="3977400" y="2146157"/>
                </a:lnTo>
                <a:lnTo>
                  <a:pt x="3974165" y="2162180"/>
                </a:lnTo>
                <a:lnTo>
                  <a:pt x="3965345" y="2175264"/>
                </a:lnTo>
                <a:lnTo>
                  <a:pt x="3952265" y="2184085"/>
                </a:lnTo>
                <a:lnTo>
                  <a:pt x="3936252" y="2187319"/>
                </a:lnTo>
                <a:close/>
              </a:path>
              <a:path w="4523740" h="2472690">
                <a:moveTo>
                  <a:pt x="4238975" y="2189844"/>
                </a:moveTo>
                <a:lnTo>
                  <a:pt x="4221988" y="2186412"/>
                </a:lnTo>
                <a:lnTo>
                  <a:pt x="4208114" y="2177052"/>
                </a:lnTo>
                <a:lnTo>
                  <a:pt x="4198759" y="2163171"/>
                </a:lnTo>
                <a:lnTo>
                  <a:pt x="4195329" y="2146174"/>
                </a:lnTo>
                <a:lnTo>
                  <a:pt x="4198759" y="2129177"/>
                </a:lnTo>
                <a:lnTo>
                  <a:pt x="4208114" y="2115296"/>
                </a:lnTo>
                <a:lnTo>
                  <a:pt x="4221988" y="2105936"/>
                </a:lnTo>
                <a:lnTo>
                  <a:pt x="4238975" y="2102504"/>
                </a:lnTo>
                <a:lnTo>
                  <a:pt x="4255963" y="2105936"/>
                </a:lnTo>
                <a:lnTo>
                  <a:pt x="4269837" y="2115296"/>
                </a:lnTo>
                <a:lnTo>
                  <a:pt x="4279191" y="2129177"/>
                </a:lnTo>
                <a:lnTo>
                  <a:pt x="4282622" y="2146174"/>
                </a:lnTo>
                <a:lnTo>
                  <a:pt x="4279191" y="2163171"/>
                </a:lnTo>
                <a:lnTo>
                  <a:pt x="4269837" y="2177052"/>
                </a:lnTo>
                <a:lnTo>
                  <a:pt x="4255963" y="2186412"/>
                </a:lnTo>
                <a:lnTo>
                  <a:pt x="4238975" y="2189844"/>
                </a:lnTo>
                <a:close/>
              </a:path>
              <a:path w="4523740" h="2472690">
                <a:moveTo>
                  <a:pt x="4523688" y="2188706"/>
                </a:moveTo>
                <a:lnTo>
                  <a:pt x="4509070" y="2178839"/>
                </a:lnTo>
                <a:lnTo>
                  <a:pt x="4499181" y="2164155"/>
                </a:lnTo>
                <a:lnTo>
                  <a:pt x="4495555" y="2146174"/>
                </a:lnTo>
                <a:lnTo>
                  <a:pt x="4499181" y="2128195"/>
                </a:lnTo>
                <a:lnTo>
                  <a:pt x="4509070" y="2113512"/>
                </a:lnTo>
                <a:lnTo>
                  <a:pt x="4523688" y="2103646"/>
                </a:lnTo>
                <a:lnTo>
                  <a:pt x="4523688" y="2188706"/>
                </a:lnTo>
                <a:close/>
              </a:path>
              <a:path w="4523740" h="2472690">
                <a:moveTo>
                  <a:pt x="1212211" y="2449924"/>
                </a:moveTo>
                <a:lnTo>
                  <a:pt x="1211269" y="2449924"/>
                </a:lnTo>
                <a:lnTo>
                  <a:pt x="1210898" y="2449552"/>
                </a:lnTo>
                <a:lnTo>
                  <a:pt x="1210898" y="2448611"/>
                </a:lnTo>
                <a:lnTo>
                  <a:pt x="1211269" y="2448239"/>
                </a:lnTo>
                <a:lnTo>
                  <a:pt x="1212211" y="2448239"/>
                </a:lnTo>
                <a:lnTo>
                  <a:pt x="1212579" y="2448611"/>
                </a:lnTo>
                <a:lnTo>
                  <a:pt x="1212579" y="2449552"/>
                </a:lnTo>
                <a:lnTo>
                  <a:pt x="1212211" y="2449924"/>
                </a:lnTo>
                <a:close/>
              </a:path>
              <a:path w="4523740" h="2472690">
                <a:moveTo>
                  <a:pt x="1516315" y="2452445"/>
                </a:moveTo>
                <a:lnTo>
                  <a:pt x="1512599" y="2452445"/>
                </a:lnTo>
                <a:lnTo>
                  <a:pt x="1511100" y="2450950"/>
                </a:lnTo>
                <a:lnTo>
                  <a:pt x="1511100" y="2447213"/>
                </a:lnTo>
                <a:lnTo>
                  <a:pt x="1512599" y="2445714"/>
                </a:lnTo>
                <a:lnTo>
                  <a:pt x="1516332" y="2445714"/>
                </a:lnTo>
                <a:lnTo>
                  <a:pt x="1517827" y="2447213"/>
                </a:lnTo>
                <a:lnTo>
                  <a:pt x="1517827" y="2450950"/>
                </a:lnTo>
                <a:lnTo>
                  <a:pt x="1516315" y="2452445"/>
                </a:lnTo>
                <a:close/>
              </a:path>
              <a:path w="4523740" h="2472690">
                <a:moveTo>
                  <a:pt x="1821358" y="2456655"/>
                </a:moveTo>
                <a:lnTo>
                  <a:pt x="1813017" y="2456655"/>
                </a:lnTo>
                <a:lnTo>
                  <a:pt x="1809638" y="2453272"/>
                </a:lnTo>
                <a:lnTo>
                  <a:pt x="1809638" y="2444925"/>
                </a:lnTo>
                <a:lnTo>
                  <a:pt x="1813017" y="2441542"/>
                </a:lnTo>
                <a:lnTo>
                  <a:pt x="1821358" y="2441542"/>
                </a:lnTo>
                <a:lnTo>
                  <a:pt x="1824740" y="2444925"/>
                </a:lnTo>
                <a:lnTo>
                  <a:pt x="1824740" y="2453272"/>
                </a:lnTo>
                <a:lnTo>
                  <a:pt x="1821358" y="2456655"/>
                </a:lnTo>
                <a:close/>
              </a:path>
              <a:path w="4523740" h="2472690">
                <a:moveTo>
                  <a:pt x="2125935" y="2460020"/>
                </a:moveTo>
                <a:lnTo>
                  <a:pt x="2113894" y="2460020"/>
                </a:lnTo>
                <a:lnTo>
                  <a:pt x="2108999" y="2455122"/>
                </a:lnTo>
                <a:lnTo>
                  <a:pt x="2108999" y="2443075"/>
                </a:lnTo>
                <a:lnTo>
                  <a:pt x="2113894" y="2438177"/>
                </a:lnTo>
                <a:lnTo>
                  <a:pt x="2125935" y="2438177"/>
                </a:lnTo>
                <a:lnTo>
                  <a:pt x="2130829" y="2443075"/>
                </a:lnTo>
                <a:lnTo>
                  <a:pt x="2130829" y="2455122"/>
                </a:lnTo>
                <a:lnTo>
                  <a:pt x="2125935" y="2460020"/>
                </a:lnTo>
                <a:close/>
              </a:path>
              <a:path w="4523740" h="2472690">
                <a:moveTo>
                  <a:pt x="2430981" y="2464226"/>
                </a:moveTo>
                <a:lnTo>
                  <a:pt x="2414295" y="2464226"/>
                </a:lnTo>
                <a:lnTo>
                  <a:pt x="2407537" y="2457462"/>
                </a:lnTo>
                <a:lnTo>
                  <a:pt x="2407537" y="2440766"/>
                </a:lnTo>
                <a:lnTo>
                  <a:pt x="2414295" y="2434004"/>
                </a:lnTo>
                <a:lnTo>
                  <a:pt x="2430981" y="2434004"/>
                </a:lnTo>
                <a:lnTo>
                  <a:pt x="2437742" y="2440766"/>
                </a:lnTo>
                <a:lnTo>
                  <a:pt x="2437742" y="2457462"/>
                </a:lnTo>
                <a:lnTo>
                  <a:pt x="2430981" y="2464226"/>
                </a:lnTo>
                <a:close/>
              </a:path>
              <a:path w="4523740" h="2472690">
                <a:moveTo>
                  <a:pt x="2735102" y="2466751"/>
                </a:moveTo>
                <a:lnTo>
                  <a:pt x="2715625" y="2466751"/>
                </a:lnTo>
                <a:lnTo>
                  <a:pt x="2707736" y="2458859"/>
                </a:lnTo>
                <a:lnTo>
                  <a:pt x="2707736" y="2439372"/>
                </a:lnTo>
                <a:lnTo>
                  <a:pt x="2715625" y="2431480"/>
                </a:lnTo>
                <a:lnTo>
                  <a:pt x="2735102" y="2431480"/>
                </a:lnTo>
                <a:lnTo>
                  <a:pt x="2742988" y="2439372"/>
                </a:lnTo>
                <a:lnTo>
                  <a:pt x="2742988" y="2458859"/>
                </a:lnTo>
                <a:lnTo>
                  <a:pt x="2735102" y="2466751"/>
                </a:lnTo>
                <a:close/>
              </a:path>
              <a:path w="4523740" h="2472690">
                <a:moveTo>
                  <a:pt x="3028087" y="2470117"/>
                </a:moveTo>
                <a:lnTo>
                  <a:pt x="3019919" y="2468465"/>
                </a:lnTo>
                <a:lnTo>
                  <a:pt x="3013247" y="2463963"/>
                </a:lnTo>
                <a:lnTo>
                  <a:pt x="3008748" y="2457287"/>
                </a:lnTo>
                <a:lnTo>
                  <a:pt x="3007098" y="2449114"/>
                </a:lnTo>
                <a:lnTo>
                  <a:pt x="3008748" y="2440941"/>
                </a:lnTo>
                <a:lnTo>
                  <a:pt x="3013247" y="2434266"/>
                </a:lnTo>
                <a:lnTo>
                  <a:pt x="3019919" y="2429765"/>
                </a:lnTo>
                <a:lnTo>
                  <a:pt x="3028087" y="2428114"/>
                </a:lnTo>
                <a:lnTo>
                  <a:pt x="3036256" y="2429765"/>
                </a:lnTo>
                <a:lnTo>
                  <a:pt x="3042928" y="2434266"/>
                </a:lnTo>
                <a:lnTo>
                  <a:pt x="3047427" y="2440941"/>
                </a:lnTo>
                <a:lnTo>
                  <a:pt x="3049077" y="2449114"/>
                </a:lnTo>
                <a:lnTo>
                  <a:pt x="3047427" y="2457287"/>
                </a:lnTo>
                <a:lnTo>
                  <a:pt x="3042928" y="2463963"/>
                </a:lnTo>
                <a:lnTo>
                  <a:pt x="3036256" y="2468465"/>
                </a:lnTo>
                <a:lnTo>
                  <a:pt x="3028087" y="2470117"/>
                </a:lnTo>
                <a:close/>
              </a:path>
              <a:path w="4523740" h="2472690">
                <a:moveTo>
                  <a:pt x="3330811" y="2471798"/>
                </a:moveTo>
                <a:lnTo>
                  <a:pt x="3321984" y="2470016"/>
                </a:lnTo>
                <a:lnTo>
                  <a:pt x="3314778" y="2465157"/>
                </a:lnTo>
                <a:lnTo>
                  <a:pt x="3309921" y="2457947"/>
                </a:lnTo>
                <a:lnTo>
                  <a:pt x="3308141" y="2449114"/>
                </a:lnTo>
                <a:lnTo>
                  <a:pt x="3309921" y="2440280"/>
                </a:lnTo>
                <a:lnTo>
                  <a:pt x="3314778" y="2433070"/>
                </a:lnTo>
                <a:lnTo>
                  <a:pt x="3321984" y="2428211"/>
                </a:lnTo>
                <a:lnTo>
                  <a:pt x="3330811" y="2426430"/>
                </a:lnTo>
                <a:lnTo>
                  <a:pt x="3339640" y="2428211"/>
                </a:lnTo>
                <a:lnTo>
                  <a:pt x="3346847" y="2433070"/>
                </a:lnTo>
                <a:lnTo>
                  <a:pt x="3351704" y="2440280"/>
                </a:lnTo>
                <a:lnTo>
                  <a:pt x="3353485" y="2449114"/>
                </a:lnTo>
                <a:lnTo>
                  <a:pt x="3351702" y="2457947"/>
                </a:lnTo>
                <a:lnTo>
                  <a:pt x="3346840" y="2465157"/>
                </a:lnTo>
                <a:lnTo>
                  <a:pt x="3339633" y="2470016"/>
                </a:lnTo>
                <a:lnTo>
                  <a:pt x="3330811" y="2471798"/>
                </a:lnTo>
                <a:close/>
              </a:path>
              <a:path w="4523740" h="2472690">
                <a:moveTo>
                  <a:pt x="3633528" y="2471798"/>
                </a:moveTo>
                <a:lnTo>
                  <a:pt x="3624706" y="2470016"/>
                </a:lnTo>
                <a:lnTo>
                  <a:pt x="3617507" y="2465157"/>
                </a:lnTo>
                <a:lnTo>
                  <a:pt x="3612656" y="2457947"/>
                </a:lnTo>
                <a:lnTo>
                  <a:pt x="3610878" y="2449114"/>
                </a:lnTo>
                <a:lnTo>
                  <a:pt x="3612656" y="2440280"/>
                </a:lnTo>
                <a:lnTo>
                  <a:pt x="3617507" y="2433070"/>
                </a:lnTo>
                <a:lnTo>
                  <a:pt x="3624706" y="2428211"/>
                </a:lnTo>
                <a:lnTo>
                  <a:pt x="3633528" y="2426430"/>
                </a:lnTo>
                <a:lnTo>
                  <a:pt x="3642356" y="2428211"/>
                </a:lnTo>
                <a:lnTo>
                  <a:pt x="3649566" y="2433070"/>
                </a:lnTo>
                <a:lnTo>
                  <a:pt x="3654429" y="2440280"/>
                </a:lnTo>
                <a:lnTo>
                  <a:pt x="3656212" y="2449114"/>
                </a:lnTo>
                <a:lnTo>
                  <a:pt x="3654429" y="2457947"/>
                </a:lnTo>
                <a:lnTo>
                  <a:pt x="3649566" y="2465157"/>
                </a:lnTo>
                <a:lnTo>
                  <a:pt x="3642356" y="2470016"/>
                </a:lnTo>
                <a:lnTo>
                  <a:pt x="3633528" y="2471798"/>
                </a:lnTo>
                <a:close/>
              </a:path>
              <a:path w="4523740" h="2472690">
                <a:moveTo>
                  <a:pt x="3942139" y="2472292"/>
                </a:moveTo>
                <a:lnTo>
                  <a:pt x="3930365" y="2472292"/>
                </a:lnTo>
                <a:lnTo>
                  <a:pt x="3926781" y="2471568"/>
                </a:lnTo>
                <a:lnTo>
                  <a:pt x="3919045" y="2466348"/>
                </a:lnTo>
                <a:lnTo>
                  <a:pt x="3913827" y="2458608"/>
                </a:lnTo>
                <a:lnTo>
                  <a:pt x="3911914" y="2449131"/>
                </a:lnTo>
                <a:lnTo>
                  <a:pt x="3913827" y="2439654"/>
                </a:lnTo>
                <a:lnTo>
                  <a:pt x="3919045" y="2431915"/>
                </a:lnTo>
                <a:lnTo>
                  <a:pt x="3926781" y="2426696"/>
                </a:lnTo>
                <a:lnTo>
                  <a:pt x="3936252" y="2424782"/>
                </a:lnTo>
                <a:lnTo>
                  <a:pt x="3945722" y="2426696"/>
                </a:lnTo>
                <a:lnTo>
                  <a:pt x="3953459" y="2431915"/>
                </a:lnTo>
                <a:lnTo>
                  <a:pt x="3958676" y="2439654"/>
                </a:lnTo>
                <a:lnTo>
                  <a:pt x="3960590" y="2449131"/>
                </a:lnTo>
                <a:lnTo>
                  <a:pt x="3958676" y="2458608"/>
                </a:lnTo>
                <a:lnTo>
                  <a:pt x="3953459" y="2466348"/>
                </a:lnTo>
                <a:lnTo>
                  <a:pt x="3945722" y="2471568"/>
                </a:lnTo>
                <a:lnTo>
                  <a:pt x="3942139" y="2472292"/>
                </a:lnTo>
                <a:close/>
              </a:path>
              <a:path w="4523740" h="2472690">
                <a:moveTo>
                  <a:pt x="4238975" y="2471798"/>
                </a:moveTo>
                <a:lnTo>
                  <a:pt x="4230153" y="2470016"/>
                </a:lnTo>
                <a:lnTo>
                  <a:pt x="4222954" y="2465157"/>
                </a:lnTo>
                <a:lnTo>
                  <a:pt x="4218103" y="2457947"/>
                </a:lnTo>
                <a:lnTo>
                  <a:pt x="4216325" y="2449114"/>
                </a:lnTo>
                <a:lnTo>
                  <a:pt x="4218103" y="2440280"/>
                </a:lnTo>
                <a:lnTo>
                  <a:pt x="4222954" y="2433070"/>
                </a:lnTo>
                <a:lnTo>
                  <a:pt x="4230153" y="2428211"/>
                </a:lnTo>
                <a:lnTo>
                  <a:pt x="4238975" y="2426430"/>
                </a:lnTo>
                <a:lnTo>
                  <a:pt x="4247817" y="2428211"/>
                </a:lnTo>
                <a:lnTo>
                  <a:pt x="4255026" y="2433070"/>
                </a:lnTo>
                <a:lnTo>
                  <a:pt x="4259881" y="2440280"/>
                </a:lnTo>
                <a:lnTo>
                  <a:pt x="4261659" y="2449114"/>
                </a:lnTo>
                <a:lnTo>
                  <a:pt x="4259876" y="2457947"/>
                </a:lnTo>
                <a:lnTo>
                  <a:pt x="4255014" y="2465157"/>
                </a:lnTo>
                <a:lnTo>
                  <a:pt x="4247803" y="2470016"/>
                </a:lnTo>
                <a:lnTo>
                  <a:pt x="4238975" y="2471798"/>
                </a:lnTo>
                <a:close/>
              </a:path>
              <a:path w="4523740" h="2472690">
                <a:moveTo>
                  <a:pt x="4523688" y="2457785"/>
                </a:moveTo>
                <a:lnTo>
                  <a:pt x="4523134" y="2456964"/>
                </a:lnTo>
                <a:lnTo>
                  <a:pt x="4521547" y="2449114"/>
                </a:lnTo>
                <a:lnTo>
                  <a:pt x="4523134" y="2441264"/>
                </a:lnTo>
                <a:lnTo>
                  <a:pt x="4523688" y="2440443"/>
                </a:lnTo>
                <a:lnTo>
                  <a:pt x="4523688" y="245778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004731"/>
            <a:ext cx="18288000" cy="142240"/>
          </a:xfrm>
          <a:custGeom>
            <a:avLst/>
            <a:gdLst/>
            <a:ahLst/>
            <a:cxnLst/>
            <a:rect l="l" t="t" r="r" b="b"/>
            <a:pathLst>
              <a:path w="18288000" h="142240">
                <a:moveTo>
                  <a:pt x="18287988" y="27647"/>
                </a:moveTo>
                <a:lnTo>
                  <a:pt x="8060512" y="18465"/>
                </a:lnTo>
                <a:lnTo>
                  <a:pt x="0" y="0"/>
                </a:lnTo>
                <a:lnTo>
                  <a:pt x="0" y="114300"/>
                </a:lnTo>
                <a:lnTo>
                  <a:pt x="8060258" y="132753"/>
                </a:lnTo>
                <a:lnTo>
                  <a:pt x="8060410" y="62420"/>
                </a:lnTo>
                <a:lnTo>
                  <a:pt x="8060360" y="132753"/>
                </a:lnTo>
                <a:lnTo>
                  <a:pt x="18287988" y="141947"/>
                </a:lnTo>
                <a:lnTo>
                  <a:pt x="18287988" y="27647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5000" y="1069768"/>
            <a:ext cx="6172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G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lang="en-US"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7200" spc="-1120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endParaRPr sz="72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8939" y="1803545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570" dirty="0" smtClean="0"/>
              <a:t> </a:t>
            </a:r>
            <a:endParaRPr spc="-570" dirty="0"/>
          </a:p>
        </p:txBody>
      </p:sp>
      <p:sp>
        <p:nvSpPr>
          <p:cNvPr id="8" name="object 8"/>
          <p:cNvSpPr/>
          <p:nvPr/>
        </p:nvSpPr>
        <p:spPr>
          <a:xfrm>
            <a:off x="68549" y="133648"/>
            <a:ext cx="4618990" cy="1609725"/>
          </a:xfrm>
          <a:custGeom>
            <a:avLst/>
            <a:gdLst/>
            <a:ahLst/>
            <a:cxnLst/>
            <a:rect l="l" t="t" r="r" b="b"/>
            <a:pathLst>
              <a:path w="4618990" h="1609725">
                <a:moveTo>
                  <a:pt x="29381" y="100731"/>
                </a:moveTo>
                <a:lnTo>
                  <a:pt x="17943" y="98421"/>
                </a:lnTo>
                <a:lnTo>
                  <a:pt x="8604" y="92122"/>
                </a:lnTo>
                <a:lnTo>
                  <a:pt x="2308" y="82777"/>
                </a:lnTo>
                <a:lnTo>
                  <a:pt x="0" y="71333"/>
                </a:lnTo>
                <a:lnTo>
                  <a:pt x="2308" y="59888"/>
                </a:lnTo>
                <a:lnTo>
                  <a:pt x="8604" y="50544"/>
                </a:lnTo>
                <a:lnTo>
                  <a:pt x="17943" y="44244"/>
                </a:lnTo>
                <a:lnTo>
                  <a:pt x="29381" y="41935"/>
                </a:lnTo>
                <a:lnTo>
                  <a:pt x="40819" y="44244"/>
                </a:lnTo>
                <a:lnTo>
                  <a:pt x="50158" y="50544"/>
                </a:lnTo>
                <a:lnTo>
                  <a:pt x="56453" y="59888"/>
                </a:lnTo>
                <a:lnTo>
                  <a:pt x="58762" y="71333"/>
                </a:lnTo>
                <a:lnTo>
                  <a:pt x="56453" y="82777"/>
                </a:lnTo>
                <a:lnTo>
                  <a:pt x="50158" y="92122"/>
                </a:lnTo>
                <a:lnTo>
                  <a:pt x="40819" y="98421"/>
                </a:lnTo>
                <a:lnTo>
                  <a:pt x="29381" y="100731"/>
                </a:lnTo>
                <a:close/>
              </a:path>
              <a:path w="4618990" h="1609725">
                <a:moveTo>
                  <a:pt x="332104" y="104096"/>
                </a:moveTo>
                <a:lnTo>
                  <a:pt x="319361" y="101521"/>
                </a:lnTo>
                <a:lnTo>
                  <a:pt x="308953" y="94498"/>
                </a:lnTo>
                <a:lnTo>
                  <a:pt x="301935" y="84084"/>
                </a:lnTo>
                <a:lnTo>
                  <a:pt x="299361" y="71333"/>
                </a:lnTo>
                <a:lnTo>
                  <a:pt x="301935" y="58582"/>
                </a:lnTo>
                <a:lnTo>
                  <a:pt x="308953" y="48167"/>
                </a:lnTo>
                <a:lnTo>
                  <a:pt x="319361" y="41145"/>
                </a:lnTo>
                <a:lnTo>
                  <a:pt x="332104" y="38569"/>
                </a:lnTo>
                <a:lnTo>
                  <a:pt x="344848" y="41145"/>
                </a:lnTo>
                <a:lnTo>
                  <a:pt x="355258" y="48167"/>
                </a:lnTo>
                <a:lnTo>
                  <a:pt x="362277" y="58582"/>
                </a:lnTo>
                <a:lnTo>
                  <a:pt x="364851" y="71333"/>
                </a:lnTo>
                <a:lnTo>
                  <a:pt x="362277" y="84084"/>
                </a:lnTo>
                <a:lnTo>
                  <a:pt x="355258" y="94498"/>
                </a:lnTo>
                <a:lnTo>
                  <a:pt x="344848" y="101521"/>
                </a:lnTo>
                <a:lnTo>
                  <a:pt x="332104" y="104096"/>
                </a:lnTo>
                <a:close/>
              </a:path>
              <a:path w="4618990" h="1609725">
                <a:moveTo>
                  <a:pt x="634828" y="106621"/>
                </a:moveTo>
                <a:lnTo>
                  <a:pt x="621112" y="103848"/>
                </a:lnTo>
                <a:lnTo>
                  <a:pt x="609908" y="96287"/>
                </a:lnTo>
                <a:lnTo>
                  <a:pt x="602352" y="85075"/>
                </a:lnTo>
                <a:lnTo>
                  <a:pt x="599580" y="71350"/>
                </a:lnTo>
                <a:lnTo>
                  <a:pt x="602352" y="57624"/>
                </a:lnTo>
                <a:lnTo>
                  <a:pt x="609908" y="46412"/>
                </a:lnTo>
                <a:lnTo>
                  <a:pt x="621112" y="38851"/>
                </a:lnTo>
                <a:lnTo>
                  <a:pt x="634828" y="36078"/>
                </a:lnTo>
                <a:lnTo>
                  <a:pt x="648546" y="38851"/>
                </a:lnTo>
                <a:lnTo>
                  <a:pt x="659751" y="46412"/>
                </a:lnTo>
                <a:lnTo>
                  <a:pt x="667308" y="57624"/>
                </a:lnTo>
                <a:lnTo>
                  <a:pt x="670080" y="71350"/>
                </a:lnTo>
                <a:lnTo>
                  <a:pt x="667310" y="85075"/>
                </a:lnTo>
                <a:lnTo>
                  <a:pt x="659758" y="96287"/>
                </a:lnTo>
                <a:lnTo>
                  <a:pt x="648553" y="103848"/>
                </a:lnTo>
                <a:lnTo>
                  <a:pt x="634828" y="106621"/>
                </a:lnTo>
                <a:close/>
              </a:path>
              <a:path w="4618990" h="1609725">
                <a:moveTo>
                  <a:pt x="937545" y="109146"/>
                </a:moveTo>
                <a:lnTo>
                  <a:pt x="922842" y="106175"/>
                </a:lnTo>
                <a:lnTo>
                  <a:pt x="910836" y="98073"/>
                </a:lnTo>
                <a:lnTo>
                  <a:pt x="902741" y="86059"/>
                </a:lnTo>
                <a:lnTo>
                  <a:pt x="899772" y="71350"/>
                </a:lnTo>
                <a:lnTo>
                  <a:pt x="902741" y="56640"/>
                </a:lnTo>
                <a:lnTo>
                  <a:pt x="910836" y="44626"/>
                </a:lnTo>
                <a:lnTo>
                  <a:pt x="922842" y="36524"/>
                </a:lnTo>
                <a:lnTo>
                  <a:pt x="937545" y="33553"/>
                </a:lnTo>
                <a:lnTo>
                  <a:pt x="952248" y="36524"/>
                </a:lnTo>
                <a:lnTo>
                  <a:pt x="964255" y="44626"/>
                </a:lnTo>
                <a:lnTo>
                  <a:pt x="972350" y="56640"/>
                </a:lnTo>
                <a:lnTo>
                  <a:pt x="975318" y="71350"/>
                </a:lnTo>
                <a:lnTo>
                  <a:pt x="972350" y="86059"/>
                </a:lnTo>
                <a:lnTo>
                  <a:pt x="964255" y="98073"/>
                </a:lnTo>
                <a:lnTo>
                  <a:pt x="952248" y="106175"/>
                </a:lnTo>
                <a:lnTo>
                  <a:pt x="937545" y="109146"/>
                </a:lnTo>
                <a:close/>
              </a:path>
              <a:path w="4618990" h="1609725">
                <a:moveTo>
                  <a:pt x="1240269" y="112512"/>
                </a:moveTo>
                <a:lnTo>
                  <a:pt x="1224261" y="109277"/>
                </a:lnTo>
                <a:lnTo>
                  <a:pt x="1211192" y="100456"/>
                </a:lnTo>
                <a:lnTo>
                  <a:pt x="1202384" y="87372"/>
                </a:lnTo>
                <a:lnTo>
                  <a:pt x="1199154" y="71350"/>
                </a:lnTo>
                <a:lnTo>
                  <a:pt x="1202384" y="55327"/>
                </a:lnTo>
                <a:lnTo>
                  <a:pt x="1211192" y="42243"/>
                </a:lnTo>
                <a:lnTo>
                  <a:pt x="1224261" y="33422"/>
                </a:lnTo>
                <a:lnTo>
                  <a:pt x="1240269" y="30187"/>
                </a:lnTo>
                <a:lnTo>
                  <a:pt x="1256282" y="33422"/>
                </a:lnTo>
                <a:lnTo>
                  <a:pt x="1269362" y="42243"/>
                </a:lnTo>
                <a:lnTo>
                  <a:pt x="1278183" y="55327"/>
                </a:lnTo>
                <a:lnTo>
                  <a:pt x="1281417" y="71350"/>
                </a:lnTo>
                <a:lnTo>
                  <a:pt x="1278183" y="87372"/>
                </a:lnTo>
                <a:lnTo>
                  <a:pt x="1269362" y="100456"/>
                </a:lnTo>
                <a:lnTo>
                  <a:pt x="1256282" y="109277"/>
                </a:lnTo>
                <a:lnTo>
                  <a:pt x="1240269" y="112512"/>
                </a:lnTo>
                <a:close/>
              </a:path>
              <a:path w="4618990" h="1609725">
                <a:moveTo>
                  <a:pt x="1542993" y="115037"/>
                </a:moveTo>
                <a:lnTo>
                  <a:pt x="1526005" y="111604"/>
                </a:lnTo>
                <a:lnTo>
                  <a:pt x="1512131" y="102245"/>
                </a:lnTo>
                <a:lnTo>
                  <a:pt x="1502777" y="88364"/>
                </a:lnTo>
                <a:lnTo>
                  <a:pt x="1499346" y="71366"/>
                </a:lnTo>
                <a:lnTo>
                  <a:pt x="1502777" y="54370"/>
                </a:lnTo>
                <a:lnTo>
                  <a:pt x="1512131" y="40490"/>
                </a:lnTo>
                <a:lnTo>
                  <a:pt x="1526005" y="31131"/>
                </a:lnTo>
                <a:lnTo>
                  <a:pt x="1542993" y="27700"/>
                </a:lnTo>
                <a:lnTo>
                  <a:pt x="1559980" y="31131"/>
                </a:lnTo>
                <a:lnTo>
                  <a:pt x="1573854" y="40490"/>
                </a:lnTo>
                <a:lnTo>
                  <a:pt x="1583209" y="54370"/>
                </a:lnTo>
                <a:lnTo>
                  <a:pt x="1586639" y="71366"/>
                </a:lnTo>
                <a:lnTo>
                  <a:pt x="1583209" y="88364"/>
                </a:lnTo>
                <a:lnTo>
                  <a:pt x="1573854" y="102245"/>
                </a:lnTo>
                <a:lnTo>
                  <a:pt x="1559980" y="111604"/>
                </a:lnTo>
                <a:lnTo>
                  <a:pt x="1542993" y="115037"/>
                </a:lnTo>
                <a:close/>
              </a:path>
              <a:path w="4618990" h="1609725">
                <a:moveTo>
                  <a:pt x="1845716" y="117561"/>
                </a:moveTo>
                <a:lnTo>
                  <a:pt x="1827754" y="113931"/>
                </a:lnTo>
                <a:lnTo>
                  <a:pt x="1813087" y="104031"/>
                </a:lnTo>
                <a:lnTo>
                  <a:pt x="1803198" y="89348"/>
                </a:lnTo>
                <a:lnTo>
                  <a:pt x="1799572" y="71366"/>
                </a:lnTo>
                <a:lnTo>
                  <a:pt x="1803198" y="53387"/>
                </a:lnTo>
                <a:lnTo>
                  <a:pt x="1813087" y="38705"/>
                </a:lnTo>
                <a:lnTo>
                  <a:pt x="1827754" y="28805"/>
                </a:lnTo>
                <a:lnTo>
                  <a:pt x="1845716" y="25175"/>
                </a:lnTo>
                <a:lnTo>
                  <a:pt x="1863698" y="28805"/>
                </a:lnTo>
                <a:lnTo>
                  <a:pt x="1878375" y="38705"/>
                </a:lnTo>
                <a:lnTo>
                  <a:pt x="1888268" y="53387"/>
                </a:lnTo>
                <a:lnTo>
                  <a:pt x="1891894" y="71366"/>
                </a:lnTo>
                <a:lnTo>
                  <a:pt x="1888268" y="89348"/>
                </a:lnTo>
                <a:lnTo>
                  <a:pt x="1878375" y="104031"/>
                </a:lnTo>
                <a:lnTo>
                  <a:pt x="1863698" y="113931"/>
                </a:lnTo>
                <a:lnTo>
                  <a:pt x="1845716" y="117561"/>
                </a:lnTo>
                <a:close/>
              </a:path>
              <a:path w="4618990" h="1609725">
                <a:moveTo>
                  <a:pt x="2148440" y="120083"/>
                </a:moveTo>
                <a:lnTo>
                  <a:pt x="2129499" y="116255"/>
                </a:lnTo>
                <a:lnTo>
                  <a:pt x="2114026" y="105816"/>
                </a:lnTo>
                <a:lnTo>
                  <a:pt x="2103591" y="90331"/>
                </a:lnTo>
                <a:lnTo>
                  <a:pt x="2099764" y="71366"/>
                </a:lnTo>
                <a:lnTo>
                  <a:pt x="2103591" y="52403"/>
                </a:lnTo>
                <a:lnTo>
                  <a:pt x="2114026" y="36918"/>
                </a:lnTo>
                <a:lnTo>
                  <a:pt x="2129499" y="26478"/>
                </a:lnTo>
                <a:lnTo>
                  <a:pt x="2148440" y="22650"/>
                </a:lnTo>
                <a:lnTo>
                  <a:pt x="2167401" y="26478"/>
                </a:lnTo>
                <a:lnTo>
                  <a:pt x="2182884" y="36918"/>
                </a:lnTo>
                <a:lnTo>
                  <a:pt x="2193322" y="52403"/>
                </a:lnTo>
                <a:lnTo>
                  <a:pt x="2197150" y="71366"/>
                </a:lnTo>
                <a:lnTo>
                  <a:pt x="2193322" y="90331"/>
                </a:lnTo>
                <a:lnTo>
                  <a:pt x="2182884" y="105816"/>
                </a:lnTo>
                <a:lnTo>
                  <a:pt x="2167401" y="116255"/>
                </a:lnTo>
                <a:lnTo>
                  <a:pt x="2148440" y="120083"/>
                </a:lnTo>
                <a:close/>
              </a:path>
              <a:path w="4618990" h="1609725">
                <a:moveTo>
                  <a:pt x="2451164" y="122608"/>
                </a:moveTo>
                <a:lnTo>
                  <a:pt x="2431229" y="118582"/>
                </a:lnTo>
                <a:lnTo>
                  <a:pt x="2414952" y="107601"/>
                </a:lnTo>
                <a:lnTo>
                  <a:pt x="2403979" y="91314"/>
                </a:lnTo>
                <a:lnTo>
                  <a:pt x="2399956" y="71366"/>
                </a:lnTo>
                <a:lnTo>
                  <a:pt x="2403979" y="51419"/>
                </a:lnTo>
                <a:lnTo>
                  <a:pt x="2414952" y="35131"/>
                </a:lnTo>
                <a:lnTo>
                  <a:pt x="2431229" y="24151"/>
                </a:lnTo>
                <a:lnTo>
                  <a:pt x="2451164" y="20125"/>
                </a:lnTo>
                <a:lnTo>
                  <a:pt x="2471104" y="24151"/>
                </a:lnTo>
                <a:lnTo>
                  <a:pt x="2487392" y="35131"/>
                </a:lnTo>
                <a:lnTo>
                  <a:pt x="2498377" y="51419"/>
                </a:lnTo>
                <a:lnTo>
                  <a:pt x="2502405" y="71366"/>
                </a:lnTo>
                <a:lnTo>
                  <a:pt x="2498377" y="91314"/>
                </a:lnTo>
                <a:lnTo>
                  <a:pt x="2487392" y="107601"/>
                </a:lnTo>
                <a:lnTo>
                  <a:pt x="2471104" y="118582"/>
                </a:lnTo>
                <a:lnTo>
                  <a:pt x="2451164" y="122608"/>
                </a:lnTo>
                <a:close/>
              </a:path>
              <a:path w="4618990" h="1609725">
                <a:moveTo>
                  <a:pt x="2753887" y="125973"/>
                </a:moveTo>
                <a:lnTo>
                  <a:pt x="2732661" y="121682"/>
                </a:lnTo>
                <a:lnTo>
                  <a:pt x="2715321" y="109981"/>
                </a:lnTo>
                <a:lnTo>
                  <a:pt x="2703627" y="92629"/>
                </a:lnTo>
                <a:lnTo>
                  <a:pt x="2699338" y="71383"/>
                </a:lnTo>
                <a:lnTo>
                  <a:pt x="2703627" y="50139"/>
                </a:lnTo>
                <a:lnTo>
                  <a:pt x="2715321" y="32787"/>
                </a:lnTo>
                <a:lnTo>
                  <a:pt x="2732661" y="21085"/>
                </a:lnTo>
                <a:lnTo>
                  <a:pt x="2753887" y="16793"/>
                </a:lnTo>
                <a:lnTo>
                  <a:pt x="2775133" y="21085"/>
                </a:lnTo>
                <a:lnTo>
                  <a:pt x="2792483" y="32787"/>
                </a:lnTo>
                <a:lnTo>
                  <a:pt x="2804181" y="50139"/>
                </a:lnTo>
                <a:lnTo>
                  <a:pt x="2808471" y="71383"/>
                </a:lnTo>
                <a:lnTo>
                  <a:pt x="2804181" y="92629"/>
                </a:lnTo>
                <a:lnTo>
                  <a:pt x="2792483" y="109981"/>
                </a:lnTo>
                <a:lnTo>
                  <a:pt x="2775133" y="121682"/>
                </a:lnTo>
                <a:lnTo>
                  <a:pt x="2753887" y="125973"/>
                </a:lnTo>
                <a:close/>
              </a:path>
              <a:path w="4618990" h="1609725">
                <a:moveTo>
                  <a:pt x="3056645" y="128498"/>
                </a:moveTo>
                <a:lnTo>
                  <a:pt x="3034425" y="124009"/>
                </a:lnTo>
                <a:lnTo>
                  <a:pt x="3016281" y="111768"/>
                </a:lnTo>
                <a:lnTo>
                  <a:pt x="3004049" y="93613"/>
                </a:lnTo>
                <a:lnTo>
                  <a:pt x="2999564" y="71383"/>
                </a:lnTo>
                <a:lnTo>
                  <a:pt x="3004049" y="49155"/>
                </a:lnTo>
                <a:lnTo>
                  <a:pt x="3016281" y="31000"/>
                </a:lnTo>
                <a:lnTo>
                  <a:pt x="3034425" y="18758"/>
                </a:lnTo>
                <a:lnTo>
                  <a:pt x="3056645" y="14268"/>
                </a:lnTo>
                <a:lnTo>
                  <a:pt x="3078845" y="18758"/>
                </a:lnTo>
                <a:lnTo>
                  <a:pt x="3096979" y="31000"/>
                </a:lnTo>
                <a:lnTo>
                  <a:pt x="3109208" y="49155"/>
                </a:lnTo>
                <a:lnTo>
                  <a:pt x="3113693" y="71383"/>
                </a:lnTo>
                <a:lnTo>
                  <a:pt x="3109212" y="93613"/>
                </a:lnTo>
                <a:lnTo>
                  <a:pt x="3096992" y="111768"/>
                </a:lnTo>
                <a:lnTo>
                  <a:pt x="3078859" y="124009"/>
                </a:lnTo>
                <a:lnTo>
                  <a:pt x="3056645" y="128498"/>
                </a:lnTo>
                <a:close/>
              </a:path>
              <a:path w="4618990" h="1609725">
                <a:moveTo>
                  <a:pt x="3359369" y="131023"/>
                </a:moveTo>
                <a:lnTo>
                  <a:pt x="3336169" y="126336"/>
                </a:lnTo>
                <a:lnTo>
                  <a:pt x="3317220" y="113553"/>
                </a:lnTo>
                <a:lnTo>
                  <a:pt x="3304442" y="94595"/>
                </a:lnTo>
                <a:lnTo>
                  <a:pt x="3299756" y="71383"/>
                </a:lnTo>
                <a:lnTo>
                  <a:pt x="3304442" y="48172"/>
                </a:lnTo>
                <a:lnTo>
                  <a:pt x="3317220" y="29215"/>
                </a:lnTo>
                <a:lnTo>
                  <a:pt x="3336169" y="16434"/>
                </a:lnTo>
                <a:lnTo>
                  <a:pt x="3359369" y="11747"/>
                </a:lnTo>
                <a:lnTo>
                  <a:pt x="3382563" y="16434"/>
                </a:lnTo>
                <a:lnTo>
                  <a:pt x="3401500" y="29215"/>
                </a:lnTo>
                <a:lnTo>
                  <a:pt x="3414267" y="48172"/>
                </a:lnTo>
                <a:lnTo>
                  <a:pt x="3418948" y="71383"/>
                </a:lnTo>
                <a:lnTo>
                  <a:pt x="3414267" y="94595"/>
                </a:lnTo>
                <a:lnTo>
                  <a:pt x="3401500" y="113553"/>
                </a:lnTo>
                <a:lnTo>
                  <a:pt x="3382563" y="126336"/>
                </a:lnTo>
                <a:lnTo>
                  <a:pt x="3359369" y="131023"/>
                </a:lnTo>
                <a:close/>
              </a:path>
              <a:path w="4618990" h="1609725">
                <a:moveTo>
                  <a:pt x="3662092" y="135229"/>
                </a:moveTo>
                <a:lnTo>
                  <a:pt x="3637256" y="130214"/>
                </a:lnTo>
                <a:lnTo>
                  <a:pt x="3616977" y="116535"/>
                </a:lnTo>
                <a:lnTo>
                  <a:pt x="3603306" y="96247"/>
                </a:lnTo>
                <a:lnTo>
                  <a:pt x="3598294" y="71400"/>
                </a:lnTo>
                <a:lnTo>
                  <a:pt x="3603306" y="46554"/>
                </a:lnTo>
                <a:lnTo>
                  <a:pt x="3616977" y="26265"/>
                </a:lnTo>
                <a:lnTo>
                  <a:pt x="3637256" y="12587"/>
                </a:lnTo>
                <a:lnTo>
                  <a:pt x="3662092" y="7571"/>
                </a:lnTo>
                <a:lnTo>
                  <a:pt x="3686909" y="12587"/>
                </a:lnTo>
                <a:lnTo>
                  <a:pt x="3707178" y="26265"/>
                </a:lnTo>
                <a:lnTo>
                  <a:pt x="3720845" y="46554"/>
                </a:lnTo>
                <a:lnTo>
                  <a:pt x="3725857" y="71400"/>
                </a:lnTo>
                <a:lnTo>
                  <a:pt x="3720845" y="96247"/>
                </a:lnTo>
                <a:lnTo>
                  <a:pt x="3707178" y="116535"/>
                </a:lnTo>
                <a:lnTo>
                  <a:pt x="3686909" y="130214"/>
                </a:lnTo>
                <a:lnTo>
                  <a:pt x="3662092" y="135229"/>
                </a:lnTo>
                <a:close/>
              </a:path>
              <a:path w="4618990" h="1609725">
                <a:moveTo>
                  <a:pt x="3964816" y="138595"/>
                </a:moveTo>
                <a:lnTo>
                  <a:pt x="3938669" y="133314"/>
                </a:lnTo>
                <a:lnTo>
                  <a:pt x="3917317" y="118913"/>
                </a:lnTo>
                <a:lnTo>
                  <a:pt x="3902921" y="97554"/>
                </a:lnTo>
                <a:lnTo>
                  <a:pt x="3897642" y="71400"/>
                </a:lnTo>
                <a:lnTo>
                  <a:pt x="3902921" y="45248"/>
                </a:lnTo>
                <a:lnTo>
                  <a:pt x="3917317" y="23889"/>
                </a:lnTo>
                <a:lnTo>
                  <a:pt x="3938669" y="9487"/>
                </a:lnTo>
                <a:lnTo>
                  <a:pt x="3964816" y="4205"/>
                </a:lnTo>
                <a:lnTo>
                  <a:pt x="3990943" y="9487"/>
                </a:lnTo>
                <a:lnTo>
                  <a:pt x="4012285" y="23889"/>
                </a:lnTo>
                <a:lnTo>
                  <a:pt x="4026678" y="45248"/>
                </a:lnTo>
                <a:lnTo>
                  <a:pt x="4031957" y="71400"/>
                </a:lnTo>
                <a:lnTo>
                  <a:pt x="4026678" y="97554"/>
                </a:lnTo>
                <a:lnTo>
                  <a:pt x="4012285" y="118913"/>
                </a:lnTo>
                <a:lnTo>
                  <a:pt x="3990943" y="133314"/>
                </a:lnTo>
                <a:lnTo>
                  <a:pt x="3964816" y="138595"/>
                </a:lnTo>
                <a:close/>
              </a:path>
              <a:path w="4618990" h="1609725">
                <a:moveTo>
                  <a:pt x="4267540" y="142801"/>
                </a:moveTo>
                <a:lnTo>
                  <a:pt x="4239756" y="137192"/>
                </a:lnTo>
                <a:lnTo>
                  <a:pt x="4217075" y="121893"/>
                </a:lnTo>
                <a:lnTo>
                  <a:pt x="4201785" y="99198"/>
                </a:lnTo>
                <a:lnTo>
                  <a:pt x="4196180" y="71400"/>
                </a:lnTo>
                <a:lnTo>
                  <a:pt x="4201785" y="43603"/>
                </a:lnTo>
                <a:lnTo>
                  <a:pt x="4217075" y="20908"/>
                </a:lnTo>
                <a:lnTo>
                  <a:pt x="4239756" y="5609"/>
                </a:lnTo>
                <a:lnTo>
                  <a:pt x="4267540" y="0"/>
                </a:lnTo>
                <a:lnTo>
                  <a:pt x="4295309" y="5609"/>
                </a:lnTo>
                <a:lnTo>
                  <a:pt x="4317992" y="20908"/>
                </a:lnTo>
                <a:lnTo>
                  <a:pt x="4333290" y="43603"/>
                </a:lnTo>
                <a:lnTo>
                  <a:pt x="4338900" y="71400"/>
                </a:lnTo>
                <a:lnTo>
                  <a:pt x="4333290" y="99198"/>
                </a:lnTo>
                <a:lnTo>
                  <a:pt x="4317992" y="121893"/>
                </a:lnTo>
                <a:lnTo>
                  <a:pt x="4295309" y="137192"/>
                </a:lnTo>
                <a:lnTo>
                  <a:pt x="4267540" y="142801"/>
                </a:lnTo>
                <a:close/>
              </a:path>
              <a:path w="4618990" h="1609725">
                <a:moveTo>
                  <a:pt x="4570263" y="120117"/>
                </a:moveTo>
                <a:lnTo>
                  <a:pt x="4551303" y="116289"/>
                </a:lnTo>
                <a:lnTo>
                  <a:pt x="4535820" y="105850"/>
                </a:lnTo>
                <a:lnTo>
                  <a:pt x="4525381" y="90365"/>
                </a:lnTo>
                <a:lnTo>
                  <a:pt x="4521554" y="71400"/>
                </a:lnTo>
                <a:lnTo>
                  <a:pt x="4525381" y="52437"/>
                </a:lnTo>
                <a:lnTo>
                  <a:pt x="4535820" y="36952"/>
                </a:lnTo>
                <a:lnTo>
                  <a:pt x="4551303" y="26512"/>
                </a:lnTo>
                <a:lnTo>
                  <a:pt x="4570263" y="22684"/>
                </a:lnTo>
                <a:lnTo>
                  <a:pt x="4589205" y="26512"/>
                </a:lnTo>
                <a:lnTo>
                  <a:pt x="4604678" y="36952"/>
                </a:lnTo>
                <a:lnTo>
                  <a:pt x="4615113" y="52437"/>
                </a:lnTo>
                <a:lnTo>
                  <a:pt x="4618940" y="71400"/>
                </a:lnTo>
                <a:lnTo>
                  <a:pt x="4615113" y="90365"/>
                </a:lnTo>
                <a:lnTo>
                  <a:pt x="4604678" y="105850"/>
                </a:lnTo>
                <a:lnTo>
                  <a:pt x="4589205" y="116289"/>
                </a:lnTo>
                <a:lnTo>
                  <a:pt x="4570263" y="120117"/>
                </a:lnTo>
                <a:close/>
              </a:path>
              <a:path w="4618990" h="1609725">
                <a:moveTo>
                  <a:pt x="29381" y="403755"/>
                </a:moveTo>
                <a:lnTo>
                  <a:pt x="17943" y="401445"/>
                </a:lnTo>
                <a:lnTo>
                  <a:pt x="8604" y="395146"/>
                </a:lnTo>
                <a:lnTo>
                  <a:pt x="2308" y="385802"/>
                </a:lnTo>
                <a:lnTo>
                  <a:pt x="0" y="374357"/>
                </a:lnTo>
                <a:lnTo>
                  <a:pt x="2308" y="362912"/>
                </a:lnTo>
                <a:lnTo>
                  <a:pt x="8604" y="353568"/>
                </a:lnTo>
                <a:lnTo>
                  <a:pt x="17943" y="347268"/>
                </a:lnTo>
                <a:lnTo>
                  <a:pt x="29381" y="344959"/>
                </a:lnTo>
                <a:lnTo>
                  <a:pt x="40819" y="347268"/>
                </a:lnTo>
                <a:lnTo>
                  <a:pt x="50158" y="353568"/>
                </a:lnTo>
                <a:lnTo>
                  <a:pt x="56453" y="362912"/>
                </a:lnTo>
                <a:lnTo>
                  <a:pt x="58762" y="374357"/>
                </a:lnTo>
                <a:lnTo>
                  <a:pt x="56453" y="385802"/>
                </a:lnTo>
                <a:lnTo>
                  <a:pt x="50158" y="395146"/>
                </a:lnTo>
                <a:lnTo>
                  <a:pt x="40819" y="401445"/>
                </a:lnTo>
                <a:lnTo>
                  <a:pt x="29381" y="403755"/>
                </a:lnTo>
                <a:close/>
              </a:path>
              <a:path w="4618990" h="1609725">
                <a:moveTo>
                  <a:pt x="332104" y="407120"/>
                </a:moveTo>
                <a:lnTo>
                  <a:pt x="319361" y="404545"/>
                </a:lnTo>
                <a:lnTo>
                  <a:pt x="308953" y="397522"/>
                </a:lnTo>
                <a:lnTo>
                  <a:pt x="301935" y="387108"/>
                </a:lnTo>
                <a:lnTo>
                  <a:pt x="299361" y="374357"/>
                </a:lnTo>
                <a:lnTo>
                  <a:pt x="301935" y="361606"/>
                </a:lnTo>
                <a:lnTo>
                  <a:pt x="308953" y="351191"/>
                </a:lnTo>
                <a:lnTo>
                  <a:pt x="319361" y="344169"/>
                </a:lnTo>
                <a:lnTo>
                  <a:pt x="332104" y="341593"/>
                </a:lnTo>
                <a:lnTo>
                  <a:pt x="344848" y="344169"/>
                </a:lnTo>
                <a:lnTo>
                  <a:pt x="355258" y="351191"/>
                </a:lnTo>
                <a:lnTo>
                  <a:pt x="362277" y="361606"/>
                </a:lnTo>
                <a:lnTo>
                  <a:pt x="364851" y="374357"/>
                </a:lnTo>
                <a:lnTo>
                  <a:pt x="362277" y="387108"/>
                </a:lnTo>
                <a:lnTo>
                  <a:pt x="355258" y="397522"/>
                </a:lnTo>
                <a:lnTo>
                  <a:pt x="344848" y="404545"/>
                </a:lnTo>
                <a:lnTo>
                  <a:pt x="332104" y="407120"/>
                </a:lnTo>
                <a:close/>
              </a:path>
              <a:path w="4618990" h="1609725">
                <a:moveTo>
                  <a:pt x="634828" y="409645"/>
                </a:moveTo>
                <a:lnTo>
                  <a:pt x="621112" y="406872"/>
                </a:lnTo>
                <a:lnTo>
                  <a:pt x="609908" y="399311"/>
                </a:lnTo>
                <a:lnTo>
                  <a:pt x="602352" y="388099"/>
                </a:lnTo>
                <a:lnTo>
                  <a:pt x="599580" y="374374"/>
                </a:lnTo>
                <a:lnTo>
                  <a:pt x="602352" y="360648"/>
                </a:lnTo>
                <a:lnTo>
                  <a:pt x="609908" y="349436"/>
                </a:lnTo>
                <a:lnTo>
                  <a:pt x="621112" y="341875"/>
                </a:lnTo>
                <a:lnTo>
                  <a:pt x="634828" y="339102"/>
                </a:lnTo>
                <a:lnTo>
                  <a:pt x="648546" y="341875"/>
                </a:lnTo>
                <a:lnTo>
                  <a:pt x="659751" y="349436"/>
                </a:lnTo>
                <a:lnTo>
                  <a:pt x="667308" y="360648"/>
                </a:lnTo>
                <a:lnTo>
                  <a:pt x="670080" y="374374"/>
                </a:lnTo>
                <a:lnTo>
                  <a:pt x="667310" y="388099"/>
                </a:lnTo>
                <a:lnTo>
                  <a:pt x="659758" y="399311"/>
                </a:lnTo>
                <a:lnTo>
                  <a:pt x="648553" y="406872"/>
                </a:lnTo>
                <a:lnTo>
                  <a:pt x="634828" y="409645"/>
                </a:lnTo>
                <a:close/>
              </a:path>
              <a:path w="4618990" h="1609725">
                <a:moveTo>
                  <a:pt x="937545" y="412170"/>
                </a:moveTo>
                <a:lnTo>
                  <a:pt x="922842" y="409199"/>
                </a:lnTo>
                <a:lnTo>
                  <a:pt x="910836" y="401097"/>
                </a:lnTo>
                <a:lnTo>
                  <a:pt x="902741" y="389083"/>
                </a:lnTo>
                <a:lnTo>
                  <a:pt x="899772" y="374374"/>
                </a:lnTo>
                <a:lnTo>
                  <a:pt x="902741" y="359666"/>
                </a:lnTo>
                <a:lnTo>
                  <a:pt x="910836" y="347651"/>
                </a:lnTo>
                <a:lnTo>
                  <a:pt x="922842" y="339549"/>
                </a:lnTo>
                <a:lnTo>
                  <a:pt x="937545" y="336577"/>
                </a:lnTo>
                <a:lnTo>
                  <a:pt x="952248" y="339549"/>
                </a:lnTo>
                <a:lnTo>
                  <a:pt x="964255" y="347651"/>
                </a:lnTo>
                <a:lnTo>
                  <a:pt x="972350" y="359666"/>
                </a:lnTo>
                <a:lnTo>
                  <a:pt x="975318" y="374374"/>
                </a:lnTo>
                <a:lnTo>
                  <a:pt x="972350" y="389083"/>
                </a:lnTo>
                <a:lnTo>
                  <a:pt x="964255" y="401097"/>
                </a:lnTo>
                <a:lnTo>
                  <a:pt x="952248" y="409199"/>
                </a:lnTo>
                <a:lnTo>
                  <a:pt x="937545" y="412170"/>
                </a:lnTo>
                <a:close/>
              </a:path>
              <a:path w="4618990" h="1609725">
                <a:moveTo>
                  <a:pt x="1240269" y="415536"/>
                </a:moveTo>
                <a:lnTo>
                  <a:pt x="1224261" y="412301"/>
                </a:lnTo>
                <a:lnTo>
                  <a:pt x="1211192" y="403480"/>
                </a:lnTo>
                <a:lnTo>
                  <a:pt x="1202384" y="390396"/>
                </a:lnTo>
                <a:lnTo>
                  <a:pt x="1199154" y="374374"/>
                </a:lnTo>
                <a:lnTo>
                  <a:pt x="1202384" y="358351"/>
                </a:lnTo>
                <a:lnTo>
                  <a:pt x="1211192" y="345267"/>
                </a:lnTo>
                <a:lnTo>
                  <a:pt x="1224261" y="336446"/>
                </a:lnTo>
                <a:lnTo>
                  <a:pt x="1240269" y="333212"/>
                </a:lnTo>
                <a:lnTo>
                  <a:pt x="1256282" y="336446"/>
                </a:lnTo>
                <a:lnTo>
                  <a:pt x="1269362" y="345267"/>
                </a:lnTo>
                <a:lnTo>
                  <a:pt x="1278183" y="358351"/>
                </a:lnTo>
                <a:lnTo>
                  <a:pt x="1281417" y="374374"/>
                </a:lnTo>
                <a:lnTo>
                  <a:pt x="1278183" y="390396"/>
                </a:lnTo>
                <a:lnTo>
                  <a:pt x="1269362" y="403480"/>
                </a:lnTo>
                <a:lnTo>
                  <a:pt x="1256282" y="412301"/>
                </a:lnTo>
                <a:lnTo>
                  <a:pt x="1240269" y="415536"/>
                </a:lnTo>
                <a:close/>
              </a:path>
              <a:path w="4618990" h="1609725">
                <a:moveTo>
                  <a:pt x="1542993" y="418061"/>
                </a:moveTo>
                <a:lnTo>
                  <a:pt x="1526005" y="414628"/>
                </a:lnTo>
                <a:lnTo>
                  <a:pt x="1512131" y="405269"/>
                </a:lnTo>
                <a:lnTo>
                  <a:pt x="1502777" y="391388"/>
                </a:lnTo>
                <a:lnTo>
                  <a:pt x="1499346" y="374391"/>
                </a:lnTo>
                <a:lnTo>
                  <a:pt x="1502777" y="357393"/>
                </a:lnTo>
                <a:lnTo>
                  <a:pt x="1512131" y="343512"/>
                </a:lnTo>
                <a:lnTo>
                  <a:pt x="1526005" y="334153"/>
                </a:lnTo>
                <a:lnTo>
                  <a:pt x="1542993" y="330720"/>
                </a:lnTo>
                <a:lnTo>
                  <a:pt x="1559980" y="334153"/>
                </a:lnTo>
                <a:lnTo>
                  <a:pt x="1573854" y="343512"/>
                </a:lnTo>
                <a:lnTo>
                  <a:pt x="1583209" y="357393"/>
                </a:lnTo>
                <a:lnTo>
                  <a:pt x="1586639" y="374391"/>
                </a:lnTo>
                <a:lnTo>
                  <a:pt x="1583209" y="391388"/>
                </a:lnTo>
                <a:lnTo>
                  <a:pt x="1573854" y="405269"/>
                </a:lnTo>
                <a:lnTo>
                  <a:pt x="1559980" y="414628"/>
                </a:lnTo>
                <a:lnTo>
                  <a:pt x="1542993" y="418061"/>
                </a:lnTo>
                <a:close/>
              </a:path>
              <a:path w="4618990" h="1609725">
                <a:moveTo>
                  <a:pt x="1845716" y="420586"/>
                </a:moveTo>
                <a:lnTo>
                  <a:pt x="1827754" y="416955"/>
                </a:lnTo>
                <a:lnTo>
                  <a:pt x="1813087" y="407055"/>
                </a:lnTo>
                <a:lnTo>
                  <a:pt x="1803198" y="392372"/>
                </a:lnTo>
                <a:lnTo>
                  <a:pt x="1799572" y="374391"/>
                </a:lnTo>
                <a:lnTo>
                  <a:pt x="1803198" y="356411"/>
                </a:lnTo>
                <a:lnTo>
                  <a:pt x="1813087" y="341729"/>
                </a:lnTo>
                <a:lnTo>
                  <a:pt x="1827754" y="331829"/>
                </a:lnTo>
                <a:lnTo>
                  <a:pt x="1845716" y="328199"/>
                </a:lnTo>
                <a:lnTo>
                  <a:pt x="1863698" y="331829"/>
                </a:lnTo>
                <a:lnTo>
                  <a:pt x="1878375" y="341729"/>
                </a:lnTo>
                <a:lnTo>
                  <a:pt x="1888268" y="356411"/>
                </a:lnTo>
                <a:lnTo>
                  <a:pt x="1891894" y="374391"/>
                </a:lnTo>
                <a:lnTo>
                  <a:pt x="1888268" y="392372"/>
                </a:lnTo>
                <a:lnTo>
                  <a:pt x="1878375" y="407055"/>
                </a:lnTo>
                <a:lnTo>
                  <a:pt x="1863698" y="416955"/>
                </a:lnTo>
                <a:lnTo>
                  <a:pt x="1845716" y="420586"/>
                </a:lnTo>
                <a:close/>
              </a:path>
              <a:path w="4618990" h="1609725">
                <a:moveTo>
                  <a:pt x="2148440" y="423107"/>
                </a:moveTo>
                <a:lnTo>
                  <a:pt x="2129499" y="419279"/>
                </a:lnTo>
                <a:lnTo>
                  <a:pt x="2114026" y="408839"/>
                </a:lnTo>
                <a:lnTo>
                  <a:pt x="2103591" y="393354"/>
                </a:lnTo>
                <a:lnTo>
                  <a:pt x="2099764" y="374391"/>
                </a:lnTo>
                <a:lnTo>
                  <a:pt x="2103591" y="355427"/>
                </a:lnTo>
                <a:lnTo>
                  <a:pt x="2114026" y="339942"/>
                </a:lnTo>
                <a:lnTo>
                  <a:pt x="2129499" y="329502"/>
                </a:lnTo>
                <a:lnTo>
                  <a:pt x="2148440" y="325674"/>
                </a:lnTo>
                <a:lnTo>
                  <a:pt x="2167401" y="329502"/>
                </a:lnTo>
                <a:lnTo>
                  <a:pt x="2182884" y="339942"/>
                </a:lnTo>
                <a:lnTo>
                  <a:pt x="2193322" y="355427"/>
                </a:lnTo>
                <a:lnTo>
                  <a:pt x="2197150" y="374391"/>
                </a:lnTo>
                <a:lnTo>
                  <a:pt x="2193322" y="393354"/>
                </a:lnTo>
                <a:lnTo>
                  <a:pt x="2182884" y="408839"/>
                </a:lnTo>
                <a:lnTo>
                  <a:pt x="2167401" y="419279"/>
                </a:lnTo>
                <a:lnTo>
                  <a:pt x="2148440" y="423107"/>
                </a:lnTo>
                <a:close/>
              </a:path>
              <a:path w="4618990" h="1609725">
                <a:moveTo>
                  <a:pt x="2451164" y="425632"/>
                </a:moveTo>
                <a:lnTo>
                  <a:pt x="2431229" y="421606"/>
                </a:lnTo>
                <a:lnTo>
                  <a:pt x="2414952" y="410626"/>
                </a:lnTo>
                <a:lnTo>
                  <a:pt x="2403979" y="394338"/>
                </a:lnTo>
                <a:lnTo>
                  <a:pt x="2399956" y="374391"/>
                </a:lnTo>
                <a:lnTo>
                  <a:pt x="2403979" y="354443"/>
                </a:lnTo>
                <a:lnTo>
                  <a:pt x="2414952" y="338156"/>
                </a:lnTo>
                <a:lnTo>
                  <a:pt x="2431229" y="327175"/>
                </a:lnTo>
                <a:lnTo>
                  <a:pt x="2451164" y="323149"/>
                </a:lnTo>
                <a:lnTo>
                  <a:pt x="2471104" y="327175"/>
                </a:lnTo>
                <a:lnTo>
                  <a:pt x="2487392" y="338156"/>
                </a:lnTo>
                <a:lnTo>
                  <a:pt x="2498377" y="354443"/>
                </a:lnTo>
                <a:lnTo>
                  <a:pt x="2502405" y="374391"/>
                </a:lnTo>
                <a:lnTo>
                  <a:pt x="2498377" y="394338"/>
                </a:lnTo>
                <a:lnTo>
                  <a:pt x="2487392" y="410626"/>
                </a:lnTo>
                <a:lnTo>
                  <a:pt x="2471104" y="421606"/>
                </a:lnTo>
                <a:lnTo>
                  <a:pt x="2451164" y="425632"/>
                </a:lnTo>
                <a:close/>
              </a:path>
              <a:path w="4618990" h="1609725">
                <a:moveTo>
                  <a:pt x="2753887" y="428998"/>
                </a:moveTo>
                <a:lnTo>
                  <a:pt x="2732661" y="424706"/>
                </a:lnTo>
                <a:lnTo>
                  <a:pt x="2715321" y="413005"/>
                </a:lnTo>
                <a:lnTo>
                  <a:pt x="2703627" y="395653"/>
                </a:lnTo>
                <a:lnTo>
                  <a:pt x="2699338" y="374407"/>
                </a:lnTo>
                <a:lnTo>
                  <a:pt x="2703627" y="353164"/>
                </a:lnTo>
                <a:lnTo>
                  <a:pt x="2715321" y="335811"/>
                </a:lnTo>
                <a:lnTo>
                  <a:pt x="2732661" y="324109"/>
                </a:lnTo>
                <a:lnTo>
                  <a:pt x="2753887" y="319817"/>
                </a:lnTo>
                <a:lnTo>
                  <a:pt x="2775133" y="324109"/>
                </a:lnTo>
                <a:lnTo>
                  <a:pt x="2792483" y="335811"/>
                </a:lnTo>
                <a:lnTo>
                  <a:pt x="2804181" y="353164"/>
                </a:lnTo>
                <a:lnTo>
                  <a:pt x="2808471" y="374407"/>
                </a:lnTo>
                <a:lnTo>
                  <a:pt x="2804181" y="395653"/>
                </a:lnTo>
                <a:lnTo>
                  <a:pt x="2792483" y="413005"/>
                </a:lnTo>
                <a:lnTo>
                  <a:pt x="2775133" y="424706"/>
                </a:lnTo>
                <a:lnTo>
                  <a:pt x="2753887" y="428998"/>
                </a:lnTo>
                <a:close/>
              </a:path>
              <a:path w="4618990" h="1609725">
                <a:moveTo>
                  <a:pt x="3056645" y="431523"/>
                </a:moveTo>
                <a:lnTo>
                  <a:pt x="3034425" y="427033"/>
                </a:lnTo>
                <a:lnTo>
                  <a:pt x="3016281" y="414791"/>
                </a:lnTo>
                <a:lnTo>
                  <a:pt x="3004049" y="396635"/>
                </a:lnTo>
                <a:lnTo>
                  <a:pt x="2999564" y="374407"/>
                </a:lnTo>
                <a:lnTo>
                  <a:pt x="3004049" y="352179"/>
                </a:lnTo>
                <a:lnTo>
                  <a:pt x="3016281" y="334024"/>
                </a:lnTo>
                <a:lnTo>
                  <a:pt x="3034425" y="321782"/>
                </a:lnTo>
                <a:lnTo>
                  <a:pt x="3056645" y="317292"/>
                </a:lnTo>
                <a:lnTo>
                  <a:pt x="3078845" y="321782"/>
                </a:lnTo>
                <a:lnTo>
                  <a:pt x="3096979" y="334024"/>
                </a:lnTo>
                <a:lnTo>
                  <a:pt x="3109208" y="352179"/>
                </a:lnTo>
                <a:lnTo>
                  <a:pt x="3113693" y="374407"/>
                </a:lnTo>
                <a:lnTo>
                  <a:pt x="3109212" y="396635"/>
                </a:lnTo>
                <a:lnTo>
                  <a:pt x="3096992" y="414791"/>
                </a:lnTo>
                <a:lnTo>
                  <a:pt x="3078859" y="427033"/>
                </a:lnTo>
                <a:lnTo>
                  <a:pt x="3056645" y="431523"/>
                </a:lnTo>
                <a:close/>
              </a:path>
              <a:path w="4618990" h="1609725">
                <a:moveTo>
                  <a:pt x="3359369" y="434048"/>
                </a:moveTo>
                <a:lnTo>
                  <a:pt x="3336169" y="429360"/>
                </a:lnTo>
                <a:lnTo>
                  <a:pt x="3317220" y="416577"/>
                </a:lnTo>
                <a:lnTo>
                  <a:pt x="3304442" y="397620"/>
                </a:lnTo>
                <a:lnTo>
                  <a:pt x="3299756" y="374407"/>
                </a:lnTo>
                <a:lnTo>
                  <a:pt x="3304442" y="351195"/>
                </a:lnTo>
                <a:lnTo>
                  <a:pt x="3317220" y="332238"/>
                </a:lnTo>
                <a:lnTo>
                  <a:pt x="3336169" y="319455"/>
                </a:lnTo>
                <a:lnTo>
                  <a:pt x="3359369" y="314767"/>
                </a:lnTo>
                <a:lnTo>
                  <a:pt x="3382563" y="319455"/>
                </a:lnTo>
                <a:lnTo>
                  <a:pt x="3401500" y="332238"/>
                </a:lnTo>
                <a:lnTo>
                  <a:pt x="3414267" y="351195"/>
                </a:lnTo>
                <a:lnTo>
                  <a:pt x="3418948" y="374407"/>
                </a:lnTo>
                <a:lnTo>
                  <a:pt x="3414267" y="397620"/>
                </a:lnTo>
                <a:lnTo>
                  <a:pt x="3401500" y="416577"/>
                </a:lnTo>
                <a:lnTo>
                  <a:pt x="3382563" y="429360"/>
                </a:lnTo>
                <a:lnTo>
                  <a:pt x="3359369" y="434048"/>
                </a:lnTo>
                <a:close/>
              </a:path>
              <a:path w="4618990" h="1609725">
                <a:moveTo>
                  <a:pt x="3662092" y="438254"/>
                </a:moveTo>
                <a:lnTo>
                  <a:pt x="3637256" y="433238"/>
                </a:lnTo>
                <a:lnTo>
                  <a:pt x="3616977" y="419559"/>
                </a:lnTo>
                <a:lnTo>
                  <a:pt x="3603306" y="399271"/>
                </a:lnTo>
                <a:lnTo>
                  <a:pt x="3598294" y="374424"/>
                </a:lnTo>
                <a:lnTo>
                  <a:pt x="3603306" y="349578"/>
                </a:lnTo>
                <a:lnTo>
                  <a:pt x="3616977" y="329289"/>
                </a:lnTo>
                <a:lnTo>
                  <a:pt x="3637256" y="315611"/>
                </a:lnTo>
                <a:lnTo>
                  <a:pt x="3662092" y="310595"/>
                </a:lnTo>
                <a:lnTo>
                  <a:pt x="3686909" y="315611"/>
                </a:lnTo>
                <a:lnTo>
                  <a:pt x="3707178" y="329289"/>
                </a:lnTo>
                <a:lnTo>
                  <a:pt x="3720845" y="349578"/>
                </a:lnTo>
                <a:lnTo>
                  <a:pt x="3725857" y="374424"/>
                </a:lnTo>
                <a:lnTo>
                  <a:pt x="3720845" y="399271"/>
                </a:lnTo>
                <a:lnTo>
                  <a:pt x="3707178" y="419559"/>
                </a:lnTo>
                <a:lnTo>
                  <a:pt x="3686909" y="433238"/>
                </a:lnTo>
                <a:lnTo>
                  <a:pt x="3662092" y="438254"/>
                </a:lnTo>
                <a:close/>
              </a:path>
              <a:path w="4618990" h="1609725">
                <a:moveTo>
                  <a:pt x="3964816" y="441619"/>
                </a:moveTo>
                <a:lnTo>
                  <a:pt x="3938669" y="436338"/>
                </a:lnTo>
                <a:lnTo>
                  <a:pt x="3917317" y="421937"/>
                </a:lnTo>
                <a:lnTo>
                  <a:pt x="3902921" y="400578"/>
                </a:lnTo>
                <a:lnTo>
                  <a:pt x="3897642" y="374424"/>
                </a:lnTo>
                <a:lnTo>
                  <a:pt x="3902921" y="348272"/>
                </a:lnTo>
                <a:lnTo>
                  <a:pt x="3917317" y="326913"/>
                </a:lnTo>
                <a:lnTo>
                  <a:pt x="3938669" y="312511"/>
                </a:lnTo>
                <a:lnTo>
                  <a:pt x="3964816" y="307230"/>
                </a:lnTo>
                <a:lnTo>
                  <a:pt x="3990943" y="312511"/>
                </a:lnTo>
                <a:lnTo>
                  <a:pt x="4012285" y="326913"/>
                </a:lnTo>
                <a:lnTo>
                  <a:pt x="4026678" y="348272"/>
                </a:lnTo>
                <a:lnTo>
                  <a:pt x="4031957" y="374424"/>
                </a:lnTo>
                <a:lnTo>
                  <a:pt x="4026678" y="400578"/>
                </a:lnTo>
                <a:lnTo>
                  <a:pt x="4012285" y="421937"/>
                </a:lnTo>
                <a:lnTo>
                  <a:pt x="3990943" y="436338"/>
                </a:lnTo>
                <a:lnTo>
                  <a:pt x="3964816" y="441619"/>
                </a:lnTo>
                <a:close/>
              </a:path>
              <a:path w="4618990" h="1609725">
                <a:moveTo>
                  <a:pt x="4267540" y="445828"/>
                </a:moveTo>
                <a:lnTo>
                  <a:pt x="4239756" y="440219"/>
                </a:lnTo>
                <a:lnTo>
                  <a:pt x="4217075" y="424919"/>
                </a:lnTo>
                <a:lnTo>
                  <a:pt x="4201785" y="402223"/>
                </a:lnTo>
                <a:lnTo>
                  <a:pt x="4196180" y="374424"/>
                </a:lnTo>
                <a:lnTo>
                  <a:pt x="4201785" y="346628"/>
                </a:lnTo>
                <a:lnTo>
                  <a:pt x="4217075" y="323933"/>
                </a:lnTo>
                <a:lnTo>
                  <a:pt x="4239756" y="308633"/>
                </a:lnTo>
                <a:lnTo>
                  <a:pt x="4267540" y="303024"/>
                </a:lnTo>
                <a:lnTo>
                  <a:pt x="4295309" y="308633"/>
                </a:lnTo>
                <a:lnTo>
                  <a:pt x="4317992" y="323933"/>
                </a:lnTo>
                <a:lnTo>
                  <a:pt x="4333290" y="346628"/>
                </a:lnTo>
                <a:lnTo>
                  <a:pt x="4338900" y="374424"/>
                </a:lnTo>
                <a:lnTo>
                  <a:pt x="4333290" y="402223"/>
                </a:lnTo>
                <a:lnTo>
                  <a:pt x="4317992" y="424919"/>
                </a:lnTo>
                <a:lnTo>
                  <a:pt x="4295309" y="440219"/>
                </a:lnTo>
                <a:lnTo>
                  <a:pt x="4267540" y="445828"/>
                </a:lnTo>
                <a:close/>
              </a:path>
              <a:path w="4618990" h="1609725">
                <a:moveTo>
                  <a:pt x="4570263" y="413905"/>
                </a:moveTo>
                <a:lnTo>
                  <a:pt x="4554898" y="410803"/>
                </a:lnTo>
                <a:lnTo>
                  <a:pt x="4542356" y="402343"/>
                </a:lnTo>
                <a:lnTo>
                  <a:pt x="4533902" y="389794"/>
                </a:lnTo>
                <a:lnTo>
                  <a:pt x="4530803" y="374424"/>
                </a:lnTo>
                <a:lnTo>
                  <a:pt x="4533902" y="359055"/>
                </a:lnTo>
                <a:lnTo>
                  <a:pt x="4542356" y="346507"/>
                </a:lnTo>
                <a:lnTo>
                  <a:pt x="4554898" y="338048"/>
                </a:lnTo>
                <a:lnTo>
                  <a:pt x="4570263" y="334947"/>
                </a:lnTo>
                <a:lnTo>
                  <a:pt x="4585609" y="338048"/>
                </a:lnTo>
                <a:lnTo>
                  <a:pt x="4598142" y="346507"/>
                </a:lnTo>
                <a:lnTo>
                  <a:pt x="4606592" y="359055"/>
                </a:lnTo>
                <a:lnTo>
                  <a:pt x="4609690" y="374424"/>
                </a:lnTo>
                <a:lnTo>
                  <a:pt x="4606592" y="389794"/>
                </a:lnTo>
                <a:lnTo>
                  <a:pt x="4598142" y="402343"/>
                </a:lnTo>
                <a:lnTo>
                  <a:pt x="4585609" y="410803"/>
                </a:lnTo>
                <a:lnTo>
                  <a:pt x="4570263" y="413905"/>
                </a:lnTo>
                <a:close/>
              </a:path>
              <a:path w="4618990" h="1609725">
                <a:moveTo>
                  <a:pt x="29381" y="706779"/>
                </a:moveTo>
                <a:lnTo>
                  <a:pt x="17943" y="704469"/>
                </a:lnTo>
                <a:lnTo>
                  <a:pt x="8604" y="698170"/>
                </a:lnTo>
                <a:lnTo>
                  <a:pt x="2308" y="688826"/>
                </a:lnTo>
                <a:lnTo>
                  <a:pt x="0" y="677381"/>
                </a:lnTo>
                <a:lnTo>
                  <a:pt x="2308" y="665936"/>
                </a:lnTo>
                <a:lnTo>
                  <a:pt x="8604" y="656592"/>
                </a:lnTo>
                <a:lnTo>
                  <a:pt x="17943" y="650293"/>
                </a:lnTo>
                <a:lnTo>
                  <a:pt x="29381" y="647983"/>
                </a:lnTo>
                <a:lnTo>
                  <a:pt x="40819" y="650293"/>
                </a:lnTo>
                <a:lnTo>
                  <a:pt x="50158" y="656592"/>
                </a:lnTo>
                <a:lnTo>
                  <a:pt x="56453" y="665936"/>
                </a:lnTo>
                <a:lnTo>
                  <a:pt x="58762" y="677381"/>
                </a:lnTo>
                <a:lnTo>
                  <a:pt x="56453" y="688826"/>
                </a:lnTo>
                <a:lnTo>
                  <a:pt x="50158" y="698170"/>
                </a:lnTo>
                <a:lnTo>
                  <a:pt x="40819" y="704469"/>
                </a:lnTo>
                <a:lnTo>
                  <a:pt x="29381" y="706779"/>
                </a:lnTo>
                <a:close/>
              </a:path>
              <a:path w="4618990" h="1609725">
                <a:moveTo>
                  <a:pt x="332104" y="710145"/>
                </a:moveTo>
                <a:lnTo>
                  <a:pt x="319361" y="707569"/>
                </a:lnTo>
                <a:lnTo>
                  <a:pt x="308953" y="700546"/>
                </a:lnTo>
                <a:lnTo>
                  <a:pt x="301935" y="690132"/>
                </a:lnTo>
                <a:lnTo>
                  <a:pt x="299361" y="677381"/>
                </a:lnTo>
                <a:lnTo>
                  <a:pt x="301935" y="664630"/>
                </a:lnTo>
                <a:lnTo>
                  <a:pt x="308953" y="654215"/>
                </a:lnTo>
                <a:lnTo>
                  <a:pt x="319361" y="647193"/>
                </a:lnTo>
                <a:lnTo>
                  <a:pt x="332104" y="644617"/>
                </a:lnTo>
                <a:lnTo>
                  <a:pt x="344848" y="647193"/>
                </a:lnTo>
                <a:lnTo>
                  <a:pt x="355258" y="654215"/>
                </a:lnTo>
                <a:lnTo>
                  <a:pt x="362277" y="664630"/>
                </a:lnTo>
                <a:lnTo>
                  <a:pt x="364851" y="677381"/>
                </a:lnTo>
                <a:lnTo>
                  <a:pt x="362277" y="690132"/>
                </a:lnTo>
                <a:lnTo>
                  <a:pt x="355258" y="700546"/>
                </a:lnTo>
                <a:lnTo>
                  <a:pt x="344848" y="707569"/>
                </a:lnTo>
                <a:lnTo>
                  <a:pt x="332104" y="710145"/>
                </a:lnTo>
                <a:close/>
              </a:path>
              <a:path w="4618990" h="1609725">
                <a:moveTo>
                  <a:pt x="634828" y="712669"/>
                </a:moveTo>
                <a:lnTo>
                  <a:pt x="621112" y="709896"/>
                </a:lnTo>
                <a:lnTo>
                  <a:pt x="609908" y="702335"/>
                </a:lnTo>
                <a:lnTo>
                  <a:pt x="602352" y="691123"/>
                </a:lnTo>
                <a:lnTo>
                  <a:pt x="599580" y="677398"/>
                </a:lnTo>
                <a:lnTo>
                  <a:pt x="602352" y="663673"/>
                </a:lnTo>
                <a:lnTo>
                  <a:pt x="609908" y="652461"/>
                </a:lnTo>
                <a:lnTo>
                  <a:pt x="621112" y="644899"/>
                </a:lnTo>
                <a:lnTo>
                  <a:pt x="634828" y="642126"/>
                </a:lnTo>
                <a:lnTo>
                  <a:pt x="648546" y="644899"/>
                </a:lnTo>
                <a:lnTo>
                  <a:pt x="659751" y="652461"/>
                </a:lnTo>
                <a:lnTo>
                  <a:pt x="667308" y="663673"/>
                </a:lnTo>
                <a:lnTo>
                  <a:pt x="670080" y="677398"/>
                </a:lnTo>
                <a:lnTo>
                  <a:pt x="667310" y="691123"/>
                </a:lnTo>
                <a:lnTo>
                  <a:pt x="659758" y="702335"/>
                </a:lnTo>
                <a:lnTo>
                  <a:pt x="648553" y="709896"/>
                </a:lnTo>
                <a:lnTo>
                  <a:pt x="634828" y="712669"/>
                </a:lnTo>
                <a:close/>
              </a:path>
              <a:path w="4618990" h="1609725">
                <a:moveTo>
                  <a:pt x="937545" y="715194"/>
                </a:moveTo>
                <a:lnTo>
                  <a:pt x="922842" y="712223"/>
                </a:lnTo>
                <a:lnTo>
                  <a:pt x="910836" y="704122"/>
                </a:lnTo>
                <a:lnTo>
                  <a:pt x="902741" y="692107"/>
                </a:lnTo>
                <a:lnTo>
                  <a:pt x="899772" y="677398"/>
                </a:lnTo>
                <a:lnTo>
                  <a:pt x="902741" y="662688"/>
                </a:lnTo>
                <a:lnTo>
                  <a:pt x="910836" y="650674"/>
                </a:lnTo>
                <a:lnTo>
                  <a:pt x="922842" y="642572"/>
                </a:lnTo>
                <a:lnTo>
                  <a:pt x="937545" y="639601"/>
                </a:lnTo>
                <a:lnTo>
                  <a:pt x="952248" y="642572"/>
                </a:lnTo>
                <a:lnTo>
                  <a:pt x="964255" y="650674"/>
                </a:lnTo>
                <a:lnTo>
                  <a:pt x="972350" y="662688"/>
                </a:lnTo>
                <a:lnTo>
                  <a:pt x="975318" y="677398"/>
                </a:lnTo>
                <a:lnTo>
                  <a:pt x="972350" y="692107"/>
                </a:lnTo>
                <a:lnTo>
                  <a:pt x="964255" y="704122"/>
                </a:lnTo>
                <a:lnTo>
                  <a:pt x="952248" y="712223"/>
                </a:lnTo>
                <a:lnTo>
                  <a:pt x="937545" y="715194"/>
                </a:lnTo>
                <a:close/>
              </a:path>
              <a:path w="4618990" h="1609725">
                <a:moveTo>
                  <a:pt x="1240269" y="718560"/>
                </a:moveTo>
                <a:lnTo>
                  <a:pt x="1224261" y="715325"/>
                </a:lnTo>
                <a:lnTo>
                  <a:pt x="1211192" y="706504"/>
                </a:lnTo>
                <a:lnTo>
                  <a:pt x="1202384" y="693421"/>
                </a:lnTo>
                <a:lnTo>
                  <a:pt x="1199154" y="677398"/>
                </a:lnTo>
                <a:lnTo>
                  <a:pt x="1202384" y="661375"/>
                </a:lnTo>
                <a:lnTo>
                  <a:pt x="1211192" y="648291"/>
                </a:lnTo>
                <a:lnTo>
                  <a:pt x="1224261" y="639470"/>
                </a:lnTo>
                <a:lnTo>
                  <a:pt x="1240269" y="636236"/>
                </a:lnTo>
                <a:lnTo>
                  <a:pt x="1256282" y="639470"/>
                </a:lnTo>
                <a:lnTo>
                  <a:pt x="1269362" y="648291"/>
                </a:lnTo>
                <a:lnTo>
                  <a:pt x="1278183" y="661375"/>
                </a:lnTo>
                <a:lnTo>
                  <a:pt x="1281417" y="677398"/>
                </a:lnTo>
                <a:lnTo>
                  <a:pt x="1278183" y="693421"/>
                </a:lnTo>
                <a:lnTo>
                  <a:pt x="1269362" y="706504"/>
                </a:lnTo>
                <a:lnTo>
                  <a:pt x="1256282" y="715325"/>
                </a:lnTo>
                <a:lnTo>
                  <a:pt x="1240269" y="718560"/>
                </a:lnTo>
                <a:close/>
              </a:path>
              <a:path w="4618990" h="1609725">
                <a:moveTo>
                  <a:pt x="1542993" y="721085"/>
                </a:moveTo>
                <a:lnTo>
                  <a:pt x="1526005" y="717653"/>
                </a:lnTo>
                <a:lnTo>
                  <a:pt x="1512131" y="708293"/>
                </a:lnTo>
                <a:lnTo>
                  <a:pt x="1502777" y="694412"/>
                </a:lnTo>
                <a:lnTo>
                  <a:pt x="1499346" y="677415"/>
                </a:lnTo>
                <a:lnTo>
                  <a:pt x="1502777" y="660418"/>
                </a:lnTo>
                <a:lnTo>
                  <a:pt x="1512131" y="646538"/>
                </a:lnTo>
                <a:lnTo>
                  <a:pt x="1526005" y="637180"/>
                </a:lnTo>
                <a:lnTo>
                  <a:pt x="1542993" y="633748"/>
                </a:lnTo>
                <a:lnTo>
                  <a:pt x="1559980" y="637180"/>
                </a:lnTo>
                <a:lnTo>
                  <a:pt x="1573854" y="646538"/>
                </a:lnTo>
                <a:lnTo>
                  <a:pt x="1583209" y="660418"/>
                </a:lnTo>
                <a:lnTo>
                  <a:pt x="1586639" y="677415"/>
                </a:lnTo>
                <a:lnTo>
                  <a:pt x="1583209" y="694412"/>
                </a:lnTo>
                <a:lnTo>
                  <a:pt x="1573854" y="708293"/>
                </a:lnTo>
                <a:lnTo>
                  <a:pt x="1559980" y="717653"/>
                </a:lnTo>
                <a:lnTo>
                  <a:pt x="1542993" y="721085"/>
                </a:lnTo>
                <a:close/>
              </a:path>
              <a:path w="4618990" h="1609725">
                <a:moveTo>
                  <a:pt x="1845716" y="723610"/>
                </a:moveTo>
                <a:lnTo>
                  <a:pt x="1827754" y="719980"/>
                </a:lnTo>
                <a:lnTo>
                  <a:pt x="1813087" y="710080"/>
                </a:lnTo>
                <a:lnTo>
                  <a:pt x="1803198" y="695396"/>
                </a:lnTo>
                <a:lnTo>
                  <a:pt x="1799572" y="677415"/>
                </a:lnTo>
                <a:lnTo>
                  <a:pt x="1803198" y="659435"/>
                </a:lnTo>
                <a:lnTo>
                  <a:pt x="1813087" y="644753"/>
                </a:lnTo>
                <a:lnTo>
                  <a:pt x="1827754" y="634853"/>
                </a:lnTo>
                <a:lnTo>
                  <a:pt x="1845716" y="631223"/>
                </a:lnTo>
                <a:lnTo>
                  <a:pt x="1863698" y="634853"/>
                </a:lnTo>
                <a:lnTo>
                  <a:pt x="1878375" y="644753"/>
                </a:lnTo>
                <a:lnTo>
                  <a:pt x="1888268" y="659435"/>
                </a:lnTo>
                <a:lnTo>
                  <a:pt x="1891894" y="677415"/>
                </a:lnTo>
                <a:lnTo>
                  <a:pt x="1888268" y="695396"/>
                </a:lnTo>
                <a:lnTo>
                  <a:pt x="1878375" y="710080"/>
                </a:lnTo>
                <a:lnTo>
                  <a:pt x="1863698" y="719980"/>
                </a:lnTo>
                <a:lnTo>
                  <a:pt x="1845716" y="723610"/>
                </a:lnTo>
                <a:close/>
              </a:path>
              <a:path w="4618990" h="1609725">
                <a:moveTo>
                  <a:pt x="2148440" y="726131"/>
                </a:moveTo>
                <a:lnTo>
                  <a:pt x="2129499" y="722304"/>
                </a:lnTo>
                <a:lnTo>
                  <a:pt x="2114026" y="711864"/>
                </a:lnTo>
                <a:lnTo>
                  <a:pt x="2103591" y="696379"/>
                </a:lnTo>
                <a:lnTo>
                  <a:pt x="2099764" y="677415"/>
                </a:lnTo>
                <a:lnTo>
                  <a:pt x="2103591" y="658451"/>
                </a:lnTo>
                <a:lnTo>
                  <a:pt x="2114026" y="642966"/>
                </a:lnTo>
                <a:lnTo>
                  <a:pt x="2129499" y="632526"/>
                </a:lnTo>
                <a:lnTo>
                  <a:pt x="2148440" y="628698"/>
                </a:lnTo>
                <a:lnTo>
                  <a:pt x="2167401" y="632526"/>
                </a:lnTo>
                <a:lnTo>
                  <a:pt x="2182884" y="642966"/>
                </a:lnTo>
                <a:lnTo>
                  <a:pt x="2193322" y="658451"/>
                </a:lnTo>
                <a:lnTo>
                  <a:pt x="2197150" y="677415"/>
                </a:lnTo>
                <a:lnTo>
                  <a:pt x="2193322" y="696379"/>
                </a:lnTo>
                <a:lnTo>
                  <a:pt x="2182884" y="711864"/>
                </a:lnTo>
                <a:lnTo>
                  <a:pt x="2167401" y="722304"/>
                </a:lnTo>
                <a:lnTo>
                  <a:pt x="2148440" y="726131"/>
                </a:lnTo>
                <a:close/>
              </a:path>
              <a:path w="4618990" h="1609725">
                <a:moveTo>
                  <a:pt x="2451164" y="728656"/>
                </a:moveTo>
                <a:lnTo>
                  <a:pt x="2431229" y="724630"/>
                </a:lnTo>
                <a:lnTo>
                  <a:pt x="2414952" y="713650"/>
                </a:lnTo>
                <a:lnTo>
                  <a:pt x="2403979" y="697362"/>
                </a:lnTo>
                <a:lnTo>
                  <a:pt x="2399956" y="677415"/>
                </a:lnTo>
                <a:lnTo>
                  <a:pt x="2403979" y="657467"/>
                </a:lnTo>
                <a:lnTo>
                  <a:pt x="2414952" y="641180"/>
                </a:lnTo>
                <a:lnTo>
                  <a:pt x="2431229" y="630199"/>
                </a:lnTo>
                <a:lnTo>
                  <a:pt x="2451164" y="626173"/>
                </a:lnTo>
                <a:lnTo>
                  <a:pt x="2471104" y="630199"/>
                </a:lnTo>
                <a:lnTo>
                  <a:pt x="2487392" y="641180"/>
                </a:lnTo>
                <a:lnTo>
                  <a:pt x="2498377" y="657467"/>
                </a:lnTo>
                <a:lnTo>
                  <a:pt x="2502405" y="677415"/>
                </a:lnTo>
                <a:lnTo>
                  <a:pt x="2498377" y="697362"/>
                </a:lnTo>
                <a:lnTo>
                  <a:pt x="2487392" y="713650"/>
                </a:lnTo>
                <a:lnTo>
                  <a:pt x="2471104" y="724630"/>
                </a:lnTo>
                <a:lnTo>
                  <a:pt x="2451164" y="728656"/>
                </a:lnTo>
                <a:close/>
              </a:path>
              <a:path w="4618990" h="1609725">
                <a:moveTo>
                  <a:pt x="2753887" y="732022"/>
                </a:moveTo>
                <a:lnTo>
                  <a:pt x="2732661" y="727731"/>
                </a:lnTo>
                <a:lnTo>
                  <a:pt x="2715321" y="716029"/>
                </a:lnTo>
                <a:lnTo>
                  <a:pt x="2703627" y="698677"/>
                </a:lnTo>
                <a:lnTo>
                  <a:pt x="2699338" y="677432"/>
                </a:lnTo>
                <a:lnTo>
                  <a:pt x="2703627" y="656188"/>
                </a:lnTo>
                <a:lnTo>
                  <a:pt x="2715321" y="638835"/>
                </a:lnTo>
                <a:lnTo>
                  <a:pt x="2732661" y="627133"/>
                </a:lnTo>
                <a:lnTo>
                  <a:pt x="2753887" y="622841"/>
                </a:lnTo>
                <a:lnTo>
                  <a:pt x="2775133" y="627133"/>
                </a:lnTo>
                <a:lnTo>
                  <a:pt x="2792483" y="638835"/>
                </a:lnTo>
                <a:lnTo>
                  <a:pt x="2804181" y="656188"/>
                </a:lnTo>
                <a:lnTo>
                  <a:pt x="2808471" y="677432"/>
                </a:lnTo>
                <a:lnTo>
                  <a:pt x="2804181" y="698677"/>
                </a:lnTo>
                <a:lnTo>
                  <a:pt x="2792483" y="716029"/>
                </a:lnTo>
                <a:lnTo>
                  <a:pt x="2775133" y="727731"/>
                </a:lnTo>
                <a:lnTo>
                  <a:pt x="2753887" y="732022"/>
                </a:lnTo>
                <a:close/>
              </a:path>
              <a:path w="4618990" h="1609725">
                <a:moveTo>
                  <a:pt x="3056645" y="734547"/>
                </a:moveTo>
                <a:lnTo>
                  <a:pt x="3034425" y="730058"/>
                </a:lnTo>
                <a:lnTo>
                  <a:pt x="3016281" y="717816"/>
                </a:lnTo>
                <a:lnTo>
                  <a:pt x="3004049" y="699661"/>
                </a:lnTo>
                <a:lnTo>
                  <a:pt x="2999564" y="677432"/>
                </a:lnTo>
                <a:lnTo>
                  <a:pt x="3004049" y="655204"/>
                </a:lnTo>
                <a:lnTo>
                  <a:pt x="3016281" y="637048"/>
                </a:lnTo>
                <a:lnTo>
                  <a:pt x="3034425" y="624806"/>
                </a:lnTo>
                <a:lnTo>
                  <a:pt x="3056645" y="620316"/>
                </a:lnTo>
                <a:lnTo>
                  <a:pt x="3078845" y="624806"/>
                </a:lnTo>
                <a:lnTo>
                  <a:pt x="3096979" y="637048"/>
                </a:lnTo>
                <a:lnTo>
                  <a:pt x="3109208" y="655204"/>
                </a:lnTo>
                <a:lnTo>
                  <a:pt x="3113693" y="677432"/>
                </a:lnTo>
                <a:lnTo>
                  <a:pt x="3109212" y="699661"/>
                </a:lnTo>
                <a:lnTo>
                  <a:pt x="3096992" y="717816"/>
                </a:lnTo>
                <a:lnTo>
                  <a:pt x="3078859" y="730058"/>
                </a:lnTo>
                <a:lnTo>
                  <a:pt x="3056645" y="734547"/>
                </a:lnTo>
                <a:close/>
              </a:path>
              <a:path w="4618990" h="1609725">
                <a:moveTo>
                  <a:pt x="3359369" y="737072"/>
                </a:moveTo>
                <a:lnTo>
                  <a:pt x="3336169" y="732384"/>
                </a:lnTo>
                <a:lnTo>
                  <a:pt x="3317220" y="719601"/>
                </a:lnTo>
                <a:lnTo>
                  <a:pt x="3304442" y="700644"/>
                </a:lnTo>
                <a:lnTo>
                  <a:pt x="3299756" y="677432"/>
                </a:lnTo>
                <a:lnTo>
                  <a:pt x="3304442" y="654220"/>
                </a:lnTo>
                <a:lnTo>
                  <a:pt x="3317220" y="635264"/>
                </a:lnTo>
                <a:lnTo>
                  <a:pt x="3336169" y="622482"/>
                </a:lnTo>
                <a:lnTo>
                  <a:pt x="3359369" y="617795"/>
                </a:lnTo>
                <a:lnTo>
                  <a:pt x="3382563" y="622482"/>
                </a:lnTo>
                <a:lnTo>
                  <a:pt x="3401500" y="635264"/>
                </a:lnTo>
                <a:lnTo>
                  <a:pt x="3414267" y="654220"/>
                </a:lnTo>
                <a:lnTo>
                  <a:pt x="3418948" y="677432"/>
                </a:lnTo>
                <a:lnTo>
                  <a:pt x="3414267" y="700644"/>
                </a:lnTo>
                <a:lnTo>
                  <a:pt x="3401500" y="719601"/>
                </a:lnTo>
                <a:lnTo>
                  <a:pt x="3382563" y="732384"/>
                </a:lnTo>
                <a:lnTo>
                  <a:pt x="3359369" y="737072"/>
                </a:lnTo>
                <a:close/>
              </a:path>
              <a:path w="4618990" h="1609725">
                <a:moveTo>
                  <a:pt x="3662092" y="741278"/>
                </a:moveTo>
                <a:lnTo>
                  <a:pt x="3637256" y="736262"/>
                </a:lnTo>
                <a:lnTo>
                  <a:pt x="3616977" y="722584"/>
                </a:lnTo>
                <a:lnTo>
                  <a:pt x="3603306" y="702295"/>
                </a:lnTo>
                <a:lnTo>
                  <a:pt x="3598294" y="677448"/>
                </a:lnTo>
                <a:lnTo>
                  <a:pt x="3603306" y="652602"/>
                </a:lnTo>
                <a:lnTo>
                  <a:pt x="3616977" y="632313"/>
                </a:lnTo>
                <a:lnTo>
                  <a:pt x="3637256" y="618635"/>
                </a:lnTo>
                <a:lnTo>
                  <a:pt x="3662092" y="613619"/>
                </a:lnTo>
                <a:lnTo>
                  <a:pt x="3686909" y="618635"/>
                </a:lnTo>
                <a:lnTo>
                  <a:pt x="3707178" y="632313"/>
                </a:lnTo>
                <a:lnTo>
                  <a:pt x="3720845" y="652602"/>
                </a:lnTo>
                <a:lnTo>
                  <a:pt x="3725857" y="677448"/>
                </a:lnTo>
                <a:lnTo>
                  <a:pt x="3720845" y="702295"/>
                </a:lnTo>
                <a:lnTo>
                  <a:pt x="3707178" y="722584"/>
                </a:lnTo>
                <a:lnTo>
                  <a:pt x="3686909" y="736262"/>
                </a:lnTo>
                <a:lnTo>
                  <a:pt x="3662092" y="741278"/>
                </a:lnTo>
                <a:close/>
              </a:path>
              <a:path w="4618990" h="1609725">
                <a:moveTo>
                  <a:pt x="3964816" y="744643"/>
                </a:moveTo>
                <a:lnTo>
                  <a:pt x="3938669" y="739362"/>
                </a:lnTo>
                <a:lnTo>
                  <a:pt x="3917317" y="724961"/>
                </a:lnTo>
                <a:lnTo>
                  <a:pt x="3902921" y="703603"/>
                </a:lnTo>
                <a:lnTo>
                  <a:pt x="3897642" y="677448"/>
                </a:lnTo>
                <a:lnTo>
                  <a:pt x="3902921" y="651296"/>
                </a:lnTo>
                <a:lnTo>
                  <a:pt x="3917317" y="629937"/>
                </a:lnTo>
                <a:lnTo>
                  <a:pt x="3938669" y="615535"/>
                </a:lnTo>
                <a:lnTo>
                  <a:pt x="3964816" y="610254"/>
                </a:lnTo>
                <a:lnTo>
                  <a:pt x="3990943" y="615535"/>
                </a:lnTo>
                <a:lnTo>
                  <a:pt x="4012285" y="629937"/>
                </a:lnTo>
                <a:lnTo>
                  <a:pt x="4026678" y="651296"/>
                </a:lnTo>
                <a:lnTo>
                  <a:pt x="4031957" y="677448"/>
                </a:lnTo>
                <a:lnTo>
                  <a:pt x="4026678" y="703603"/>
                </a:lnTo>
                <a:lnTo>
                  <a:pt x="4012285" y="724961"/>
                </a:lnTo>
                <a:lnTo>
                  <a:pt x="3990943" y="739362"/>
                </a:lnTo>
                <a:lnTo>
                  <a:pt x="3964816" y="744643"/>
                </a:lnTo>
                <a:close/>
              </a:path>
              <a:path w="4618990" h="1609725">
                <a:moveTo>
                  <a:pt x="4267540" y="742962"/>
                </a:moveTo>
                <a:lnTo>
                  <a:pt x="4242041" y="737813"/>
                </a:lnTo>
                <a:lnTo>
                  <a:pt x="4221227" y="723773"/>
                </a:lnTo>
                <a:lnTo>
                  <a:pt x="4207197" y="702948"/>
                </a:lnTo>
                <a:lnTo>
                  <a:pt x="4202053" y="677448"/>
                </a:lnTo>
                <a:lnTo>
                  <a:pt x="4207197" y="651949"/>
                </a:lnTo>
                <a:lnTo>
                  <a:pt x="4221227" y="631126"/>
                </a:lnTo>
                <a:lnTo>
                  <a:pt x="4242041" y="617086"/>
                </a:lnTo>
                <a:lnTo>
                  <a:pt x="4267540" y="611938"/>
                </a:lnTo>
                <a:lnTo>
                  <a:pt x="4293019" y="617086"/>
                </a:lnTo>
                <a:lnTo>
                  <a:pt x="4313823" y="631126"/>
                </a:lnTo>
                <a:lnTo>
                  <a:pt x="4327850" y="651949"/>
                </a:lnTo>
                <a:lnTo>
                  <a:pt x="4332993" y="677448"/>
                </a:lnTo>
                <a:lnTo>
                  <a:pt x="4327850" y="702948"/>
                </a:lnTo>
                <a:lnTo>
                  <a:pt x="4313823" y="723773"/>
                </a:lnTo>
                <a:lnTo>
                  <a:pt x="4293019" y="737813"/>
                </a:lnTo>
                <a:lnTo>
                  <a:pt x="4267540" y="742962"/>
                </a:lnTo>
                <a:close/>
              </a:path>
              <a:path w="4618990" h="1609725">
                <a:moveTo>
                  <a:pt x="4577183" y="690036"/>
                </a:moveTo>
                <a:lnTo>
                  <a:pt x="4563276" y="690036"/>
                </a:lnTo>
                <a:lnTo>
                  <a:pt x="4557639" y="684399"/>
                </a:lnTo>
                <a:lnTo>
                  <a:pt x="4557639" y="670464"/>
                </a:lnTo>
                <a:lnTo>
                  <a:pt x="4563276" y="664827"/>
                </a:lnTo>
                <a:lnTo>
                  <a:pt x="4577217" y="664827"/>
                </a:lnTo>
                <a:lnTo>
                  <a:pt x="4582854" y="670464"/>
                </a:lnTo>
                <a:lnTo>
                  <a:pt x="4582854" y="684399"/>
                </a:lnTo>
                <a:lnTo>
                  <a:pt x="4577183" y="690036"/>
                </a:lnTo>
                <a:close/>
              </a:path>
              <a:path w="4618990" h="1609725">
                <a:moveTo>
                  <a:pt x="29381" y="1009786"/>
                </a:moveTo>
                <a:lnTo>
                  <a:pt x="17943" y="1007477"/>
                </a:lnTo>
                <a:lnTo>
                  <a:pt x="8604" y="1001177"/>
                </a:lnTo>
                <a:lnTo>
                  <a:pt x="2308" y="991833"/>
                </a:lnTo>
                <a:lnTo>
                  <a:pt x="0" y="980388"/>
                </a:lnTo>
                <a:lnTo>
                  <a:pt x="2308" y="968944"/>
                </a:lnTo>
                <a:lnTo>
                  <a:pt x="8604" y="959599"/>
                </a:lnTo>
                <a:lnTo>
                  <a:pt x="17943" y="953300"/>
                </a:lnTo>
                <a:lnTo>
                  <a:pt x="29381" y="950990"/>
                </a:lnTo>
                <a:lnTo>
                  <a:pt x="40819" y="953300"/>
                </a:lnTo>
                <a:lnTo>
                  <a:pt x="50158" y="959599"/>
                </a:lnTo>
                <a:lnTo>
                  <a:pt x="56453" y="968944"/>
                </a:lnTo>
                <a:lnTo>
                  <a:pt x="58762" y="980388"/>
                </a:lnTo>
                <a:lnTo>
                  <a:pt x="56453" y="991833"/>
                </a:lnTo>
                <a:lnTo>
                  <a:pt x="50158" y="1001177"/>
                </a:lnTo>
                <a:lnTo>
                  <a:pt x="40819" y="1007477"/>
                </a:lnTo>
                <a:lnTo>
                  <a:pt x="29381" y="1009786"/>
                </a:lnTo>
                <a:close/>
              </a:path>
              <a:path w="4618990" h="1609725">
                <a:moveTo>
                  <a:pt x="332104" y="1013152"/>
                </a:moveTo>
                <a:lnTo>
                  <a:pt x="319361" y="1010576"/>
                </a:lnTo>
                <a:lnTo>
                  <a:pt x="308953" y="1003554"/>
                </a:lnTo>
                <a:lnTo>
                  <a:pt x="301935" y="993139"/>
                </a:lnTo>
                <a:lnTo>
                  <a:pt x="299361" y="980388"/>
                </a:lnTo>
                <a:lnTo>
                  <a:pt x="301935" y="967637"/>
                </a:lnTo>
                <a:lnTo>
                  <a:pt x="308953" y="957223"/>
                </a:lnTo>
                <a:lnTo>
                  <a:pt x="319361" y="950200"/>
                </a:lnTo>
                <a:lnTo>
                  <a:pt x="332104" y="947625"/>
                </a:lnTo>
                <a:lnTo>
                  <a:pt x="344848" y="950200"/>
                </a:lnTo>
                <a:lnTo>
                  <a:pt x="355258" y="957223"/>
                </a:lnTo>
                <a:lnTo>
                  <a:pt x="362277" y="967637"/>
                </a:lnTo>
                <a:lnTo>
                  <a:pt x="364851" y="980388"/>
                </a:lnTo>
                <a:lnTo>
                  <a:pt x="362277" y="993139"/>
                </a:lnTo>
                <a:lnTo>
                  <a:pt x="355258" y="1003554"/>
                </a:lnTo>
                <a:lnTo>
                  <a:pt x="344848" y="1010576"/>
                </a:lnTo>
                <a:lnTo>
                  <a:pt x="332104" y="1013152"/>
                </a:lnTo>
                <a:close/>
              </a:path>
              <a:path w="4618990" h="1609725">
                <a:moveTo>
                  <a:pt x="634828" y="1015677"/>
                </a:moveTo>
                <a:lnTo>
                  <a:pt x="621112" y="1012904"/>
                </a:lnTo>
                <a:lnTo>
                  <a:pt x="609908" y="1005342"/>
                </a:lnTo>
                <a:lnTo>
                  <a:pt x="602352" y="994130"/>
                </a:lnTo>
                <a:lnTo>
                  <a:pt x="599580" y="980405"/>
                </a:lnTo>
                <a:lnTo>
                  <a:pt x="602352" y="966680"/>
                </a:lnTo>
                <a:lnTo>
                  <a:pt x="609908" y="955468"/>
                </a:lnTo>
                <a:lnTo>
                  <a:pt x="621112" y="947907"/>
                </a:lnTo>
                <a:lnTo>
                  <a:pt x="634828" y="945133"/>
                </a:lnTo>
                <a:lnTo>
                  <a:pt x="648546" y="947907"/>
                </a:lnTo>
                <a:lnTo>
                  <a:pt x="659751" y="955468"/>
                </a:lnTo>
                <a:lnTo>
                  <a:pt x="667308" y="966680"/>
                </a:lnTo>
                <a:lnTo>
                  <a:pt x="670080" y="980405"/>
                </a:lnTo>
                <a:lnTo>
                  <a:pt x="667310" y="994130"/>
                </a:lnTo>
                <a:lnTo>
                  <a:pt x="659758" y="1005342"/>
                </a:lnTo>
                <a:lnTo>
                  <a:pt x="648553" y="1012904"/>
                </a:lnTo>
                <a:lnTo>
                  <a:pt x="634828" y="1015677"/>
                </a:lnTo>
                <a:close/>
              </a:path>
              <a:path w="4618990" h="1609725">
                <a:moveTo>
                  <a:pt x="937545" y="1018202"/>
                </a:moveTo>
                <a:lnTo>
                  <a:pt x="922842" y="1015231"/>
                </a:lnTo>
                <a:lnTo>
                  <a:pt x="910836" y="1007129"/>
                </a:lnTo>
                <a:lnTo>
                  <a:pt x="902741" y="995114"/>
                </a:lnTo>
                <a:lnTo>
                  <a:pt x="899772" y="980405"/>
                </a:lnTo>
                <a:lnTo>
                  <a:pt x="902741" y="965697"/>
                </a:lnTo>
                <a:lnTo>
                  <a:pt x="910836" y="953683"/>
                </a:lnTo>
                <a:lnTo>
                  <a:pt x="922842" y="945580"/>
                </a:lnTo>
                <a:lnTo>
                  <a:pt x="937545" y="942609"/>
                </a:lnTo>
                <a:lnTo>
                  <a:pt x="952248" y="945580"/>
                </a:lnTo>
                <a:lnTo>
                  <a:pt x="964255" y="953683"/>
                </a:lnTo>
                <a:lnTo>
                  <a:pt x="972350" y="965697"/>
                </a:lnTo>
                <a:lnTo>
                  <a:pt x="975318" y="980405"/>
                </a:lnTo>
                <a:lnTo>
                  <a:pt x="972350" y="995114"/>
                </a:lnTo>
                <a:lnTo>
                  <a:pt x="964255" y="1007129"/>
                </a:lnTo>
                <a:lnTo>
                  <a:pt x="952248" y="1015231"/>
                </a:lnTo>
                <a:lnTo>
                  <a:pt x="937545" y="1018202"/>
                </a:lnTo>
                <a:close/>
              </a:path>
              <a:path w="4618990" h="1609725">
                <a:moveTo>
                  <a:pt x="1240269" y="1021567"/>
                </a:moveTo>
                <a:lnTo>
                  <a:pt x="1224261" y="1018333"/>
                </a:lnTo>
                <a:lnTo>
                  <a:pt x="1211192" y="1009512"/>
                </a:lnTo>
                <a:lnTo>
                  <a:pt x="1202384" y="996428"/>
                </a:lnTo>
                <a:lnTo>
                  <a:pt x="1199154" y="980405"/>
                </a:lnTo>
                <a:lnTo>
                  <a:pt x="1202384" y="964382"/>
                </a:lnTo>
                <a:lnTo>
                  <a:pt x="1211192" y="951299"/>
                </a:lnTo>
                <a:lnTo>
                  <a:pt x="1224261" y="942478"/>
                </a:lnTo>
                <a:lnTo>
                  <a:pt x="1240269" y="939243"/>
                </a:lnTo>
                <a:lnTo>
                  <a:pt x="1256282" y="942478"/>
                </a:lnTo>
                <a:lnTo>
                  <a:pt x="1269362" y="951299"/>
                </a:lnTo>
                <a:lnTo>
                  <a:pt x="1278183" y="964382"/>
                </a:lnTo>
                <a:lnTo>
                  <a:pt x="1281417" y="980405"/>
                </a:lnTo>
                <a:lnTo>
                  <a:pt x="1278183" y="996428"/>
                </a:lnTo>
                <a:lnTo>
                  <a:pt x="1269362" y="1009512"/>
                </a:lnTo>
                <a:lnTo>
                  <a:pt x="1256282" y="1018333"/>
                </a:lnTo>
                <a:lnTo>
                  <a:pt x="1240269" y="1021567"/>
                </a:lnTo>
                <a:close/>
              </a:path>
              <a:path w="4618990" h="1609725">
                <a:moveTo>
                  <a:pt x="1542993" y="1024092"/>
                </a:moveTo>
                <a:lnTo>
                  <a:pt x="1526005" y="1020660"/>
                </a:lnTo>
                <a:lnTo>
                  <a:pt x="1512131" y="1011300"/>
                </a:lnTo>
                <a:lnTo>
                  <a:pt x="1502777" y="997419"/>
                </a:lnTo>
                <a:lnTo>
                  <a:pt x="1499346" y="980422"/>
                </a:lnTo>
                <a:lnTo>
                  <a:pt x="1502777" y="963425"/>
                </a:lnTo>
                <a:lnTo>
                  <a:pt x="1512131" y="949545"/>
                </a:lnTo>
                <a:lnTo>
                  <a:pt x="1526005" y="940187"/>
                </a:lnTo>
                <a:lnTo>
                  <a:pt x="1542993" y="936755"/>
                </a:lnTo>
                <a:lnTo>
                  <a:pt x="1559980" y="940187"/>
                </a:lnTo>
                <a:lnTo>
                  <a:pt x="1573854" y="949545"/>
                </a:lnTo>
                <a:lnTo>
                  <a:pt x="1583209" y="963425"/>
                </a:lnTo>
                <a:lnTo>
                  <a:pt x="1586639" y="980422"/>
                </a:lnTo>
                <a:lnTo>
                  <a:pt x="1583209" y="997419"/>
                </a:lnTo>
                <a:lnTo>
                  <a:pt x="1573854" y="1011300"/>
                </a:lnTo>
                <a:lnTo>
                  <a:pt x="1559980" y="1020660"/>
                </a:lnTo>
                <a:lnTo>
                  <a:pt x="1542993" y="1024092"/>
                </a:lnTo>
                <a:close/>
              </a:path>
              <a:path w="4618990" h="1609725">
                <a:moveTo>
                  <a:pt x="1845716" y="1026617"/>
                </a:moveTo>
                <a:lnTo>
                  <a:pt x="1827754" y="1022987"/>
                </a:lnTo>
                <a:lnTo>
                  <a:pt x="1813087" y="1013087"/>
                </a:lnTo>
                <a:lnTo>
                  <a:pt x="1803198" y="998403"/>
                </a:lnTo>
                <a:lnTo>
                  <a:pt x="1799572" y="980422"/>
                </a:lnTo>
                <a:lnTo>
                  <a:pt x="1803198" y="962441"/>
                </a:lnTo>
                <a:lnTo>
                  <a:pt x="1813087" y="947759"/>
                </a:lnTo>
                <a:lnTo>
                  <a:pt x="1827754" y="937860"/>
                </a:lnTo>
                <a:lnTo>
                  <a:pt x="1845716" y="934230"/>
                </a:lnTo>
                <a:lnTo>
                  <a:pt x="1863698" y="937860"/>
                </a:lnTo>
                <a:lnTo>
                  <a:pt x="1878375" y="947759"/>
                </a:lnTo>
                <a:lnTo>
                  <a:pt x="1888268" y="962441"/>
                </a:lnTo>
                <a:lnTo>
                  <a:pt x="1891894" y="980422"/>
                </a:lnTo>
                <a:lnTo>
                  <a:pt x="1888268" y="998403"/>
                </a:lnTo>
                <a:lnTo>
                  <a:pt x="1878375" y="1013087"/>
                </a:lnTo>
                <a:lnTo>
                  <a:pt x="1863698" y="1022987"/>
                </a:lnTo>
                <a:lnTo>
                  <a:pt x="1845716" y="1026617"/>
                </a:lnTo>
                <a:close/>
              </a:path>
              <a:path w="4618990" h="1609725">
                <a:moveTo>
                  <a:pt x="2148440" y="1029139"/>
                </a:moveTo>
                <a:lnTo>
                  <a:pt x="2129499" y="1025310"/>
                </a:lnTo>
                <a:lnTo>
                  <a:pt x="2114026" y="1014870"/>
                </a:lnTo>
                <a:lnTo>
                  <a:pt x="2103591" y="999385"/>
                </a:lnTo>
                <a:lnTo>
                  <a:pt x="2099764" y="980422"/>
                </a:lnTo>
                <a:lnTo>
                  <a:pt x="2103591" y="961459"/>
                </a:lnTo>
                <a:lnTo>
                  <a:pt x="2114026" y="945974"/>
                </a:lnTo>
                <a:lnTo>
                  <a:pt x="2129499" y="935534"/>
                </a:lnTo>
                <a:lnTo>
                  <a:pt x="2148440" y="931705"/>
                </a:lnTo>
                <a:lnTo>
                  <a:pt x="2167401" y="935534"/>
                </a:lnTo>
                <a:lnTo>
                  <a:pt x="2182884" y="945974"/>
                </a:lnTo>
                <a:lnTo>
                  <a:pt x="2193322" y="961459"/>
                </a:lnTo>
                <a:lnTo>
                  <a:pt x="2197150" y="980422"/>
                </a:lnTo>
                <a:lnTo>
                  <a:pt x="2193322" y="999385"/>
                </a:lnTo>
                <a:lnTo>
                  <a:pt x="2182884" y="1014870"/>
                </a:lnTo>
                <a:lnTo>
                  <a:pt x="2167401" y="1025310"/>
                </a:lnTo>
                <a:lnTo>
                  <a:pt x="2148440" y="1029139"/>
                </a:lnTo>
                <a:close/>
              </a:path>
              <a:path w="4618990" h="1609725">
                <a:moveTo>
                  <a:pt x="2451164" y="1031664"/>
                </a:moveTo>
                <a:lnTo>
                  <a:pt x="2431229" y="1027637"/>
                </a:lnTo>
                <a:lnTo>
                  <a:pt x="2414952" y="1016657"/>
                </a:lnTo>
                <a:lnTo>
                  <a:pt x="2403979" y="1000369"/>
                </a:lnTo>
                <a:lnTo>
                  <a:pt x="2399956" y="980422"/>
                </a:lnTo>
                <a:lnTo>
                  <a:pt x="2403979" y="960475"/>
                </a:lnTo>
                <a:lnTo>
                  <a:pt x="2414952" y="944187"/>
                </a:lnTo>
                <a:lnTo>
                  <a:pt x="2431229" y="933207"/>
                </a:lnTo>
                <a:lnTo>
                  <a:pt x="2451164" y="929180"/>
                </a:lnTo>
                <a:lnTo>
                  <a:pt x="2471104" y="933207"/>
                </a:lnTo>
                <a:lnTo>
                  <a:pt x="2487392" y="944187"/>
                </a:lnTo>
                <a:lnTo>
                  <a:pt x="2498377" y="960475"/>
                </a:lnTo>
                <a:lnTo>
                  <a:pt x="2502405" y="980422"/>
                </a:lnTo>
                <a:lnTo>
                  <a:pt x="2498377" y="1000369"/>
                </a:lnTo>
                <a:lnTo>
                  <a:pt x="2487392" y="1016657"/>
                </a:lnTo>
                <a:lnTo>
                  <a:pt x="2471104" y="1027637"/>
                </a:lnTo>
                <a:lnTo>
                  <a:pt x="2451164" y="1031664"/>
                </a:lnTo>
                <a:close/>
              </a:path>
              <a:path w="4618990" h="1609725">
                <a:moveTo>
                  <a:pt x="2753887" y="1035029"/>
                </a:moveTo>
                <a:lnTo>
                  <a:pt x="2732661" y="1030738"/>
                </a:lnTo>
                <a:lnTo>
                  <a:pt x="2715321" y="1019037"/>
                </a:lnTo>
                <a:lnTo>
                  <a:pt x="2703627" y="1001684"/>
                </a:lnTo>
                <a:lnTo>
                  <a:pt x="2699338" y="980439"/>
                </a:lnTo>
                <a:lnTo>
                  <a:pt x="2703627" y="959195"/>
                </a:lnTo>
                <a:lnTo>
                  <a:pt x="2715321" y="941842"/>
                </a:lnTo>
                <a:lnTo>
                  <a:pt x="2732661" y="930140"/>
                </a:lnTo>
                <a:lnTo>
                  <a:pt x="2753887" y="925849"/>
                </a:lnTo>
                <a:lnTo>
                  <a:pt x="2775133" y="930140"/>
                </a:lnTo>
                <a:lnTo>
                  <a:pt x="2792483" y="941842"/>
                </a:lnTo>
                <a:lnTo>
                  <a:pt x="2804181" y="959195"/>
                </a:lnTo>
                <a:lnTo>
                  <a:pt x="2808471" y="980439"/>
                </a:lnTo>
                <a:lnTo>
                  <a:pt x="2804181" y="1001684"/>
                </a:lnTo>
                <a:lnTo>
                  <a:pt x="2792483" y="1019037"/>
                </a:lnTo>
                <a:lnTo>
                  <a:pt x="2775133" y="1030738"/>
                </a:lnTo>
                <a:lnTo>
                  <a:pt x="2753887" y="1035029"/>
                </a:lnTo>
                <a:close/>
              </a:path>
              <a:path w="4618990" h="1609725">
                <a:moveTo>
                  <a:pt x="3056645" y="1037554"/>
                </a:moveTo>
                <a:lnTo>
                  <a:pt x="3034425" y="1033065"/>
                </a:lnTo>
                <a:lnTo>
                  <a:pt x="3016281" y="1020823"/>
                </a:lnTo>
                <a:lnTo>
                  <a:pt x="3004049" y="1002668"/>
                </a:lnTo>
                <a:lnTo>
                  <a:pt x="2999564" y="980439"/>
                </a:lnTo>
                <a:lnTo>
                  <a:pt x="3004049" y="958211"/>
                </a:lnTo>
                <a:lnTo>
                  <a:pt x="3016281" y="940056"/>
                </a:lnTo>
                <a:lnTo>
                  <a:pt x="3034425" y="927813"/>
                </a:lnTo>
                <a:lnTo>
                  <a:pt x="3056645" y="923324"/>
                </a:lnTo>
                <a:lnTo>
                  <a:pt x="3078845" y="927813"/>
                </a:lnTo>
                <a:lnTo>
                  <a:pt x="3096979" y="940056"/>
                </a:lnTo>
                <a:lnTo>
                  <a:pt x="3109208" y="958211"/>
                </a:lnTo>
                <a:lnTo>
                  <a:pt x="3113693" y="980439"/>
                </a:lnTo>
                <a:lnTo>
                  <a:pt x="3109212" y="1002668"/>
                </a:lnTo>
                <a:lnTo>
                  <a:pt x="3096992" y="1020823"/>
                </a:lnTo>
                <a:lnTo>
                  <a:pt x="3078859" y="1033065"/>
                </a:lnTo>
                <a:lnTo>
                  <a:pt x="3056645" y="1037554"/>
                </a:lnTo>
                <a:close/>
              </a:path>
              <a:path w="4618990" h="1609725">
                <a:moveTo>
                  <a:pt x="3359369" y="1040079"/>
                </a:moveTo>
                <a:lnTo>
                  <a:pt x="3336169" y="1035391"/>
                </a:lnTo>
                <a:lnTo>
                  <a:pt x="3317220" y="1022609"/>
                </a:lnTo>
                <a:lnTo>
                  <a:pt x="3304442" y="1003651"/>
                </a:lnTo>
                <a:lnTo>
                  <a:pt x="3299756" y="980439"/>
                </a:lnTo>
                <a:lnTo>
                  <a:pt x="3304442" y="957227"/>
                </a:lnTo>
                <a:lnTo>
                  <a:pt x="3317220" y="938271"/>
                </a:lnTo>
                <a:lnTo>
                  <a:pt x="3336169" y="925489"/>
                </a:lnTo>
                <a:lnTo>
                  <a:pt x="3359369" y="920802"/>
                </a:lnTo>
                <a:lnTo>
                  <a:pt x="3382563" y="925489"/>
                </a:lnTo>
                <a:lnTo>
                  <a:pt x="3401500" y="938271"/>
                </a:lnTo>
                <a:lnTo>
                  <a:pt x="3414267" y="957227"/>
                </a:lnTo>
                <a:lnTo>
                  <a:pt x="3418948" y="980439"/>
                </a:lnTo>
                <a:lnTo>
                  <a:pt x="3414267" y="1003651"/>
                </a:lnTo>
                <a:lnTo>
                  <a:pt x="3401500" y="1022609"/>
                </a:lnTo>
                <a:lnTo>
                  <a:pt x="3382563" y="1035391"/>
                </a:lnTo>
                <a:lnTo>
                  <a:pt x="3359369" y="1040079"/>
                </a:lnTo>
                <a:close/>
              </a:path>
              <a:path w="4618990" h="1609725">
                <a:moveTo>
                  <a:pt x="3662092" y="1042604"/>
                </a:moveTo>
                <a:lnTo>
                  <a:pt x="3637899" y="1037718"/>
                </a:lnTo>
                <a:lnTo>
                  <a:pt x="3618146" y="1024395"/>
                </a:lnTo>
                <a:lnTo>
                  <a:pt x="3604830" y="1004635"/>
                </a:lnTo>
                <a:lnTo>
                  <a:pt x="3599948" y="980439"/>
                </a:lnTo>
                <a:lnTo>
                  <a:pt x="3604830" y="956243"/>
                </a:lnTo>
                <a:lnTo>
                  <a:pt x="3618146" y="936484"/>
                </a:lnTo>
                <a:lnTo>
                  <a:pt x="3637899" y="923162"/>
                </a:lnTo>
                <a:lnTo>
                  <a:pt x="3662092" y="918277"/>
                </a:lnTo>
                <a:lnTo>
                  <a:pt x="3686266" y="923162"/>
                </a:lnTo>
                <a:lnTo>
                  <a:pt x="3706009" y="936484"/>
                </a:lnTo>
                <a:lnTo>
                  <a:pt x="3719321" y="956243"/>
                </a:lnTo>
                <a:lnTo>
                  <a:pt x="3724203" y="980439"/>
                </a:lnTo>
                <a:lnTo>
                  <a:pt x="3719321" y="1004635"/>
                </a:lnTo>
                <a:lnTo>
                  <a:pt x="3706009" y="1024395"/>
                </a:lnTo>
                <a:lnTo>
                  <a:pt x="3686266" y="1037718"/>
                </a:lnTo>
                <a:lnTo>
                  <a:pt x="3662092" y="1042604"/>
                </a:lnTo>
                <a:close/>
              </a:path>
              <a:path w="4618990" h="1609725">
                <a:moveTo>
                  <a:pt x="3964816" y="1028315"/>
                </a:moveTo>
                <a:lnTo>
                  <a:pt x="3946186" y="1024552"/>
                </a:lnTo>
                <a:lnTo>
                  <a:pt x="3930971" y="1014291"/>
                </a:lnTo>
                <a:lnTo>
                  <a:pt x="3920712" y="999073"/>
                </a:lnTo>
                <a:lnTo>
                  <a:pt x="3916950" y="980439"/>
                </a:lnTo>
                <a:lnTo>
                  <a:pt x="3920712" y="961805"/>
                </a:lnTo>
                <a:lnTo>
                  <a:pt x="3930971" y="946587"/>
                </a:lnTo>
                <a:lnTo>
                  <a:pt x="3946186" y="936326"/>
                </a:lnTo>
                <a:lnTo>
                  <a:pt x="3964816" y="932563"/>
                </a:lnTo>
                <a:lnTo>
                  <a:pt x="3983426" y="936326"/>
                </a:lnTo>
                <a:lnTo>
                  <a:pt x="3998631" y="946587"/>
                </a:lnTo>
                <a:lnTo>
                  <a:pt x="4008887" y="961805"/>
                </a:lnTo>
                <a:lnTo>
                  <a:pt x="4012648" y="980439"/>
                </a:lnTo>
                <a:lnTo>
                  <a:pt x="4008887" y="999073"/>
                </a:lnTo>
                <a:lnTo>
                  <a:pt x="3998631" y="1014291"/>
                </a:lnTo>
                <a:lnTo>
                  <a:pt x="3983426" y="1024552"/>
                </a:lnTo>
                <a:lnTo>
                  <a:pt x="3964816" y="1028315"/>
                </a:lnTo>
                <a:close/>
              </a:path>
              <a:path w="4618990" h="1609725">
                <a:moveTo>
                  <a:pt x="4274021" y="992203"/>
                </a:moveTo>
                <a:lnTo>
                  <a:pt x="4261025" y="992203"/>
                </a:lnTo>
                <a:lnTo>
                  <a:pt x="4255759" y="986937"/>
                </a:lnTo>
                <a:lnTo>
                  <a:pt x="4255759" y="973944"/>
                </a:lnTo>
                <a:lnTo>
                  <a:pt x="4261025" y="968675"/>
                </a:lnTo>
                <a:lnTo>
                  <a:pt x="4274021" y="968675"/>
                </a:lnTo>
                <a:lnTo>
                  <a:pt x="4279287" y="973944"/>
                </a:lnTo>
                <a:lnTo>
                  <a:pt x="4279287" y="986937"/>
                </a:lnTo>
                <a:lnTo>
                  <a:pt x="4274021" y="992203"/>
                </a:lnTo>
                <a:close/>
              </a:path>
              <a:path w="4618990" h="1609725">
                <a:moveTo>
                  <a:pt x="29381" y="1312760"/>
                </a:moveTo>
                <a:lnTo>
                  <a:pt x="17943" y="1310450"/>
                </a:lnTo>
                <a:lnTo>
                  <a:pt x="8604" y="1304151"/>
                </a:lnTo>
                <a:lnTo>
                  <a:pt x="2308" y="1294806"/>
                </a:lnTo>
                <a:lnTo>
                  <a:pt x="0" y="1283362"/>
                </a:lnTo>
                <a:lnTo>
                  <a:pt x="2308" y="1271917"/>
                </a:lnTo>
                <a:lnTo>
                  <a:pt x="8604" y="1262573"/>
                </a:lnTo>
                <a:lnTo>
                  <a:pt x="17943" y="1256273"/>
                </a:lnTo>
                <a:lnTo>
                  <a:pt x="29381" y="1253964"/>
                </a:lnTo>
                <a:lnTo>
                  <a:pt x="40819" y="1256273"/>
                </a:lnTo>
                <a:lnTo>
                  <a:pt x="50158" y="1262573"/>
                </a:lnTo>
                <a:lnTo>
                  <a:pt x="56453" y="1271917"/>
                </a:lnTo>
                <a:lnTo>
                  <a:pt x="58762" y="1283362"/>
                </a:lnTo>
                <a:lnTo>
                  <a:pt x="56453" y="1294806"/>
                </a:lnTo>
                <a:lnTo>
                  <a:pt x="50158" y="1304151"/>
                </a:lnTo>
                <a:lnTo>
                  <a:pt x="40819" y="1310450"/>
                </a:lnTo>
                <a:lnTo>
                  <a:pt x="29381" y="1312760"/>
                </a:lnTo>
                <a:close/>
              </a:path>
              <a:path w="4618990" h="1609725">
                <a:moveTo>
                  <a:pt x="332104" y="1316129"/>
                </a:moveTo>
                <a:lnTo>
                  <a:pt x="319361" y="1313553"/>
                </a:lnTo>
                <a:lnTo>
                  <a:pt x="308953" y="1306529"/>
                </a:lnTo>
                <a:lnTo>
                  <a:pt x="301935" y="1296113"/>
                </a:lnTo>
                <a:lnTo>
                  <a:pt x="299361" y="1283362"/>
                </a:lnTo>
                <a:lnTo>
                  <a:pt x="301935" y="1270611"/>
                </a:lnTo>
                <a:lnTo>
                  <a:pt x="308953" y="1260196"/>
                </a:lnTo>
                <a:lnTo>
                  <a:pt x="319361" y="1253174"/>
                </a:lnTo>
                <a:lnTo>
                  <a:pt x="332104" y="1250598"/>
                </a:lnTo>
                <a:lnTo>
                  <a:pt x="344848" y="1253174"/>
                </a:lnTo>
                <a:lnTo>
                  <a:pt x="355258" y="1260196"/>
                </a:lnTo>
                <a:lnTo>
                  <a:pt x="362277" y="1270611"/>
                </a:lnTo>
                <a:lnTo>
                  <a:pt x="364851" y="1283362"/>
                </a:lnTo>
                <a:lnTo>
                  <a:pt x="362277" y="1296113"/>
                </a:lnTo>
                <a:lnTo>
                  <a:pt x="355258" y="1306529"/>
                </a:lnTo>
                <a:lnTo>
                  <a:pt x="344848" y="1313553"/>
                </a:lnTo>
                <a:lnTo>
                  <a:pt x="332104" y="1316129"/>
                </a:lnTo>
                <a:close/>
              </a:path>
              <a:path w="4618990" h="1609725">
                <a:moveTo>
                  <a:pt x="634828" y="1318650"/>
                </a:moveTo>
                <a:lnTo>
                  <a:pt x="621112" y="1315877"/>
                </a:lnTo>
                <a:lnTo>
                  <a:pt x="609908" y="1308316"/>
                </a:lnTo>
                <a:lnTo>
                  <a:pt x="602352" y="1297104"/>
                </a:lnTo>
                <a:lnTo>
                  <a:pt x="599580" y="1283379"/>
                </a:lnTo>
                <a:lnTo>
                  <a:pt x="602352" y="1269653"/>
                </a:lnTo>
                <a:lnTo>
                  <a:pt x="609908" y="1258441"/>
                </a:lnTo>
                <a:lnTo>
                  <a:pt x="621112" y="1250880"/>
                </a:lnTo>
                <a:lnTo>
                  <a:pt x="634828" y="1248107"/>
                </a:lnTo>
                <a:lnTo>
                  <a:pt x="648546" y="1250880"/>
                </a:lnTo>
                <a:lnTo>
                  <a:pt x="659751" y="1258441"/>
                </a:lnTo>
                <a:lnTo>
                  <a:pt x="667308" y="1269653"/>
                </a:lnTo>
                <a:lnTo>
                  <a:pt x="670080" y="1283379"/>
                </a:lnTo>
                <a:lnTo>
                  <a:pt x="667310" y="1297104"/>
                </a:lnTo>
                <a:lnTo>
                  <a:pt x="659758" y="1308316"/>
                </a:lnTo>
                <a:lnTo>
                  <a:pt x="648553" y="1315877"/>
                </a:lnTo>
                <a:lnTo>
                  <a:pt x="634828" y="1318650"/>
                </a:lnTo>
                <a:close/>
              </a:path>
              <a:path w="4618990" h="1609725">
                <a:moveTo>
                  <a:pt x="937545" y="1321175"/>
                </a:moveTo>
                <a:lnTo>
                  <a:pt x="922842" y="1318204"/>
                </a:lnTo>
                <a:lnTo>
                  <a:pt x="910836" y="1310102"/>
                </a:lnTo>
                <a:lnTo>
                  <a:pt x="902741" y="1298088"/>
                </a:lnTo>
                <a:lnTo>
                  <a:pt x="899772" y="1283379"/>
                </a:lnTo>
                <a:lnTo>
                  <a:pt x="902741" y="1268669"/>
                </a:lnTo>
                <a:lnTo>
                  <a:pt x="910836" y="1256655"/>
                </a:lnTo>
                <a:lnTo>
                  <a:pt x="922842" y="1248553"/>
                </a:lnTo>
                <a:lnTo>
                  <a:pt x="937545" y="1245582"/>
                </a:lnTo>
                <a:lnTo>
                  <a:pt x="952248" y="1248553"/>
                </a:lnTo>
                <a:lnTo>
                  <a:pt x="964255" y="1256655"/>
                </a:lnTo>
                <a:lnTo>
                  <a:pt x="972350" y="1268669"/>
                </a:lnTo>
                <a:lnTo>
                  <a:pt x="975318" y="1283379"/>
                </a:lnTo>
                <a:lnTo>
                  <a:pt x="972350" y="1298088"/>
                </a:lnTo>
                <a:lnTo>
                  <a:pt x="964255" y="1310102"/>
                </a:lnTo>
                <a:lnTo>
                  <a:pt x="952248" y="1318204"/>
                </a:lnTo>
                <a:lnTo>
                  <a:pt x="937545" y="1321175"/>
                </a:lnTo>
                <a:close/>
              </a:path>
              <a:path w="4618990" h="1609725">
                <a:moveTo>
                  <a:pt x="1240269" y="1324541"/>
                </a:moveTo>
                <a:lnTo>
                  <a:pt x="1224261" y="1321306"/>
                </a:lnTo>
                <a:lnTo>
                  <a:pt x="1211192" y="1312485"/>
                </a:lnTo>
                <a:lnTo>
                  <a:pt x="1202384" y="1299401"/>
                </a:lnTo>
                <a:lnTo>
                  <a:pt x="1199154" y="1283379"/>
                </a:lnTo>
                <a:lnTo>
                  <a:pt x="1202384" y="1267356"/>
                </a:lnTo>
                <a:lnTo>
                  <a:pt x="1211192" y="1254272"/>
                </a:lnTo>
                <a:lnTo>
                  <a:pt x="1224261" y="1245451"/>
                </a:lnTo>
                <a:lnTo>
                  <a:pt x="1240269" y="1242217"/>
                </a:lnTo>
                <a:lnTo>
                  <a:pt x="1256282" y="1245451"/>
                </a:lnTo>
                <a:lnTo>
                  <a:pt x="1269362" y="1254272"/>
                </a:lnTo>
                <a:lnTo>
                  <a:pt x="1278183" y="1267356"/>
                </a:lnTo>
                <a:lnTo>
                  <a:pt x="1281417" y="1283379"/>
                </a:lnTo>
                <a:lnTo>
                  <a:pt x="1278183" y="1299401"/>
                </a:lnTo>
                <a:lnTo>
                  <a:pt x="1269362" y="1312485"/>
                </a:lnTo>
                <a:lnTo>
                  <a:pt x="1256282" y="1321306"/>
                </a:lnTo>
                <a:lnTo>
                  <a:pt x="1240269" y="1324541"/>
                </a:lnTo>
                <a:close/>
              </a:path>
              <a:path w="4618990" h="1609725">
                <a:moveTo>
                  <a:pt x="1542993" y="1327066"/>
                </a:moveTo>
                <a:lnTo>
                  <a:pt x="1526005" y="1323633"/>
                </a:lnTo>
                <a:lnTo>
                  <a:pt x="1512131" y="1314274"/>
                </a:lnTo>
                <a:lnTo>
                  <a:pt x="1502777" y="1300393"/>
                </a:lnTo>
                <a:lnTo>
                  <a:pt x="1499346" y="1283395"/>
                </a:lnTo>
                <a:lnTo>
                  <a:pt x="1502777" y="1266398"/>
                </a:lnTo>
                <a:lnTo>
                  <a:pt x="1512131" y="1252517"/>
                </a:lnTo>
                <a:lnTo>
                  <a:pt x="1526005" y="1243158"/>
                </a:lnTo>
                <a:lnTo>
                  <a:pt x="1542993" y="1239725"/>
                </a:lnTo>
                <a:lnTo>
                  <a:pt x="1559980" y="1243158"/>
                </a:lnTo>
                <a:lnTo>
                  <a:pt x="1573854" y="1252517"/>
                </a:lnTo>
                <a:lnTo>
                  <a:pt x="1583209" y="1266398"/>
                </a:lnTo>
                <a:lnTo>
                  <a:pt x="1586639" y="1283395"/>
                </a:lnTo>
                <a:lnTo>
                  <a:pt x="1583209" y="1300393"/>
                </a:lnTo>
                <a:lnTo>
                  <a:pt x="1573854" y="1314274"/>
                </a:lnTo>
                <a:lnTo>
                  <a:pt x="1559980" y="1323633"/>
                </a:lnTo>
                <a:lnTo>
                  <a:pt x="1542993" y="1327066"/>
                </a:lnTo>
                <a:close/>
              </a:path>
              <a:path w="4618990" h="1609725">
                <a:moveTo>
                  <a:pt x="1845716" y="1329591"/>
                </a:moveTo>
                <a:lnTo>
                  <a:pt x="1827754" y="1325960"/>
                </a:lnTo>
                <a:lnTo>
                  <a:pt x="1813087" y="1316060"/>
                </a:lnTo>
                <a:lnTo>
                  <a:pt x="1803198" y="1301377"/>
                </a:lnTo>
                <a:lnTo>
                  <a:pt x="1799572" y="1283395"/>
                </a:lnTo>
                <a:lnTo>
                  <a:pt x="1803198" y="1265416"/>
                </a:lnTo>
                <a:lnTo>
                  <a:pt x="1813087" y="1250734"/>
                </a:lnTo>
                <a:lnTo>
                  <a:pt x="1827754" y="1240834"/>
                </a:lnTo>
                <a:lnTo>
                  <a:pt x="1845716" y="1237204"/>
                </a:lnTo>
                <a:lnTo>
                  <a:pt x="1863698" y="1240834"/>
                </a:lnTo>
                <a:lnTo>
                  <a:pt x="1878375" y="1250734"/>
                </a:lnTo>
                <a:lnTo>
                  <a:pt x="1888268" y="1265416"/>
                </a:lnTo>
                <a:lnTo>
                  <a:pt x="1891894" y="1283395"/>
                </a:lnTo>
                <a:lnTo>
                  <a:pt x="1888268" y="1301377"/>
                </a:lnTo>
                <a:lnTo>
                  <a:pt x="1878375" y="1316060"/>
                </a:lnTo>
                <a:lnTo>
                  <a:pt x="1863698" y="1325960"/>
                </a:lnTo>
                <a:lnTo>
                  <a:pt x="1845716" y="1329591"/>
                </a:lnTo>
                <a:close/>
              </a:path>
              <a:path w="4618990" h="1609725">
                <a:moveTo>
                  <a:pt x="2148440" y="1332112"/>
                </a:moveTo>
                <a:lnTo>
                  <a:pt x="2129499" y="1328284"/>
                </a:lnTo>
                <a:lnTo>
                  <a:pt x="2114026" y="1317845"/>
                </a:lnTo>
                <a:lnTo>
                  <a:pt x="2103591" y="1302360"/>
                </a:lnTo>
                <a:lnTo>
                  <a:pt x="2099764" y="1283395"/>
                </a:lnTo>
                <a:lnTo>
                  <a:pt x="2103591" y="1264432"/>
                </a:lnTo>
                <a:lnTo>
                  <a:pt x="2114026" y="1248947"/>
                </a:lnTo>
                <a:lnTo>
                  <a:pt x="2129499" y="1238507"/>
                </a:lnTo>
                <a:lnTo>
                  <a:pt x="2148440" y="1234679"/>
                </a:lnTo>
                <a:lnTo>
                  <a:pt x="2167401" y="1238507"/>
                </a:lnTo>
                <a:lnTo>
                  <a:pt x="2182884" y="1248947"/>
                </a:lnTo>
                <a:lnTo>
                  <a:pt x="2193322" y="1264432"/>
                </a:lnTo>
                <a:lnTo>
                  <a:pt x="2197150" y="1283395"/>
                </a:lnTo>
                <a:lnTo>
                  <a:pt x="2193322" y="1302360"/>
                </a:lnTo>
                <a:lnTo>
                  <a:pt x="2182884" y="1317845"/>
                </a:lnTo>
                <a:lnTo>
                  <a:pt x="2167401" y="1328284"/>
                </a:lnTo>
                <a:lnTo>
                  <a:pt x="2148440" y="1332112"/>
                </a:lnTo>
                <a:close/>
              </a:path>
              <a:path w="4618990" h="1609725">
                <a:moveTo>
                  <a:pt x="2451164" y="1334637"/>
                </a:moveTo>
                <a:lnTo>
                  <a:pt x="2431229" y="1330611"/>
                </a:lnTo>
                <a:lnTo>
                  <a:pt x="2414952" y="1319630"/>
                </a:lnTo>
                <a:lnTo>
                  <a:pt x="2403979" y="1303343"/>
                </a:lnTo>
                <a:lnTo>
                  <a:pt x="2399956" y="1283395"/>
                </a:lnTo>
                <a:lnTo>
                  <a:pt x="2403979" y="1263448"/>
                </a:lnTo>
                <a:lnTo>
                  <a:pt x="2414952" y="1247161"/>
                </a:lnTo>
                <a:lnTo>
                  <a:pt x="2431229" y="1236180"/>
                </a:lnTo>
                <a:lnTo>
                  <a:pt x="2451164" y="1232154"/>
                </a:lnTo>
                <a:lnTo>
                  <a:pt x="2471104" y="1236180"/>
                </a:lnTo>
                <a:lnTo>
                  <a:pt x="2487392" y="1247161"/>
                </a:lnTo>
                <a:lnTo>
                  <a:pt x="2498377" y="1263448"/>
                </a:lnTo>
                <a:lnTo>
                  <a:pt x="2502405" y="1283395"/>
                </a:lnTo>
                <a:lnTo>
                  <a:pt x="2498377" y="1303343"/>
                </a:lnTo>
                <a:lnTo>
                  <a:pt x="2487392" y="1319630"/>
                </a:lnTo>
                <a:lnTo>
                  <a:pt x="2471104" y="1330611"/>
                </a:lnTo>
                <a:lnTo>
                  <a:pt x="2451164" y="1334637"/>
                </a:lnTo>
                <a:close/>
              </a:path>
              <a:path w="4618990" h="1609725">
                <a:moveTo>
                  <a:pt x="2753887" y="1334637"/>
                </a:moveTo>
                <a:lnTo>
                  <a:pt x="2733952" y="1330611"/>
                </a:lnTo>
                <a:lnTo>
                  <a:pt x="2717676" y="1319630"/>
                </a:lnTo>
                <a:lnTo>
                  <a:pt x="2706703" y="1303343"/>
                </a:lnTo>
                <a:lnTo>
                  <a:pt x="2702680" y="1283395"/>
                </a:lnTo>
                <a:lnTo>
                  <a:pt x="2706703" y="1263448"/>
                </a:lnTo>
                <a:lnTo>
                  <a:pt x="2717676" y="1247161"/>
                </a:lnTo>
                <a:lnTo>
                  <a:pt x="2733952" y="1236180"/>
                </a:lnTo>
                <a:lnTo>
                  <a:pt x="2753887" y="1232154"/>
                </a:lnTo>
                <a:lnTo>
                  <a:pt x="2773828" y="1236180"/>
                </a:lnTo>
                <a:lnTo>
                  <a:pt x="2790116" y="1247161"/>
                </a:lnTo>
                <a:lnTo>
                  <a:pt x="2801100" y="1263448"/>
                </a:lnTo>
                <a:lnTo>
                  <a:pt x="2805129" y="1283395"/>
                </a:lnTo>
                <a:lnTo>
                  <a:pt x="2801100" y="1303343"/>
                </a:lnTo>
                <a:lnTo>
                  <a:pt x="2790116" y="1319630"/>
                </a:lnTo>
                <a:lnTo>
                  <a:pt x="2773828" y="1330611"/>
                </a:lnTo>
                <a:lnTo>
                  <a:pt x="2753887" y="1334637"/>
                </a:lnTo>
                <a:close/>
              </a:path>
              <a:path w="4618990" h="1609725">
                <a:moveTo>
                  <a:pt x="3056645" y="1328764"/>
                </a:moveTo>
                <a:lnTo>
                  <a:pt x="3038995" y="1325199"/>
                </a:lnTo>
                <a:lnTo>
                  <a:pt x="3024585" y="1315478"/>
                </a:lnTo>
                <a:lnTo>
                  <a:pt x="3014872" y="1301062"/>
                </a:lnTo>
                <a:lnTo>
                  <a:pt x="3011311" y="1283412"/>
                </a:lnTo>
                <a:lnTo>
                  <a:pt x="3014872" y="1265762"/>
                </a:lnTo>
                <a:lnTo>
                  <a:pt x="3024585" y="1251347"/>
                </a:lnTo>
                <a:lnTo>
                  <a:pt x="3038995" y="1241626"/>
                </a:lnTo>
                <a:lnTo>
                  <a:pt x="3056645" y="1238061"/>
                </a:lnTo>
                <a:lnTo>
                  <a:pt x="3074276" y="1241626"/>
                </a:lnTo>
                <a:lnTo>
                  <a:pt x="3088675" y="1251347"/>
                </a:lnTo>
                <a:lnTo>
                  <a:pt x="3098385" y="1265762"/>
                </a:lnTo>
                <a:lnTo>
                  <a:pt x="3101945" y="1283412"/>
                </a:lnTo>
                <a:lnTo>
                  <a:pt x="3098385" y="1301062"/>
                </a:lnTo>
                <a:lnTo>
                  <a:pt x="3088675" y="1315478"/>
                </a:lnTo>
                <a:lnTo>
                  <a:pt x="3074276" y="1325199"/>
                </a:lnTo>
                <a:lnTo>
                  <a:pt x="3056645" y="1328764"/>
                </a:lnTo>
                <a:close/>
              </a:path>
              <a:path w="4618990" h="1609725">
                <a:moveTo>
                  <a:pt x="3359369" y="1314478"/>
                </a:moveTo>
                <a:lnTo>
                  <a:pt x="3347262" y="1312035"/>
                </a:lnTo>
                <a:lnTo>
                  <a:pt x="3337381" y="1305374"/>
                </a:lnTo>
                <a:lnTo>
                  <a:pt x="3330721" y="1295494"/>
                </a:lnTo>
                <a:lnTo>
                  <a:pt x="3328279" y="1283395"/>
                </a:lnTo>
                <a:lnTo>
                  <a:pt x="3330721" y="1271297"/>
                </a:lnTo>
                <a:lnTo>
                  <a:pt x="3337381" y="1261417"/>
                </a:lnTo>
                <a:lnTo>
                  <a:pt x="3347262" y="1254756"/>
                </a:lnTo>
                <a:lnTo>
                  <a:pt x="3359369" y="1252313"/>
                </a:lnTo>
                <a:lnTo>
                  <a:pt x="3371455" y="1254756"/>
                </a:lnTo>
                <a:lnTo>
                  <a:pt x="3381327" y="1261417"/>
                </a:lnTo>
                <a:lnTo>
                  <a:pt x="3387983" y="1271297"/>
                </a:lnTo>
                <a:lnTo>
                  <a:pt x="3390424" y="1283395"/>
                </a:lnTo>
                <a:lnTo>
                  <a:pt x="3387983" y="1295494"/>
                </a:lnTo>
                <a:lnTo>
                  <a:pt x="3381327" y="1305374"/>
                </a:lnTo>
                <a:lnTo>
                  <a:pt x="3371455" y="1312035"/>
                </a:lnTo>
                <a:lnTo>
                  <a:pt x="3359369" y="1314478"/>
                </a:lnTo>
                <a:close/>
              </a:path>
              <a:path w="4618990" h="1609725">
                <a:moveTo>
                  <a:pt x="3669012" y="1296000"/>
                </a:moveTo>
                <a:lnTo>
                  <a:pt x="3655105" y="1296000"/>
                </a:lnTo>
                <a:lnTo>
                  <a:pt x="3649468" y="1290363"/>
                </a:lnTo>
                <a:lnTo>
                  <a:pt x="3649468" y="1276428"/>
                </a:lnTo>
                <a:lnTo>
                  <a:pt x="3655105" y="1270791"/>
                </a:lnTo>
                <a:lnTo>
                  <a:pt x="3669046" y="1270791"/>
                </a:lnTo>
                <a:lnTo>
                  <a:pt x="3674683" y="1276428"/>
                </a:lnTo>
                <a:lnTo>
                  <a:pt x="3674683" y="1290363"/>
                </a:lnTo>
                <a:lnTo>
                  <a:pt x="3669012" y="1296000"/>
                </a:lnTo>
                <a:close/>
              </a:path>
              <a:path w="4618990" h="1609725">
                <a:moveTo>
                  <a:pt x="39119" y="1603973"/>
                </a:moveTo>
                <a:lnTo>
                  <a:pt x="19642" y="1603973"/>
                </a:lnTo>
                <a:lnTo>
                  <a:pt x="11753" y="1596081"/>
                </a:lnTo>
                <a:lnTo>
                  <a:pt x="11753" y="1576593"/>
                </a:lnTo>
                <a:lnTo>
                  <a:pt x="19642" y="1568701"/>
                </a:lnTo>
                <a:lnTo>
                  <a:pt x="39119" y="1568701"/>
                </a:lnTo>
                <a:lnTo>
                  <a:pt x="47005" y="1576593"/>
                </a:lnTo>
                <a:lnTo>
                  <a:pt x="47005" y="1596081"/>
                </a:lnTo>
                <a:lnTo>
                  <a:pt x="39119" y="1603973"/>
                </a:lnTo>
                <a:close/>
              </a:path>
              <a:path w="4618990" h="1609725">
                <a:moveTo>
                  <a:pt x="332104" y="1607338"/>
                </a:moveTo>
                <a:lnTo>
                  <a:pt x="323936" y="1605687"/>
                </a:lnTo>
                <a:lnTo>
                  <a:pt x="317264" y="1601185"/>
                </a:lnTo>
                <a:lnTo>
                  <a:pt x="312765" y="1594509"/>
                </a:lnTo>
                <a:lnTo>
                  <a:pt x="311115" y="1586335"/>
                </a:lnTo>
                <a:lnTo>
                  <a:pt x="312765" y="1578162"/>
                </a:lnTo>
                <a:lnTo>
                  <a:pt x="317264" y="1571487"/>
                </a:lnTo>
                <a:lnTo>
                  <a:pt x="323936" y="1566986"/>
                </a:lnTo>
                <a:lnTo>
                  <a:pt x="332104" y="1565336"/>
                </a:lnTo>
                <a:lnTo>
                  <a:pt x="340273" y="1566986"/>
                </a:lnTo>
                <a:lnTo>
                  <a:pt x="346945" y="1571487"/>
                </a:lnTo>
                <a:lnTo>
                  <a:pt x="351444" y="1578162"/>
                </a:lnTo>
                <a:lnTo>
                  <a:pt x="353094" y="1586335"/>
                </a:lnTo>
                <a:lnTo>
                  <a:pt x="351444" y="1594509"/>
                </a:lnTo>
                <a:lnTo>
                  <a:pt x="346945" y="1601185"/>
                </a:lnTo>
                <a:lnTo>
                  <a:pt x="340273" y="1605687"/>
                </a:lnTo>
                <a:lnTo>
                  <a:pt x="332104" y="1607338"/>
                </a:lnTo>
                <a:close/>
              </a:path>
              <a:path w="4618990" h="1609725">
                <a:moveTo>
                  <a:pt x="634828" y="1609019"/>
                </a:moveTo>
                <a:lnTo>
                  <a:pt x="626001" y="1607238"/>
                </a:lnTo>
                <a:lnTo>
                  <a:pt x="618795" y="1602379"/>
                </a:lnTo>
                <a:lnTo>
                  <a:pt x="613938" y="1595169"/>
                </a:lnTo>
                <a:lnTo>
                  <a:pt x="612158" y="1586335"/>
                </a:lnTo>
                <a:lnTo>
                  <a:pt x="613938" y="1577502"/>
                </a:lnTo>
                <a:lnTo>
                  <a:pt x="618795" y="1570292"/>
                </a:lnTo>
                <a:lnTo>
                  <a:pt x="626001" y="1565433"/>
                </a:lnTo>
                <a:lnTo>
                  <a:pt x="634828" y="1563651"/>
                </a:lnTo>
                <a:lnTo>
                  <a:pt x="643657" y="1565433"/>
                </a:lnTo>
                <a:lnTo>
                  <a:pt x="650864" y="1570292"/>
                </a:lnTo>
                <a:lnTo>
                  <a:pt x="655721" y="1577502"/>
                </a:lnTo>
                <a:lnTo>
                  <a:pt x="657502" y="1586335"/>
                </a:lnTo>
                <a:lnTo>
                  <a:pt x="655719" y="1595169"/>
                </a:lnTo>
                <a:lnTo>
                  <a:pt x="650858" y="1602379"/>
                </a:lnTo>
                <a:lnTo>
                  <a:pt x="643650" y="1607238"/>
                </a:lnTo>
                <a:lnTo>
                  <a:pt x="634828" y="1609019"/>
                </a:lnTo>
                <a:close/>
              </a:path>
              <a:path w="4618990" h="1609725">
                <a:moveTo>
                  <a:pt x="937545" y="1609019"/>
                </a:moveTo>
                <a:lnTo>
                  <a:pt x="928723" y="1607238"/>
                </a:lnTo>
                <a:lnTo>
                  <a:pt x="921524" y="1602379"/>
                </a:lnTo>
                <a:lnTo>
                  <a:pt x="916673" y="1595169"/>
                </a:lnTo>
                <a:lnTo>
                  <a:pt x="914895" y="1586335"/>
                </a:lnTo>
                <a:lnTo>
                  <a:pt x="916673" y="1577502"/>
                </a:lnTo>
                <a:lnTo>
                  <a:pt x="921524" y="1570292"/>
                </a:lnTo>
                <a:lnTo>
                  <a:pt x="928723" y="1565433"/>
                </a:lnTo>
                <a:lnTo>
                  <a:pt x="937545" y="1563651"/>
                </a:lnTo>
                <a:lnTo>
                  <a:pt x="946373" y="1565433"/>
                </a:lnTo>
                <a:lnTo>
                  <a:pt x="953583" y="1570292"/>
                </a:lnTo>
                <a:lnTo>
                  <a:pt x="958446" y="1577502"/>
                </a:lnTo>
                <a:lnTo>
                  <a:pt x="960229" y="1586335"/>
                </a:lnTo>
                <a:lnTo>
                  <a:pt x="958446" y="1595169"/>
                </a:lnTo>
                <a:lnTo>
                  <a:pt x="953583" y="1602379"/>
                </a:lnTo>
                <a:lnTo>
                  <a:pt x="946373" y="1607238"/>
                </a:lnTo>
                <a:lnTo>
                  <a:pt x="937545" y="1609019"/>
                </a:lnTo>
                <a:close/>
              </a:path>
              <a:path w="4618990" h="1609725">
                <a:moveTo>
                  <a:pt x="1246155" y="1609514"/>
                </a:moveTo>
                <a:lnTo>
                  <a:pt x="1234383" y="1609514"/>
                </a:lnTo>
                <a:lnTo>
                  <a:pt x="1230798" y="1608789"/>
                </a:lnTo>
                <a:lnTo>
                  <a:pt x="1223062" y="1603570"/>
                </a:lnTo>
                <a:lnTo>
                  <a:pt x="1217844" y="1595829"/>
                </a:lnTo>
                <a:lnTo>
                  <a:pt x="1215931" y="1586352"/>
                </a:lnTo>
                <a:lnTo>
                  <a:pt x="1217844" y="1576876"/>
                </a:lnTo>
                <a:lnTo>
                  <a:pt x="1223062" y="1569136"/>
                </a:lnTo>
                <a:lnTo>
                  <a:pt x="1230798" y="1563918"/>
                </a:lnTo>
                <a:lnTo>
                  <a:pt x="1240269" y="1562004"/>
                </a:lnTo>
                <a:lnTo>
                  <a:pt x="1249739" y="1563918"/>
                </a:lnTo>
                <a:lnTo>
                  <a:pt x="1257476" y="1569136"/>
                </a:lnTo>
                <a:lnTo>
                  <a:pt x="1262693" y="1576876"/>
                </a:lnTo>
                <a:lnTo>
                  <a:pt x="1264607" y="1586352"/>
                </a:lnTo>
                <a:lnTo>
                  <a:pt x="1262693" y="1595829"/>
                </a:lnTo>
                <a:lnTo>
                  <a:pt x="1257476" y="1603570"/>
                </a:lnTo>
                <a:lnTo>
                  <a:pt x="1249739" y="1608789"/>
                </a:lnTo>
                <a:lnTo>
                  <a:pt x="1246155" y="1609514"/>
                </a:lnTo>
                <a:close/>
              </a:path>
              <a:path w="4618990" h="1609725">
                <a:moveTo>
                  <a:pt x="1542993" y="1609019"/>
                </a:moveTo>
                <a:lnTo>
                  <a:pt x="1534170" y="1607238"/>
                </a:lnTo>
                <a:lnTo>
                  <a:pt x="1526971" y="1602379"/>
                </a:lnTo>
                <a:lnTo>
                  <a:pt x="1522120" y="1595169"/>
                </a:lnTo>
                <a:lnTo>
                  <a:pt x="1520342" y="1586335"/>
                </a:lnTo>
                <a:lnTo>
                  <a:pt x="1522120" y="1577502"/>
                </a:lnTo>
                <a:lnTo>
                  <a:pt x="1526971" y="1570292"/>
                </a:lnTo>
                <a:lnTo>
                  <a:pt x="1534170" y="1565433"/>
                </a:lnTo>
                <a:lnTo>
                  <a:pt x="1542993" y="1563651"/>
                </a:lnTo>
                <a:lnTo>
                  <a:pt x="1551835" y="1565433"/>
                </a:lnTo>
                <a:lnTo>
                  <a:pt x="1559044" y="1570292"/>
                </a:lnTo>
                <a:lnTo>
                  <a:pt x="1563898" y="1577502"/>
                </a:lnTo>
                <a:lnTo>
                  <a:pt x="1565677" y="1586335"/>
                </a:lnTo>
                <a:lnTo>
                  <a:pt x="1563893" y="1595169"/>
                </a:lnTo>
                <a:lnTo>
                  <a:pt x="1559031" y="1602379"/>
                </a:lnTo>
                <a:lnTo>
                  <a:pt x="1551820" y="1607238"/>
                </a:lnTo>
                <a:lnTo>
                  <a:pt x="1542993" y="1609019"/>
                </a:lnTo>
                <a:close/>
              </a:path>
              <a:path w="4618990" h="1609725">
                <a:moveTo>
                  <a:pt x="1845716" y="1606498"/>
                </a:moveTo>
                <a:lnTo>
                  <a:pt x="1837882" y="1604914"/>
                </a:lnTo>
                <a:lnTo>
                  <a:pt x="1831475" y="1600594"/>
                </a:lnTo>
                <a:lnTo>
                  <a:pt x="1827151" y="1594185"/>
                </a:lnTo>
                <a:lnTo>
                  <a:pt x="1825564" y="1586335"/>
                </a:lnTo>
                <a:lnTo>
                  <a:pt x="1827151" y="1578486"/>
                </a:lnTo>
                <a:lnTo>
                  <a:pt x="1831475" y="1572078"/>
                </a:lnTo>
                <a:lnTo>
                  <a:pt x="1837882" y="1567760"/>
                </a:lnTo>
                <a:lnTo>
                  <a:pt x="1845716" y="1566176"/>
                </a:lnTo>
                <a:lnTo>
                  <a:pt x="1853565" y="1567760"/>
                </a:lnTo>
                <a:lnTo>
                  <a:pt x="1859970" y="1572078"/>
                </a:lnTo>
                <a:lnTo>
                  <a:pt x="1864286" y="1578486"/>
                </a:lnTo>
                <a:lnTo>
                  <a:pt x="1865869" y="1586335"/>
                </a:lnTo>
                <a:lnTo>
                  <a:pt x="1864286" y="1594185"/>
                </a:lnTo>
                <a:lnTo>
                  <a:pt x="1859970" y="1600594"/>
                </a:lnTo>
                <a:lnTo>
                  <a:pt x="1853565" y="1604914"/>
                </a:lnTo>
                <a:lnTo>
                  <a:pt x="1845716" y="1606498"/>
                </a:lnTo>
                <a:close/>
              </a:path>
              <a:path w="4618990" h="1609725">
                <a:moveTo>
                  <a:pt x="2157250" y="1602288"/>
                </a:moveTo>
                <a:lnTo>
                  <a:pt x="2139663" y="1602288"/>
                </a:lnTo>
                <a:lnTo>
                  <a:pt x="2132507" y="1595135"/>
                </a:lnTo>
                <a:lnTo>
                  <a:pt x="2132507" y="1577535"/>
                </a:lnTo>
                <a:lnTo>
                  <a:pt x="2139663" y="1570382"/>
                </a:lnTo>
                <a:lnTo>
                  <a:pt x="2157250" y="1570382"/>
                </a:lnTo>
                <a:lnTo>
                  <a:pt x="2164407" y="1577535"/>
                </a:lnTo>
                <a:lnTo>
                  <a:pt x="2164407" y="1595135"/>
                </a:lnTo>
                <a:lnTo>
                  <a:pt x="2157250" y="1602288"/>
                </a:lnTo>
                <a:close/>
              </a:path>
              <a:path w="4618990" h="1609725">
                <a:moveTo>
                  <a:pt x="2456733" y="1596418"/>
                </a:moveTo>
                <a:lnTo>
                  <a:pt x="2445628" y="1596418"/>
                </a:lnTo>
                <a:lnTo>
                  <a:pt x="2441104" y="1591905"/>
                </a:lnTo>
                <a:lnTo>
                  <a:pt x="2441104" y="1580765"/>
                </a:lnTo>
                <a:lnTo>
                  <a:pt x="2445628" y="1576256"/>
                </a:lnTo>
                <a:lnTo>
                  <a:pt x="2456733" y="1576256"/>
                </a:lnTo>
                <a:lnTo>
                  <a:pt x="2461257" y="1580765"/>
                </a:lnTo>
                <a:lnTo>
                  <a:pt x="2461257" y="1591905"/>
                </a:lnTo>
                <a:lnTo>
                  <a:pt x="2456733" y="1596418"/>
                </a:lnTo>
                <a:close/>
              </a:path>
              <a:path w="4618990" h="1609725">
                <a:moveTo>
                  <a:pt x="2755744" y="1589701"/>
                </a:moveTo>
                <a:lnTo>
                  <a:pt x="2752031" y="1589701"/>
                </a:lnTo>
                <a:lnTo>
                  <a:pt x="2750546" y="1588202"/>
                </a:lnTo>
                <a:lnTo>
                  <a:pt x="2750546" y="1584469"/>
                </a:lnTo>
                <a:lnTo>
                  <a:pt x="2752031" y="1582970"/>
                </a:lnTo>
                <a:lnTo>
                  <a:pt x="2755778" y="1582970"/>
                </a:lnTo>
                <a:lnTo>
                  <a:pt x="2757263" y="1584469"/>
                </a:lnTo>
                <a:lnTo>
                  <a:pt x="2757263" y="1588202"/>
                </a:lnTo>
                <a:lnTo>
                  <a:pt x="2755744" y="158970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587855"/>
            <a:ext cx="7362825" cy="982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50" spc="-680" dirty="0">
                <a:latin typeface="Verdana"/>
                <a:cs typeface="Verdana"/>
              </a:rPr>
              <a:t>PROBLEM</a:t>
            </a:r>
            <a:r>
              <a:rPr sz="6250" spc="-980" dirty="0">
                <a:latin typeface="Verdana"/>
                <a:cs typeface="Verdana"/>
              </a:rPr>
              <a:t> </a:t>
            </a:r>
            <a:r>
              <a:rPr sz="6250" spc="-795" dirty="0">
                <a:latin typeface="Verdana"/>
                <a:cs typeface="Verdana"/>
              </a:rPr>
              <a:t>STATEMENT</a:t>
            </a:r>
            <a:endParaRPr sz="62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95" y="3023925"/>
            <a:ext cx="17138935" cy="703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endParaRPr lang="en-US" sz="2800" spc="-2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Keyloggers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covertly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clandestine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theft,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sz="280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38735" indent="-10795">
              <a:lnSpc>
                <a:spcPct val="116100"/>
              </a:lnSpc>
              <a:spcBef>
                <a:spcPts val="100"/>
              </a:spcBef>
              <a:buSzPct val="60714"/>
              <a:buChar char="•"/>
              <a:tabLst>
                <a:tab pos="132080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3693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Despite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cybersecurity,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sz="28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2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evading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integrity.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adequately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8806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endParaRPr lang="en-US" sz="2800" spc="-26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8806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arises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800" spc="-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counteract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keyloggers.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z="28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friendly,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environments,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8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8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10795">
              <a:lnSpc>
                <a:spcPct val="116100"/>
              </a:lnSpc>
              <a:buSzPct val="60714"/>
              <a:buChar char="•"/>
              <a:tabLst>
                <a:tab pos="132080" algn="l"/>
              </a:tabLst>
            </a:pPr>
            <a:r>
              <a:rPr sz="2800" spc="-355" dirty="0">
                <a:latin typeface="Verdana"/>
                <a:cs typeface="Verdana"/>
              </a:rPr>
              <a:t>	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146" y="226695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146" y="7015175"/>
            <a:ext cx="81882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spc="-570" dirty="0">
                <a:latin typeface="Arial Black"/>
                <a:cs typeface="Arial Black"/>
              </a:rPr>
              <a:t>2</a:t>
            </a:r>
            <a:endParaRPr sz="555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20400" y="2030935"/>
            <a:ext cx="6975475" cy="922655"/>
          </a:xfrm>
          <a:custGeom>
            <a:avLst/>
            <a:gdLst/>
            <a:ahLst/>
            <a:cxnLst/>
            <a:rect l="l" t="t" r="r" b="b"/>
            <a:pathLst>
              <a:path w="6975475" h="922655">
                <a:moveTo>
                  <a:pt x="613538" y="554"/>
                </a:moveTo>
                <a:lnTo>
                  <a:pt x="602405" y="554"/>
                </a:lnTo>
                <a:lnTo>
                  <a:pt x="601851" y="0"/>
                </a:lnTo>
                <a:lnTo>
                  <a:pt x="614092" y="0"/>
                </a:lnTo>
                <a:lnTo>
                  <a:pt x="613538" y="554"/>
                </a:lnTo>
                <a:close/>
              </a:path>
              <a:path w="6975475" h="922655">
                <a:moveTo>
                  <a:pt x="918111" y="3919"/>
                </a:moveTo>
                <a:lnTo>
                  <a:pt x="903279" y="3919"/>
                </a:lnTo>
                <a:lnTo>
                  <a:pt x="899361" y="0"/>
                </a:lnTo>
                <a:lnTo>
                  <a:pt x="922031" y="0"/>
                </a:lnTo>
                <a:lnTo>
                  <a:pt x="918111" y="3919"/>
                </a:lnTo>
                <a:close/>
              </a:path>
              <a:path w="6975475" h="922655">
                <a:moveTo>
                  <a:pt x="1222688" y="7285"/>
                </a:moveTo>
                <a:lnTo>
                  <a:pt x="1204153" y="7285"/>
                </a:lnTo>
                <a:lnTo>
                  <a:pt x="1196871" y="0"/>
                </a:lnTo>
                <a:lnTo>
                  <a:pt x="1229970" y="0"/>
                </a:lnTo>
                <a:lnTo>
                  <a:pt x="1222688" y="7285"/>
                </a:lnTo>
                <a:close/>
              </a:path>
              <a:path w="6975475" h="922655">
                <a:moveTo>
                  <a:pt x="1516146" y="10654"/>
                </a:moveTo>
                <a:lnTo>
                  <a:pt x="1508301" y="9070"/>
                </a:lnTo>
                <a:lnTo>
                  <a:pt x="1501897" y="4750"/>
                </a:lnTo>
                <a:lnTo>
                  <a:pt x="1498697" y="0"/>
                </a:lnTo>
                <a:lnTo>
                  <a:pt x="1533595" y="0"/>
                </a:lnTo>
                <a:lnTo>
                  <a:pt x="1530395" y="4750"/>
                </a:lnTo>
                <a:lnTo>
                  <a:pt x="1523991" y="9070"/>
                </a:lnTo>
                <a:lnTo>
                  <a:pt x="1516146" y="10654"/>
                </a:lnTo>
                <a:close/>
              </a:path>
              <a:path w="6975475" h="922655">
                <a:moveTo>
                  <a:pt x="1818870" y="14019"/>
                </a:moveTo>
                <a:lnTo>
                  <a:pt x="1809719" y="12170"/>
                </a:lnTo>
                <a:lnTo>
                  <a:pt x="1802246" y="7127"/>
                </a:lnTo>
                <a:lnTo>
                  <a:pt x="1797443" y="0"/>
                </a:lnTo>
                <a:lnTo>
                  <a:pt x="1840297" y="0"/>
                </a:lnTo>
                <a:lnTo>
                  <a:pt x="1835494" y="7127"/>
                </a:lnTo>
                <a:lnTo>
                  <a:pt x="1828020" y="12170"/>
                </a:lnTo>
                <a:lnTo>
                  <a:pt x="1818870" y="14019"/>
                </a:lnTo>
                <a:close/>
              </a:path>
              <a:path w="6975475" h="922655">
                <a:moveTo>
                  <a:pt x="2121597" y="16541"/>
                </a:moveTo>
                <a:lnTo>
                  <a:pt x="2111472" y="14494"/>
                </a:lnTo>
                <a:lnTo>
                  <a:pt x="2103201" y="8914"/>
                </a:lnTo>
                <a:lnTo>
                  <a:pt x="2097623" y="639"/>
                </a:lnTo>
                <a:lnTo>
                  <a:pt x="2097494" y="0"/>
                </a:lnTo>
                <a:lnTo>
                  <a:pt x="2145698" y="0"/>
                </a:lnTo>
                <a:lnTo>
                  <a:pt x="2145569" y="639"/>
                </a:lnTo>
                <a:lnTo>
                  <a:pt x="2139996" y="8914"/>
                </a:lnTo>
                <a:lnTo>
                  <a:pt x="2131727" y="14494"/>
                </a:lnTo>
                <a:lnTo>
                  <a:pt x="2121597" y="16541"/>
                </a:lnTo>
                <a:close/>
              </a:path>
              <a:path w="6975475" h="922655">
                <a:moveTo>
                  <a:pt x="2424321" y="19906"/>
                </a:moveTo>
                <a:lnTo>
                  <a:pt x="2412883" y="17596"/>
                </a:lnTo>
                <a:lnTo>
                  <a:pt x="2403544" y="11297"/>
                </a:lnTo>
                <a:lnTo>
                  <a:pt x="2397248" y="1953"/>
                </a:lnTo>
                <a:lnTo>
                  <a:pt x="2396854" y="0"/>
                </a:lnTo>
                <a:lnTo>
                  <a:pt x="2451787" y="0"/>
                </a:lnTo>
                <a:lnTo>
                  <a:pt x="2451393" y="1953"/>
                </a:lnTo>
                <a:lnTo>
                  <a:pt x="2445097" y="11297"/>
                </a:lnTo>
                <a:lnTo>
                  <a:pt x="2435758" y="17596"/>
                </a:lnTo>
                <a:lnTo>
                  <a:pt x="2424321" y="19906"/>
                </a:lnTo>
                <a:close/>
              </a:path>
              <a:path w="6975475" h="922655">
                <a:moveTo>
                  <a:pt x="2727044" y="23272"/>
                </a:moveTo>
                <a:lnTo>
                  <a:pt x="2714301" y="20696"/>
                </a:lnTo>
                <a:lnTo>
                  <a:pt x="2703893" y="13673"/>
                </a:lnTo>
                <a:lnTo>
                  <a:pt x="2696875" y="3259"/>
                </a:lnTo>
                <a:lnTo>
                  <a:pt x="2696217" y="0"/>
                </a:lnTo>
                <a:lnTo>
                  <a:pt x="2757875" y="0"/>
                </a:lnTo>
                <a:lnTo>
                  <a:pt x="2757217" y="3259"/>
                </a:lnTo>
                <a:lnTo>
                  <a:pt x="2750198" y="13673"/>
                </a:lnTo>
                <a:lnTo>
                  <a:pt x="2739788" y="20696"/>
                </a:lnTo>
                <a:lnTo>
                  <a:pt x="2727044" y="23272"/>
                </a:lnTo>
                <a:close/>
              </a:path>
              <a:path w="6975475" h="922655">
                <a:moveTo>
                  <a:pt x="3029768" y="25797"/>
                </a:moveTo>
                <a:lnTo>
                  <a:pt x="3016052" y="23023"/>
                </a:lnTo>
                <a:lnTo>
                  <a:pt x="3004848" y="15462"/>
                </a:lnTo>
                <a:lnTo>
                  <a:pt x="2997291" y="4250"/>
                </a:lnTo>
                <a:lnTo>
                  <a:pt x="2996433" y="0"/>
                </a:lnTo>
                <a:lnTo>
                  <a:pt x="3063108" y="0"/>
                </a:lnTo>
                <a:lnTo>
                  <a:pt x="3062250" y="4250"/>
                </a:lnTo>
                <a:lnTo>
                  <a:pt x="3054698" y="15462"/>
                </a:lnTo>
                <a:lnTo>
                  <a:pt x="3043493" y="23023"/>
                </a:lnTo>
                <a:lnTo>
                  <a:pt x="3029768" y="25797"/>
                </a:lnTo>
                <a:close/>
              </a:path>
              <a:path w="6975475" h="922655">
                <a:moveTo>
                  <a:pt x="3332485" y="28321"/>
                </a:moveTo>
                <a:lnTo>
                  <a:pt x="3317782" y="25350"/>
                </a:lnTo>
                <a:lnTo>
                  <a:pt x="3305776" y="17249"/>
                </a:lnTo>
                <a:lnTo>
                  <a:pt x="3297680" y="5234"/>
                </a:lnTo>
                <a:lnTo>
                  <a:pt x="3296624" y="0"/>
                </a:lnTo>
                <a:lnTo>
                  <a:pt x="3368346" y="0"/>
                </a:lnTo>
                <a:lnTo>
                  <a:pt x="3367290" y="5234"/>
                </a:lnTo>
                <a:lnTo>
                  <a:pt x="3359194" y="17249"/>
                </a:lnTo>
                <a:lnTo>
                  <a:pt x="3347188" y="25350"/>
                </a:lnTo>
                <a:lnTo>
                  <a:pt x="3332485" y="28321"/>
                </a:lnTo>
                <a:close/>
              </a:path>
              <a:path w="6975475" h="922655">
                <a:moveTo>
                  <a:pt x="3635209" y="31687"/>
                </a:moveTo>
                <a:lnTo>
                  <a:pt x="3619200" y="28452"/>
                </a:lnTo>
                <a:lnTo>
                  <a:pt x="3606132" y="19631"/>
                </a:lnTo>
                <a:lnTo>
                  <a:pt x="3597323" y="6548"/>
                </a:lnTo>
                <a:lnTo>
                  <a:pt x="3596004" y="0"/>
                </a:lnTo>
                <a:lnTo>
                  <a:pt x="3674444" y="0"/>
                </a:lnTo>
                <a:lnTo>
                  <a:pt x="3673122" y="6548"/>
                </a:lnTo>
                <a:lnTo>
                  <a:pt x="3664302" y="19631"/>
                </a:lnTo>
                <a:lnTo>
                  <a:pt x="3651222" y="28452"/>
                </a:lnTo>
                <a:lnTo>
                  <a:pt x="3635209" y="31687"/>
                </a:lnTo>
                <a:close/>
              </a:path>
              <a:path w="6975475" h="922655">
                <a:moveTo>
                  <a:pt x="3937932" y="34212"/>
                </a:moveTo>
                <a:lnTo>
                  <a:pt x="3920945" y="30780"/>
                </a:lnTo>
                <a:lnTo>
                  <a:pt x="3907071" y="21420"/>
                </a:lnTo>
                <a:lnTo>
                  <a:pt x="3897716" y="7539"/>
                </a:lnTo>
                <a:lnTo>
                  <a:pt x="3896195" y="0"/>
                </a:lnTo>
                <a:lnTo>
                  <a:pt x="3979670" y="0"/>
                </a:lnTo>
                <a:lnTo>
                  <a:pt x="3978148" y="7539"/>
                </a:lnTo>
                <a:lnTo>
                  <a:pt x="3968794" y="21420"/>
                </a:lnTo>
                <a:lnTo>
                  <a:pt x="3954920" y="30780"/>
                </a:lnTo>
                <a:lnTo>
                  <a:pt x="3937932" y="34212"/>
                </a:lnTo>
                <a:close/>
              </a:path>
              <a:path w="6975475" h="922655">
                <a:moveTo>
                  <a:pt x="4240656" y="36737"/>
                </a:moveTo>
                <a:lnTo>
                  <a:pt x="4222694" y="33107"/>
                </a:lnTo>
                <a:lnTo>
                  <a:pt x="4208027" y="23207"/>
                </a:lnTo>
                <a:lnTo>
                  <a:pt x="4198138" y="8523"/>
                </a:lnTo>
                <a:lnTo>
                  <a:pt x="4196419" y="0"/>
                </a:lnTo>
                <a:lnTo>
                  <a:pt x="4284927" y="0"/>
                </a:lnTo>
                <a:lnTo>
                  <a:pt x="4283208" y="8523"/>
                </a:lnTo>
                <a:lnTo>
                  <a:pt x="4273315" y="23207"/>
                </a:lnTo>
                <a:lnTo>
                  <a:pt x="4258638" y="33107"/>
                </a:lnTo>
                <a:lnTo>
                  <a:pt x="4240656" y="36737"/>
                </a:lnTo>
                <a:close/>
              </a:path>
              <a:path w="6975475" h="922655">
                <a:moveTo>
                  <a:pt x="4543380" y="39258"/>
                </a:moveTo>
                <a:lnTo>
                  <a:pt x="4524439" y="35431"/>
                </a:lnTo>
                <a:lnTo>
                  <a:pt x="4508966" y="24991"/>
                </a:lnTo>
                <a:lnTo>
                  <a:pt x="4498531" y="9507"/>
                </a:lnTo>
                <a:lnTo>
                  <a:pt x="4496612" y="0"/>
                </a:lnTo>
                <a:lnTo>
                  <a:pt x="4590181" y="0"/>
                </a:lnTo>
                <a:lnTo>
                  <a:pt x="4588262" y="9507"/>
                </a:lnTo>
                <a:lnTo>
                  <a:pt x="4577824" y="24991"/>
                </a:lnTo>
                <a:lnTo>
                  <a:pt x="4562341" y="35431"/>
                </a:lnTo>
                <a:lnTo>
                  <a:pt x="4543380" y="39258"/>
                </a:lnTo>
                <a:close/>
              </a:path>
              <a:path w="6975475" h="922655">
                <a:moveTo>
                  <a:pt x="4846104" y="41783"/>
                </a:moveTo>
                <a:lnTo>
                  <a:pt x="4826169" y="37757"/>
                </a:lnTo>
                <a:lnTo>
                  <a:pt x="4809892" y="26777"/>
                </a:lnTo>
                <a:lnTo>
                  <a:pt x="4798919" y="10489"/>
                </a:lnTo>
                <a:lnTo>
                  <a:pt x="4796803" y="0"/>
                </a:lnTo>
                <a:lnTo>
                  <a:pt x="4895435" y="0"/>
                </a:lnTo>
                <a:lnTo>
                  <a:pt x="4893317" y="10489"/>
                </a:lnTo>
                <a:lnTo>
                  <a:pt x="4882332" y="26777"/>
                </a:lnTo>
                <a:lnTo>
                  <a:pt x="4866044" y="37757"/>
                </a:lnTo>
                <a:lnTo>
                  <a:pt x="4846104" y="41783"/>
                </a:lnTo>
                <a:close/>
              </a:path>
              <a:path w="6975475" h="922655">
                <a:moveTo>
                  <a:pt x="5148827" y="45149"/>
                </a:moveTo>
                <a:lnTo>
                  <a:pt x="5127601" y="40858"/>
                </a:lnTo>
                <a:lnTo>
                  <a:pt x="5110261" y="29157"/>
                </a:lnTo>
                <a:lnTo>
                  <a:pt x="5098567" y="11804"/>
                </a:lnTo>
                <a:lnTo>
                  <a:pt x="5096184" y="0"/>
                </a:lnTo>
                <a:lnTo>
                  <a:pt x="5201505" y="0"/>
                </a:lnTo>
                <a:lnTo>
                  <a:pt x="5199121" y="11804"/>
                </a:lnTo>
                <a:lnTo>
                  <a:pt x="5187423" y="29157"/>
                </a:lnTo>
                <a:lnTo>
                  <a:pt x="5170073" y="40858"/>
                </a:lnTo>
                <a:lnTo>
                  <a:pt x="5148827" y="45149"/>
                </a:lnTo>
                <a:close/>
              </a:path>
              <a:path w="6975475" h="922655">
                <a:moveTo>
                  <a:pt x="5451585" y="47674"/>
                </a:moveTo>
                <a:lnTo>
                  <a:pt x="5429365" y="43185"/>
                </a:lnTo>
                <a:lnTo>
                  <a:pt x="5411221" y="30943"/>
                </a:lnTo>
                <a:lnTo>
                  <a:pt x="5398989" y="12788"/>
                </a:lnTo>
                <a:lnTo>
                  <a:pt x="5396408" y="0"/>
                </a:lnTo>
                <a:lnTo>
                  <a:pt x="5506730" y="0"/>
                </a:lnTo>
                <a:lnTo>
                  <a:pt x="5504152" y="12788"/>
                </a:lnTo>
                <a:lnTo>
                  <a:pt x="5491932" y="30943"/>
                </a:lnTo>
                <a:lnTo>
                  <a:pt x="5473799" y="43185"/>
                </a:lnTo>
                <a:lnTo>
                  <a:pt x="5451585" y="47674"/>
                </a:lnTo>
                <a:close/>
              </a:path>
              <a:path w="6975475" h="922655">
                <a:moveTo>
                  <a:pt x="5754308" y="50199"/>
                </a:moveTo>
                <a:lnTo>
                  <a:pt x="5731109" y="45511"/>
                </a:lnTo>
                <a:lnTo>
                  <a:pt x="5712160" y="32728"/>
                </a:lnTo>
                <a:lnTo>
                  <a:pt x="5699382" y="13771"/>
                </a:lnTo>
                <a:lnTo>
                  <a:pt x="5696601" y="0"/>
                </a:lnTo>
                <a:lnTo>
                  <a:pt x="5811984" y="0"/>
                </a:lnTo>
                <a:lnTo>
                  <a:pt x="5809207" y="13771"/>
                </a:lnTo>
                <a:lnTo>
                  <a:pt x="5796440" y="32728"/>
                </a:lnTo>
                <a:lnTo>
                  <a:pt x="5777503" y="45511"/>
                </a:lnTo>
                <a:lnTo>
                  <a:pt x="5754308" y="50199"/>
                </a:lnTo>
                <a:close/>
              </a:path>
              <a:path w="6975475" h="922655">
                <a:moveTo>
                  <a:pt x="6057032" y="54405"/>
                </a:moveTo>
                <a:lnTo>
                  <a:pt x="6032196" y="49389"/>
                </a:lnTo>
                <a:lnTo>
                  <a:pt x="6011917" y="35711"/>
                </a:lnTo>
                <a:lnTo>
                  <a:pt x="5998246" y="15422"/>
                </a:lnTo>
                <a:lnTo>
                  <a:pt x="5995135" y="0"/>
                </a:lnTo>
                <a:lnTo>
                  <a:pt x="6118896" y="0"/>
                </a:lnTo>
                <a:lnTo>
                  <a:pt x="6115785" y="15422"/>
                </a:lnTo>
                <a:lnTo>
                  <a:pt x="6102118" y="35711"/>
                </a:lnTo>
                <a:lnTo>
                  <a:pt x="6081849" y="49389"/>
                </a:lnTo>
                <a:lnTo>
                  <a:pt x="6057032" y="54405"/>
                </a:lnTo>
                <a:close/>
              </a:path>
              <a:path w="6975475" h="922655">
                <a:moveTo>
                  <a:pt x="6359756" y="57770"/>
                </a:moveTo>
                <a:lnTo>
                  <a:pt x="6333609" y="52489"/>
                </a:lnTo>
                <a:lnTo>
                  <a:pt x="6312257" y="38088"/>
                </a:lnTo>
                <a:lnTo>
                  <a:pt x="6297861" y="16730"/>
                </a:lnTo>
                <a:lnTo>
                  <a:pt x="6294484" y="0"/>
                </a:lnTo>
                <a:lnTo>
                  <a:pt x="6424995" y="0"/>
                </a:lnTo>
                <a:lnTo>
                  <a:pt x="6421618" y="16730"/>
                </a:lnTo>
                <a:lnTo>
                  <a:pt x="6407225" y="38088"/>
                </a:lnTo>
                <a:lnTo>
                  <a:pt x="6385883" y="52489"/>
                </a:lnTo>
                <a:lnTo>
                  <a:pt x="6359756" y="57770"/>
                </a:lnTo>
                <a:close/>
              </a:path>
              <a:path w="6975475" h="922655">
                <a:moveTo>
                  <a:pt x="6662480" y="56089"/>
                </a:moveTo>
                <a:lnTo>
                  <a:pt x="6636981" y="50940"/>
                </a:lnTo>
                <a:lnTo>
                  <a:pt x="6616166" y="36900"/>
                </a:lnTo>
                <a:lnTo>
                  <a:pt x="6602137" y="16075"/>
                </a:lnTo>
                <a:lnTo>
                  <a:pt x="6598894" y="0"/>
                </a:lnTo>
                <a:lnTo>
                  <a:pt x="6726032" y="0"/>
                </a:lnTo>
                <a:lnTo>
                  <a:pt x="6722789" y="16075"/>
                </a:lnTo>
                <a:lnTo>
                  <a:pt x="6708763" y="36900"/>
                </a:lnTo>
                <a:lnTo>
                  <a:pt x="6687959" y="50940"/>
                </a:lnTo>
                <a:lnTo>
                  <a:pt x="6662480" y="56089"/>
                </a:lnTo>
                <a:close/>
              </a:path>
              <a:path w="6975475" h="922655">
                <a:moveTo>
                  <a:pt x="6972123" y="3163"/>
                </a:moveTo>
                <a:lnTo>
                  <a:pt x="6958216" y="3163"/>
                </a:lnTo>
                <a:lnTo>
                  <a:pt x="6955052" y="0"/>
                </a:lnTo>
                <a:lnTo>
                  <a:pt x="6975306" y="0"/>
                </a:lnTo>
                <a:lnTo>
                  <a:pt x="6972123" y="3163"/>
                </a:lnTo>
                <a:close/>
              </a:path>
              <a:path w="6975475" h="922655">
                <a:moveTo>
                  <a:pt x="3918" y="295990"/>
                </a:moveTo>
                <a:lnTo>
                  <a:pt x="1126" y="295990"/>
                </a:lnTo>
                <a:lnTo>
                  <a:pt x="0" y="294862"/>
                </a:lnTo>
                <a:lnTo>
                  <a:pt x="0" y="292067"/>
                </a:lnTo>
                <a:lnTo>
                  <a:pt x="1126" y="290943"/>
                </a:lnTo>
                <a:lnTo>
                  <a:pt x="3918" y="290943"/>
                </a:lnTo>
                <a:lnTo>
                  <a:pt x="5045" y="292067"/>
                </a:lnTo>
                <a:lnTo>
                  <a:pt x="5045" y="294862"/>
                </a:lnTo>
                <a:lnTo>
                  <a:pt x="3918" y="295990"/>
                </a:lnTo>
                <a:close/>
              </a:path>
              <a:path w="6975475" h="922655">
                <a:moveTo>
                  <a:pt x="308964" y="300196"/>
                </a:moveTo>
                <a:lnTo>
                  <a:pt x="301548" y="300196"/>
                </a:lnTo>
                <a:lnTo>
                  <a:pt x="298537" y="297185"/>
                </a:lnTo>
                <a:lnTo>
                  <a:pt x="298537" y="289782"/>
                </a:lnTo>
                <a:lnTo>
                  <a:pt x="301548" y="286767"/>
                </a:lnTo>
                <a:lnTo>
                  <a:pt x="308947" y="286767"/>
                </a:lnTo>
                <a:lnTo>
                  <a:pt x="311959" y="289782"/>
                </a:lnTo>
                <a:lnTo>
                  <a:pt x="311959" y="297185"/>
                </a:lnTo>
                <a:lnTo>
                  <a:pt x="308964" y="300196"/>
                </a:lnTo>
                <a:close/>
              </a:path>
              <a:path w="6975475" h="922655">
                <a:moveTo>
                  <a:pt x="613538" y="303561"/>
                </a:moveTo>
                <a:lnTo>
                  <a:pt x="602405" y="303561"/>
                </a:lnTo>
                <a:lnTo>
                  <a:pt x="597899" y="299051"/>
                </a:lnTo>
                <a:lnTo>
                  <a:pt x="597899" y="287912"/>
                </a:lnTo>
                <a:lnTo>
                  <a:pt x="602405" y="283402"/>
                </a:lnTo>
                <a:lnTo>
                  <a:pt x="613538" y="283402"/>
                </a:lnTo>
                <a:lnTo>
                  <a:pt x="618044" y="287912"/>
                </a:lnTo>
                <a:lnTo>
                  <a:pt x="618044" y="299051"/>
                </a:lnTo>
                <a:lnTo>
                  <a:pt x="613538" y="303561"/>
                </a:lnTo>
                <a:close/>
              </a:path>
              <a:path w="6975475" h="922655">
                <a:moveTo>
                  <a:pt x="918111" y="306927"/>
                </a:moveTo>
                <a:lnTo>
                  <a:pt x="903279" y="306927"/>
                </a:lnTo>
                <a:lnTo>
                  <a:pt x="897260" y="300904"/>
                </a:lnTo>
                <a:lnTo>
                  <a:pt x="897260" y="286062"/>
                </a:lnTo>
                <a:lnTo>
                  <a:pt x="903279" y="280037"/>
                </a:lnTo>
                <a:lnTo>
                  <a:pt x="918111" y="280037"/>
                </a:lnTo>
                <a:lnTo>
                  <a:pt x="924134" y="286062"/>
                </a:lnTo>
                <a:lnTo>
                  <a:pt x="924134" y="300904"/>
                </a:lnTo>
                <a:lnTo>
                  <a:pt x="918111" y="306927"/>
                </a:lnTo>
                <a:close/>
              </a:path>
              <a:path w="6975475" h="922655">
                <a:moveTo>
                  <a:pt x="1222688" y="310292"/>
                </a:moveTo>
                <a:lnTo>
                  <a:pt x="1204153" y="310292"/>
                </a:lnTo>
                <a:lnTo>
                  <a:pt x="1196635" y="302771"/>
                </a:lnTo>
                <a:lnTo>
                  <a:pt x="1196635" y="284226"/>
                </a:lnTo>
                <a:lnTo>
                  <a:pt x="1204153" y="276705"/>
                </a:lnTo>
                <a:lnTo>
                  <a:pt x="1222688" y="276705"/>
                </a:lnTo>
                <a:lnTo>
                  <a:pt x="1230206" y="284226"/>
                </a:lnTo>
                <a:lnTo>
                  <a:pt x="1230206" y="302771"/>
                </a:lnTo>
                <a:lnTo>
                  <a:pt x="1222688" y="310292"/>
                </a:lnTo>
                <a:close/>
              </a:path>
              <a:path w="6975475" h="922655">
                <a:moveTo>
                  <a:pt x="1516146" y="313657"/>
                </a:moveTo>
                <a:lnTo>
                  <a:pt x="1508301" y="312074"/>
                </a:lnTo>
                <a:lnTo>
                  <a:pt x="1501897" y="307755"/>
                </a:lnTo>
                <a:lnTo>
                  <a:pt x="1497580" y="301348"/>
                </a:lnTo>
                <a:lnTo>
                  <a:pt x="1495997" y="293498"/>
                </a:lnTo>
                <a:lnTo>
                  <a:pt x="1497580" y="285649"/>
                </a:lnTo>
                <a:lnTo>
                  <a:pt x="1501897" y="279242"/>
                </a:lnTo>
                <a:lnTo>
                  <a:pt x="1508301" y="274923"/>
                </a:lnTo>
                <a:lnTo>
                  <a:pt x="1516146" y="273339"/>
                </a:lnTo>
                <a:lnTo>
                  <a:pt x="1523991" y="274923"/>
                </a:lnTo>
                <a:lnTo>
                  <a:pt x="1530395" y="279242"/>
                </a:lnTo>
                <a:lnTo>
                  <a:pt x="1534712" y="285649"/>
                </a:lnTo>
                <a:lnTo>
                  <a:pt x="1536295" y="293498"/>
                </a:lnTo>
                <a:lnTo>
                  <a:pt x="1534712" y="301348"/>
                </a:lnTo>
                <a:lnTo>
                  <a:pt x="1530395" y="307755"/>
                </a:lnTo>
                <a:lnTo>
                  <a:pt x="1523991" y="312074"/>
                </a:lnTo>
                <a:lnTo>
                  <a:pt x="1516146" y="313657"/>
                </a:lnTo>
                <a:close/>
              </a:path>
              <a:path w="6975475" h="922655">
                <a:moveTo>
                  <a:pt x="1818870" y="317026"/>
                </a:moveTo>
                <a:lnTo>
                  <a:pt x="1809719" y="315177"/>
                </a:lnTo>
                <a:lnTo>
                  <a:pt x="1802246" y="310135"/>
                </a:lnTo>
                <a:lnTo>
                  <a:pt x="1797207" y="302656"/>
                </a:lnTo>
                <a:lnTo>
                  <a:pt x="1795359" y="293498"/>
                </a:lnTo>
                <a:lnTo>
                  <a:pt x="1797207" y="284343"/>
                </a:lnTo>
                <a:lnTo>
                  <a:pt x="1802246" y="276865"/>
                </a:lnTo>
                <a:lnTo>
                  <a:pt x="1809719" y="271823"/>
                </a:lnTo>
                <a:lnTo>
                  <a:pt x="1818870" y="269974"/>
                </a:lnTo>
                <a:lnTo>
                  <a:pt x="1828020" y="271823"/>
                </a:lnTo>
                <a:lnTo>
                  <a:pt x="1835494" y="276865"/>
                </a:lnTo>
                <a:lnTo>
                  <a:pt x="1840533" y="284343"/>
                </a:lnTo>
                <a:lnTo>
                  <a:pt x="1842381" y="293498"/>
                </a:lnTo>
                <a:lnTo>
                  <a:pt x="1840533" y="302656"/>
                </a:lnTo>
                <a:lnTo>
                  <a:pt x="1835494" y="310135"/>
                </a:lnTo>
                <a:lnTo>
                  <a:pt x="1828020" y="315177"/>
                </a:lnTo>
                <a:lnTo>
                  <a:pt x="1818870" y="317026"/>
                </a:lnTo>
                <a:close/>
              </a:path>
              <a:path w="6975475" h="922655">
                <a:moveTo>
                  <a:pt x="2121597" y="319548"/>
                </a:moveTo>
                <a:lnTo>
                  <a:pt x="2111472" y="317501"/>
                </a:lnTo>
                <a:lnTo>
                  <a:pt x="2103201" y="311920"/>
                </a:lnTo>
                <a:lnTo>
                  <a:pt x="2097623" y="303645"/>
                </a:lnTo>
                <a:lnTo>
                  <a:pt x="2095578" y="293515"/>
                </a:lnTo>
                <a:lnTo>
                  <a:pt x="2097623" y="283385"/>
                </a:lnTo>
                <a:lnTo>
                  <a:pt x="2103201" y="275110"/>
                </a:lnTo>
                <a:lnTo>
                  <a:pt x="2111472" y="269529"/>
                </a:lnTo>
                <a:lnTo>
                  <a:pt x="2121597" y="267483"/>
                </a:lnTo>
                <a:lnTo>
                  <a:pt x="2131720" y="269529"/>
                </a:lnTo>
                <a:lnTo>
                  <a:pt x="2139990" y="275110"/>
                </a:lnTo>
                <a:lnTo>
                  <a:pt x="2145567" y="283385"/>
                </a:lnTo>
                <a:lnTo>
                  <a:pt x="2147613" y="293515"/>
                </a:lnTo>
                <a:lnTo>
                  <a:pt x="2145569" y="303645"/>
                </a:lnTo>
                <a:lnTo>
                  <a:pt x="2139996" y="311920"/>
                </a:lnTo>
                <a:lnTo>
                  <a:pt x="2131727" y="317501"/>
                </a:lnTo>
                <a:lnTo>
                  <a:pt x="2121597" y="319548"/>
                </a:lnTo>
                <a:close/>
              </a:path>
              <a:path w="6975475" h="922655">
                <a:moveTo>
                  <a:pt x="2424321" y="322913"/>
                </a:moveTo>
                <a:lnTo>
                  <a:pt x="2412883" y="320604"/>
                </a:lnTo>
                <a:lnTo>
                  <a:pt x="2403544" y="314304"/>
                </a:lnTo>
                <a:lnTo>
                  <a:pt x="2397248" y="304960"/>
                </a:lnTo>
                <a:lnTo>
                  <a:pt x="2394939" y="293515"/>
                </a:lnTo>
                <a:lnTo>
                  <a:pt x="2397248" y="282071"/>
                </a:lnTo>
                <a:lnTo>
                  <a:pt x="2403544" y="272726"/>
                </a:lnTo>
                <a:lnTo>
                  <a:pt x="2412883" y="266427"/>
                </a:lnTo>
                <a:lnTo>
                  <a:pt x="2424321" y="264117"/>
                </a:lnTo>
                <a:lnTo>
                  <a:pt x="2435758" y="266427"/>
                </a:lnTo>
                <a:lnTo>
                  <a:pt x="2445097" y="272726"/>
                </a:lnTo>
                <a:lnTo>
                  <a:pt x="2451393" y="282071"/>
                </a:lnTo>
                <a:lnTo>
                  <a:pt x="2453702" y="293515"/>
                </a:lnTo>
                <a:lnTo>
                  <a:pt x="2451393" y="304960"/>
                </a:lnTo>
                <a:lnTo>
                  <a:pt x="2445097" y="314304"/>
                </a:lnTo>
                <a:lnTo>
                  <a:pt x="2435758" y="320604"/>
                </a:lnTo>
                <a:lnTo>
                  <a:pt x="2424321" y="322913"/>
                </a:lnTo>
                <a:close/>
              </a:path>
              <a:path w="6975475" h="922655">
                <a:moveTo>
                  <a:pt x="2727044" y="326279"/>
                </a:moveTo>
                <a:lnTo>
                  <a:pt x="2714301" y="323703"/>
                </a:lnTo>
                <a:lnTo>
                  <a:pt x="2703893" y="316681"/>
                </a:lnTo>
                <a:lnTo>
                  <a:pt x="2696875" y="306266"/>
                </a:lnTo>
                <a:lnTo>
                  <a:pt x="2694301" y="293515"/>
                </a:lnTo>
                <a:lnTo>
                  <a:pt x="2696875" y="280764"/>
                </a:lnTo>
                <a:lnTo>
                  <a:pt x="2703893" y="270350"/>
                </a:lnTo>
                <a:lnTo>
                  <a:pt x="2714301" y="263327"/>
                </a:lnTo>
                <a:lnTo>
                  <a:pt x="2727044" y="260752"/>
                </a:lnTo>
                <a:lnTo>
                  <a:pt x="2739788" y="263327"/>
                </a:lnTo>
                <a:lnTo>
                  <a:pt x="2750198" y="270350"/>
                </a:lnTo>
                <a:lnTo>
                  <a:pt x="2757217" y="280764"/>
                </a:lnTo>
                <a:lnTo>
                  <a:pt x="2759791" y="293515"/>
                </a:lnTo>
                <a:lnTo>
                  <a:pt x="2757217" y="306266"/>
                </a:lnTo>
                <a:lnTo>
                  <a:pt x="2750198" y="316681"/>
                </a:lnTo>
                <a:lnTo>
                  <a:pt x="2739788" y="323703"/>
                </a:lnTo>
                <a:lnTo>
                  <a:pt x="2727044" y="326279"/>
                </a:lnTo>
                <a:close/>
              </a:path>
              <a:path w="6975475" h="922655">
                <a:moveTo>
                  <a:pt x="3029768" y="328804"/>
                </a:moveTo>
                <a:lnTo>
                  <a:pt x="3016052" y="326031"/>
                </a:lnTo>
                <a:lnTo>
                  <a:pt x="3004848" y="318469"/>
                </a:lnTo>
                <a:lnTo>
                  <a:pt x="2997291" y="307257"/>
                </a:lnTo>
                <a:lnTo>
                  <a:pt x="2994520" y="293532"/>
                </a:lnTo>
                <a:lnTo>
                  <a:pt x="2997291" y="279807"/>
                </a:lnTo>
                <a:lnTo>
                  <a:pt x="3004848" y="268595"/>
                </a:lnTo>
                <a:lnTo>
                  <a:pt x="3016052" y="261034"/>
                </a:lnTo>
                <a:lnTo>
                  <a:pt x="3029768" y="258261"/>
                </a:lnTo>
                <a:lnTo>
                  <a:pt x="3043486" y="261034"/>
                </a:lnTo>
                <a:lnTo>
                  <a:pt x="3054691" y="268595"/>
                </a:lnTo>
                <a:lnTo>
                  <a:pt x="3062248" y="279807"/>
                </a:lnTo>
                <a:lnTo>
                  <a:pt x="3065019" y="293532"/>
                </a:lnTo>
                <a:lnTo>
                  <a:pt x="3062250" y="307257"/>
                </a:lnTo>
                <a:lnTo>
                  <a:pt x="3054698" y="318469"/>
                </a:lnTo>
                <a:lnTo>
                  <a:pt x="3043493" y="326031"/>
                </a:lnTo>
                <a:lnTo>
                  <a:pt x="3029768" y="328804"/>
                </a:lnTo>
                <a:close/>
              </a:path>
              <a:path w="6975475" h="922655">
                <a:moveTo>
                  <a:pt x="3332485" y="331329"/>
                </a:moveTo>
                <a:lnTo>
                  <a:pt x="3317782" y="328358"/>
                </a:lnTo>
                <a:lnTo>
                  <a:pt x="3305776" y="320256"/>
                </a:lnTo>
                <a:lnTo>
                  <a:pt x="3297680" y="308242"/>
                </a:lnTo>
                <a:lnTo>
                  <a:pt x="3294712" y="293532"/>
                </a:lnTo>
                <a:lnTo>
                  <a:pt x="3297680" y="278824"/>
                </a:lnTo>
                <a:lnTo>
                  <a:pt x="3305776" y="266810"/>
                </a:lnTo>
                <a:lnTo>
                  <a:pt x="3317782" y="258707"/>
                </a:lnTo>
                <a:lnTo>
                  <a:pt x="3332485" y="255736"/>
                </a:lnTo>
                <a:lnTo>
                  <a:pt x="3347188" y="258707"/>
                </a:lnTo>
                <a:lnTo>
                  <a:pt x="3359194" y="266810"/>
                </a:lnTo>
                <a:lnTo>
                  <a:pt x="3367290" y="278824"/>
                </a:lnTo>
                <a:lnTo>
                  <a:pt x="3370258" y="293532"/>
                </a:lnTo>
                <a:lnTo>
                  <a:pt x="3367290" y="308242"/>
                </a:lnTo>
                <a:lnTo>
                  <a:pt x="3359194" y="320256"/>
                </a:lnTo>
                <a:lnTo>
                  <a:pt x="3347188" y="328358"/>
                </a:lnTo>
                <a:lnTo>
                  <a:pt x="3332485" y="331329"/>
                </a:lnTo>
                <a:close/>
              </a:path>
              <a:path w="6975475" h="922655">
                <a:moveTo>
                  <a:pt x="3635209" y="334694"/>
                </a:moveTo>
                <a:lnTo>
                  <a:pt x="3619200" y="331460"/>
                </a:lnTo>
                <a:lnTo>
                  <a:pt x="3606132" y="322639"/>
                </a:lnTo>
                <a:lnTo>
                  <a:pt x="3597323" y="309555"/>
                </a:lnTo>
                <a:lnTo>
                  <a:pt x="3594094" y="293532"/>
                </a:lnTo>
                <a:lnTo>
                  <a:pt x="3597323" y="277509"/>
                </a:lnTo>
                <a:lnTo>
                  <a:pt x="3606132" y="264426"/>
                </a:lnTo>
                <a:lnTo>
                  <a:pt x="3619200" y="255605"/>
                </a:lnTo>
                <a:lnTo>
                  <a:pt x="3635209" y="252370"/>
                </a:lnTo>
                <a:lnTo>
                  <a:pt x="3651222" y="255605"/>
                </a:lnTo>
                <a:lnTo>
                  <a:pt x="3664302" y="264426"/>
                </a:lnTo>
                <a:lnTo>
                  <a:pt x="3673122" y="277509"/>
                </a:lnTo>
                <a:lnTo>
                  <a:pt x="3676357" y="293532"/>
                </a:lnTo>
                <a:lnTo>
                  <a:pt x="3673122" y="309555"/>
                </a:lnTo>
                <a:lnTo>
                  <a:pt x="3664302" y="322639"/>
                </a:lnTo>
                <a:lnTo>
                  <a:pt x="3651222" y="331460"/>
                </a:lnTo>
                <a:lnTo>
                  <a:pt x="3635209" y="334694"/>
                </a:lnTo>
                <a:close/>
              </a:path>
              <a:path w="6975475" h="922655">
                <a:moveTo>
                  <a:pt x="3937932" y="337219"/>
                </a:moveTo>
                <a:lnTo>
                  <a:pt x="3920945" y="333787"/>
                </a:lnTo>
                <a:lnTo>
                  <a:pt x="3907071" y="324427"/>
                </a:lnTo>
                <a:lnTo>
                  <a:pt x="3897716" y="310546"/>
                </a:lnTo>
                <a:lnTo>
                  <a:pt x="3894286" y="293549"/>
                </a:lnTo>
                <a:lnTo>
                  <a:pt x="3897716" y="276552"/>
                </a:lnTo>
                <a:lnTo>
                  <a:pt x="3907071" y="262672"/>
                </a:lnTo>
                <a:lnTo>
                  <a:pt x="3920945" y="253314"/>
                </a:lnTo>
                <a:lnTo>
                  <a:pt x="3937932" y="249882"/>
                </a:lnTo>
                <a:lnTo>
                  <a:pt x="3954920" y="253314"/>
                </a:lnTo>
                <a:lnTo>
                  <a:pt x="3968794" y="262672"/>
                </a:lnTo>
                <a:lnTo>
                  <a:pt x="3978148" y="276552"/>
                </a:lnTo>
                <a:lnTo>
                  <a:pt x="3981579" y="293549"/>
                </a:lnTo>
                <a:lnTo>
                  <a:pt x="3978148" y="310546"/>
                </a:lnTo>
                <a:lnTo>
                  <a:pt x="3968794" y="324427"/>
                </a:lnTo>
                <a:lnTo>
                  <a:pt x="3954920" y="333787"/>
                </a:lnTo>
                <a:lnTo>
                  <a:pt x="3937932" y="337219"/>
                </a:lnTo>
                <a:close/>
              </a:path>
              <a:path w="6975475" h="922655">
                <a:moveTo>
                  <a:pt x="4240656" y="339744"/>
                </a:moveTo>
                <a:lnTo>
                  <a:pt x="4222694" y="336114"/>
                </a:lnTo>
                <a:lnTo>
                  <a:pt x="4208027" y="326214"/>
                </a:lnTo>
                <a:lnTo>
                  <a:pt x="4198138" y="311530"/>
                </a:lnTo>
                <a:lnTo>
                  <a:pt x="4194512" y="293549"/>
                </a:lnTo>
                <a:lnTo>
                  <a:pt x="4198138" y="275568"/>
                </a:lnTo>
                <a:lnTo>
                  <a:pt x="4208027" y="260886"/>
                </a:lnTo>
                <a:lnTo>
                  <a:pt x="4222694" y="250987"/>
                </a:lnTo>
                <a:lnTo>
                  <a:pt x="4240656" y="247357"/>
                </a:lnTo>
                <a:lnTo>
                  <a:pt x="4258638" y="250987"/>
                </a:lnTo>
                <a:lnTo>
                  <a:pt x="4273315" y="260886"/>
                </a:lnTo>
                <a:lnTo>
                  <a:pt x="4283208" y="275568"/>
                </a:lnTo>
                <a:lnTo>
                  <a:pt x="4286834" y="293549"/>
                </a:lnTo>
                <a:lnTo>
                  <a:pt x="4283208" y="311530"/>
                </a:lnTo>
                <a:lnTo>
                  <a:pt x="4273315" y="326214"/>
                </a:lnTo>
                <a:lnTo>
                  <a:pt x="4258638" y="336114"/>
                </a:lnTo>
                <a:lnTo>
                  <a:pt x="4240656" y="339744"/>
                </a:lnTo>
                <a:close/>
              </a:path>
              <a:path w="6975475" h="922655">
                <a:moveTo>
                  <a:pt x="4543380" y="342266"/>
                </a:moveTo>
                <a:lnTo>
                  <a:pt x="4524439" y="338437"/>
                </a:lnTo>
                <a:lnTo>
                  <a:pt x="4508966" y="327997"/>
                </a:lnTo>
                <a:lnTo>
                  <a:pt x="4498531" y="312512"/>
                </a:lnTo>
                <a:lnTo>
                  <a:pt x="4494704" y="293549"/>
                </a:lnTo>
                <a:lnTo>
                  <a:pt x="4498531" y="274586"/>
                </a:lnTo>
                <a:lnTo>
                  <a:pt x="4508966" y="259101"/>
                </a:lnTo>
                <a:lnTo>
                  <a:pt x="4524439" y="248661"/>
                </a:lnTo>
                <a:lnTo>
                  <a:pt x="4543380" y="244832"/>
                </a:lnTo>
                <a:lnTo>
                  <a:pt x="4562341" y="248661"/>
                </a:lnTo>
                <a:lnTo>
                  <a:pt x="4577824" y="259101"/>
                </a:lnTo>
                <a:lnTo>
                  <a:pt x="4588262" y="274586"/>
                </a:lnTo>
                <a:lnTo>
                  <a:pt x="4592090" y="293549"/>
                </a:lnTo>
                <a:lnTo>
                  <a:pt x="4588262" y="312512"/>
                </a:lnTo>
                <a:lnTo>
                  <a:pt x="4577824" y="327997"/>
                </a:lnTo>
                <a:lnTo>
                  <a:pt x="4562341" y="338437"/>
                </a:lnTo>
                <a:lnTo>
                  <a:pt x="4543380" y="342266"/>
                </a:lnTo>
                <a:close/>
              </a:path>
              <a:path w="6975475" h="922655">
                <a:moveTo>
                  <a:pt x="4846104" y="344791"/>
                </a:moveTo>
                <a:lnTo>
                  <a:pt x="4826169" y="340764"/>
                </a:lnTo>
                <a:lnTo>
                  <a:pt x="4809892" y="329784"/>
                </a:lnTo>
                <a:lnTo>
                  <a:pt x="4798919" y="313496"/>
                </a:lnTo>
                <a:lnTo>
                  <a:pt x="4794896" y="293549"/>
                </a:lnTo>
                <a:lnTo>
                  <a:pt x="4798919" y="273602"/>
                </a:lnTo>
                <a:lnTo>
                  <a:pt x="4809892" y="257314"/>
                </a:lnTo>
                <a:lnTo>
                  <a:pt x="4826169" y="246334"/>
                </a:lnTo>
                <a:lnTo>
                  <a:pt x="4846104" y="242307"/>
                </a:lnTo>
                <a:lnTo>
                  <a:pt x="4866044" y="246334"/>
                </a:lnTo>
                <a:lnTo>
                  <a:pt x="4882332" y="257314"/>
                </a:lnTo>
                <a:lnTo>
                  <a:pt x="4893317" y="273602"/>
                </a:lnTo>
                <a:lnTo>
                  <a:pt x="4897345" y="293549"/>
                </a:lnTo>
                <a:lnTo>
                  <a:pt x="4893317" y="313496"/>
                </a:lnTo>
                <a:lnTo>
                  <a:pt x="4882332" y="329784"/>
                </a:lnTo>
                <a:lnTo>
                  <a:pt x="4866044" y="340764"/>
                </a:lnTo>
                <a:lnTo>
                  <a:pt x="4846104" y="344791"/>
                </a:lnTo>
                <a:close/>
              </a:path>
              <a:path w="6975475" h="922655">
                <a:moveTo>
                  <a:pt x="5148827" y="348156"/>
                </a:moveTo>
                <a:lnTo>
                  <a:pt x="5127601" y="343865"/>
                </a:lnTo>
                <a:lnTo>
                  <a:pt x="5110261" y="332164"/>
                </a:lnTo>
                <a:lnTo>
                  <a:pt x="5098567" y="314811"/>
                </a:lnTo>
                <a:lnTo>
                  <a:pt x="5094278" y="293566"/>
                </a:lnTo>
                <a:lnTo>
                  <a:pt x="5098567" y="272322"/>
                </a:lnTo>
                <a:lnTo>
                  <a:pt x="5110261" y="254969"/>
                </a:lnTo>
                <a:lnTo>
                  <a:pt x="5127601" y="243267"/>
                </a:lnTo>
                <a:lnTo>
                  <a:pt x="5148827" y="238976"/>
                </a:lnTo>
                <a:lnTo>
                  <a:pt x="5170073" y="243267"/>
                </a:lnTo>
                <a:lnTo>
                  <a:pt x="5187423" y="254969"/>
                </a:lnTo>
                <a:lnTo>
                  <a:pt x="5199121" y="272322"/>
                </a:lnTo>
                <a:lnTo>
                  <a:pt x="5203411" y="293566"/>
                </a:lnTo>
                <a:lnTo>
                  <a:pt x="5199121" y="314811"/>
                </a:lnTo>
                <a:lnTo>
                  <a:pt x="5187423" y="332164"/>
                </a:lnTo>
                <a:lnTo>
                  <a:pt x="5170073" y="343865"/>
                </a:lnTo>
                <a:lnTo>
                  <a:pt x="5148827" y="348156"/>
                </a:lnTo>
                <a:close/>
              </a:path>
              <a:path w="6975475" h="922655">
                <a:moveTo>
                  <a:pt x="5451585" y="350681"/>
                </a:moveTo>
                <a:lnTo>
                  <a:pt x="5429365" y="346192"/>
                </a:lnTo>
                <a:lnTo>
                  <a:pt x="5411221" y="333950"/>
                </a:lnTo>
                <a:lnTo>
                  <a:pt x="5398989" y="315795"/>
                </a:lnTo>
                <a:lnTo>
                  <a:pt x="5394503" y="293566"/>
                </a:lnTo>
                <a:lnTo>
                  <a:pt x="5398989" y="271338"/>
                </a:lnTo>
                <a:lnTo>
                  <a:pt x="5411221" y="253183"/>
                </a:lnTo>
                <a:lnTo>
                  <a:pt x="5429365" y="240940"/>
                </a:lnTo>
                <a:lnTo>
                  <a:pt x="5451585" y="236451"/>
                </a:lnTo>
                <a:lnTo>
                  <a:pt x="5473785" y="240940"/>
                </a:lnTo>
                <a:lnTo>
                  <a:pt x="5491919" y="253183"/>
                </a:lnTo>
                <a:lnTo>
                  <a:pt x="5504148" y="271338"/>
                </a:lnTo>
                <a:lnTo>
                  <a:pt x="5508632" y="293566"/>
                </a:lnTo>
                <a:lnTo>
                  <a:pt x="5504152" y="315795"/>
                </a:lnTo>
                <a:lnTo>
                  <a:pt x="5491932" y="333950"/>
                </a:lnTo>
                <a:lnTo>
                  <a:pt x="5473799" y="346192"/>
                </a:lnTo>
                <a:lnTo>
                  <a:pt x="5451585" y="350681"/>
                </a:lnTo>
                <a:close/>
              </a:path>
              <a:path w="6975475" h="922655">
                <a:moveTo>
                  <a:pt x="5754308" y="353206"/>
                </a:moveTo>
                <a:lnTo>
                  <a:pt x="5731109" y="348518"/>
                </a:lnTo>
                <a:lnTo>
                  <a:pt x="5712160" y="335736"/>
                </a:lnTo>
                <a:lnTo>
                  <a:pt x="5699382" y="316778"/>
                </a:lnTo>
                <a:lnTo>
                  <a:pt x="5694695" y="293566"/>
                </a:lnTo>
                <a:lnTo>
                  <a:pt x="5699382" y="270354"/>
                </a:lnTo>
                <a:lnTo>
                  <a:pt x="5712160" y="251398"/>
                </a:lnTo>
                <a:lnTo>
                  <a:pt x="5731109" y="238616"/>
                </a:lnTo>
                <a:lnTo>
                  <a:pt x="5754308" y="233929"/>
                </a:lnTo>
                <a:lnTo>
                  <a:pt x="5777503" y="238616"/>
                </a:lnTo>
                <a:lnTo>
                  <a:pt x="5796440" y="251398"/>
                </a:lnTo>
                <a:lnTo>
                  <a:pt x="5809207" y="270354"/>
                </a:lnTo>
                <a:lnTo>
                  <a:pt x="5813888" y="293566"/>
                </a:lnTo>
                <a:lnTo>
                  <a:pt x="5809207" y="316778"/>
                </a:lnTo>
                <a:lnTo>
                  <a:pt x="5796440" y="335736"/>
                </a:lnTo>
                <a:lnTo>
                  <a:pt x="5777503" y="348518"/>
                </a:lnTo>
                <a:lnTo>
                  <a:pt x="5754308" y="353206"/>
                </a:lnTo>
                <a:close/>
              </a:path>
              <a:path w="6975475" h="922655">
                <a:moveTo>
                  <a:pt x="6057032" y="355731"/>
                </a:moveTo>
                <a:lnTo>
                  <a:pt x="6032839" y="350845"/>
                </a:lnTo>
                <a:lnTo>
                  <a:pt x="6013086" y="337522"/>
                </a:lnTo>
                <a:lnTo>
                  <a:pt x="5999770" y="317762"/>
                </a:lnTo>
                <a:lnTo>
                  <a:pt x="5994887" y="293566"/>
                </a:lnTo>
                <a:lnTo>
                  <a:pt x="5999770" y="269370"/>
                </a:lnTo>
                <a:lnTo>
                  <a:pt x="6013086" y="249611"/>
                </a:lnTo>
                <a:lnTo>
                  <a:pt x="6032839" y="236289"/>
                </a:lnTo>
                <a:lnTo>
                  <a:pt x="6057032" y="231404"/>
                </a:lnTo>
                <a:lnTo>
                  <a:pt x="6081206" y="236289"/>
                </a:lnTo>
                <a:lnTo>
                  <a:pt x="6100949" y="249611"/>
                </a:lnTo>
                <a:lnTo>
                  <a:pt x="6114261" y="269370"/>
                </a:lnTo>
                <a:lnTo>
                  <a:pt x="6119143" y="293566"/>
                </a:lnTo>
                <a:lnTo>
                  <a:pt x="6114261" y="317762"/>
                </a:lnTo>
                <a:lnTo>
                  <a:pt x="6100949" y="337522"/>
                </a:lnTo>
                <a:lnTo>
                  <a:pt x="6081206" y="350845"/>
                </a:lnTo>
                <a:lnTo>
                  <a:pt x="6057032" y="355731"/>
                </a:lnTo>
                <a:close/>
              </a:path>
              <a:path w="6975475" h="922655">
                <a:moveTo>
                  <a:pt x="6359756" y="341442"/>
                </a:moveTo>
                <a:lnTo>
                  <a:pt x="6341126" y="337679"/>
                </a:lnTo>
                <a:lnTo>
                  <a:pt x="6325911" y="327418"/>
                </a:lnTo>
                <a:lnTo>
                  <a:pt x="6315652" y="312200"/>
                </a:lnTo>
                <a:lnTo>
                  <a:pt x="6311890" y="293566"/>
                </a:lnTo>
                <a:lnTo>
                  <a:pt x="6315652" y="274932"/>
                </a:lnTo>
                <a:lnTo>
                  <a:pt x="6325911" y="259714"/>
                </a:lnTo>
                <a:lnTo>
                  <a:pt x="6341126" y="249453"/>
                </a:lnTo>
                <a:lnTo>
                  <a:pt x="6359756" y="245690"/>
                </a:lnTo>
                <a:lnTo>
                  <a:pt x="6378366" y="249453"/>
                </a:lnTo>
                <a:lnTo>
                  <a:pt x="6393571" y="259714"/>
                </a:lnTo>
                <a:lnTo>
                  <a:pt x="6403826" y="274932"/>
                </a:lnTo>
                <a:lnTo>
                  <a:pt x="6407588" y="293566"/>
                </a:lnTo>
                <a:lnTo>
                  <a:pt x="6403826" y="312200"/>
                </a:lnTo>
                <a:lnTo>
                  <a:pt x="6393571" y="327418"/>
                </a:lnTo>
                <a:lnTo>
                  <a:pt x="6378366" y="337679"/>
                </a:lnTo>
                <a:lnTo>
                  <a:pt x="6359756" y="341442"/>
                </a:lnTo>
                <a:close/>
              </a:path>
              <a:path w="6975475" h="922655">
                <a:moveTo>
                  <a:pt x="6668961" y="305330"/>
                </a:moveTo>
                <a:lnTo>
                  <a:pt x="6655965" y="305330"/>
                </a:lnTo>
                <a:lnTo>
                  <a:pt x="6650699" y="300064"/>
                </a:lnTo>
                <a:lnTo>
                  <a:pt x="6650699" y="287071"/>
                </a:lnTo>
                <a:lnTo>
                  <a:pt x="6655965" y="281802"/>
                </a:lnTo>
                <a:lnTo>
                  <a:pt x="6668961" y="281802"/>
                </a:lnTo>
                <a:lnTo>
                  <a:pt x="6674227" y="287071"/>
                </a:lnTo>
                <a:lnTo>
                  <a:pt x="6674227" y="300064"/>
                </a:lnTo>
                <a:lnTo>
                  <a:pt x="6668961" y="305330"/>
                </a:lnTo>
                <a:close/>
              </a:path>
              <a:path w="6975475" h="922655">
                <a:moveTo>
                  <a:pt x="306642" y="598997"/>
                </a:moveTo>
                <a:lnTo>
                  <a:pt x="303850" y="598997"/>
                </a:lnTo>
                <a:lnTo>
                  <a:pt x="302723" y="597869"/>
                </a:lnTo>
                <a:lnTo>
                  <a:pt x="302723" y="595078"/>
                </a:lnTo>
                <a:lnTo>
                  <a:pt x="303850" y="593947"/>
                </a:lnTo>
                <a:lnTo>
                  <a:pt x="306642" y="593947"/>
                </a:lnTo>
                <a:lnTo>
                  <a:pt x="307769" y="595078"/>
                </a:lnTo>
                <a:lnTo>
                  <a:pt x="307769" y="597869"/>
                </a:lnTo>
                <a:lnTo>
                  <a:pt x="306642" y="598997"/>
                </a:lnTo>
                <a:close/>
              </a:path>
              <a:path w="6975475" h="922655">
                <a:moveTo>
                  <a:pt x="612144" y="604030"/>
                </a:moveTo>
                <a:lnTo>
                  <a:pt x="603799" y="604030"/>
                </a:lnTo>
                <a:lnTo>
                  <a:pt x="600420" y="600648"/>
                </a:lnTo>
                <a:lnTo>
                  <a:pt x="600420" y="592300"/>
                </a:lnTo>
                <a:lnTo>
                  <a:pt x="603799" y="588917"/>
                </a:lnTo>
                <a:lnTo>
                  <a:pt x="612144" y="588917"/>
                </a:lnTo>
                <a:lnTo>
                  <a:pt x="615523" y="592300"/>
                </a:lnTo>
                <a:lnTo>
                  <a:pt x="615523" y="600648"/>
                </a:lnTo>
                <a:lnTo>
                  <a:pt x="612144" y="604030"/>
                </a:lnTo>
                <a:close/>
              </a:path>
              <a:path w="6975475" h="922655">
                <a:moveTo>
                  <a:pt x="917642" y="609060"/>
                </a:moveTo>
                <a:lnTo>
                  <a:pt x="903735" y="609060"/>
                </a:lnTo>
                <a:lnTo>
                  <a:pt x="898101" y="603422"/>
                </a:lnTo>
                <a:lnTo>
                  <a:pt x="898101" y="589488"/>
                </a:lnTo>
                <a:lnTo>
                  <a:pt x="903735" y="583851"/>
                </a:lnTo>
                <a:lnTo>
                  <a:pt x="917659" y="583851"/>
                </a:lnTo>
                <a:lnTo>
                  <a:pt x="923293" y="589488"/>
                </a:lnTo>
                <a:lnTo>
                  <a:pt x="923293" y="603422"/>
                </a:lnTo>
                <a:lnTo>
                  <a:pt x="917642" y="609060"/>
                </a:lnTo>
                <a:close/>
              </a:path>
              <a:path w="6975475" h="922655">
                <a:moveTo>
                  <a:pt x="1222688" y="613269"/>
                </a:moveTo>
                <a:lnTo>
                  <a:pt x="1204153" y="613269"/>
                </a:lnTo>
                <a:lnTo>
                  <a:pt x="1196635" y="605745"/>
                </a:lnTo>
                <a:lnTo>
                  <a:pt x="1196635" y="587199"/>
                </a:lnTo>
                <a:lnTo>
                  <a:pt x="1204153" y="579678"/>
                </a:lnTo>
                <a:lnTo>
                  <a:pt x="1222688" y="579678"/>
                </a:lnTo>
                <a:lnTo>
                  <a:pt x="1230206" y="587199"/>
                </a:lnTo>
                <a:lnTo>
                  <a:pt x="1230206" y="605745"/>
                </a:lnTo>
                <a:lnTo>
                  <a:pt x="1222688" y="613269"/>
                </a:lnTo>
                <a:close/>
              </a:path>
              <a:path w="6975475" h="922655">
                <a:moveTo>
                  <a:pt x="1516146" y="616634"/>
                </a:moveTo>
                <a:lnTo>
                  <a:pt x="1508301" y="615051"/>
                </a:lnTo>
                <a:lnTo>
                  <a:pt x="1501897" y="610732"/>
                </a:lnTo>
                <a:lnTo>
                  <a:pt x="1497580" y="604323"/>
                </a:lnTo>
                <a:lnTo>
                  <a:pt x="1495997" y="596472"/>
                </a:lnTo>
                <a:lnTo>
                  <a:pt x="1497580" y="588623"/>
                </a:lnTo>
                <a:lnTo>
                  <a:pt x="1501897" y="582215"/>
                </a:lnTo>
                <a:lnTo>
                  <a:pt x="1508301" y="577896"/>
                </a:lnTo>
                <a:lnTo>
                  <a:pt x="1516146" y="576313"/>
                </a:lnTo>
                <a:lnTo>
                  <a:pt x="1523991" y="577896"/>
                </a:lnTo>
                <a:lnTo>
                  <a:pt x="1530395" y="582215"/>
                </a:lnTo>
                <a:lnTo>
                  <a:pt x="1534712" y="588623"/>
                </a:lnTo>
                <a:lnTo>
                  <a:pt x="1536295" y="596472"/>
                </a:lnTo>
                <a:lnTo>
                  <a:pt x="1534712" y="604323"/>
                </a:lnTo>
                <a:lnTo>
                  <a:pt x="1530395" y="610732"/>
                </a:lnTo>
                <a:lnTo>
                  <a:pt x="1523991" y="615051"/>
                </a:lnTo>
                <a:lnTo>
                  <a:pt x="1516146" y="616634"/>
                </a:lnTo>
                <a:close/>
              </a:path>
              <a:path w="6975475" h="922655">
                <a:moveTo>
                  <a:pt x="1818870" y="619996"/>
                </a:moveTo>
                <a:lnTo>
                  <a:pt x="1809719" y="618148"/>
                </a:lnTo>
                <a:lnTo>
                  <a:pt x="1802246" y="613106"/>
                </a:lnTo>
                <a:lnTo>
                  <a:pt x="1797207" y="605629"/>
                </a:lnTo>
                <a:lnTo>
                  <a:pt x="1795359" y="596472"/>
                </a:lnTo>
                <a:lnTo>
                  <a:pt x="1797207" y="587316"/>
                </a:lnTo>
                <a:lnTo>
                  <a:pt x="1802246" y="579839"/>
                </a:lnTo>
                <a:lnTo>
                  <a:pt x="1809719" y="574796"/>
                </a:lnTo>
                <a:lnTo>
                  <a:pt x="1818870" y="572947"/>
                </a:lnTo>
                <a:lnTo>
                  <a:pt x="1828020" y="574796"/>
                </a:lnTo>
                <a:lnTo>
                  <a:pt x="1835494" y="579839"/>
                </a:lnTo>
                <a:lnTo>
                  <a:pt x="1840533" y="587316"/>
                </a:lnTo>
                <a:lnTo>
                  <a:pt x="1842381" y="596472"/>
                </a:lnTo>
                <a:lnTo>
                  <a:pt x="1840533" y="605629"/>
                </a:lnTo>
                <a:lnTo>
                  <a:pt x="1835494" y="613106"/>
                </a:lnTo>
                <a:lnTo>
                  <a:pt x="1828020" y="618148"/>
                </a:lnTo>
                <a:lnTo>
                  <a:pt x="1818870" y="619996"/>
                </a:lnTo>
                <a:close/>
              </a:path>
              <a:path w="6975475" h="922655">
                <a:moveTo>
                  <a:pt x="2121597" y="622521"/>
                </a:moveTo>
                <a:lnTo>
                  <a:pt x="2111472" y="620475"/>
                </a:lnTo>
                <a:lnTo>
                  <a:pt x="2103201" y="614895"/>
                </a:lnTo>
                <a:lnTo>
                  <a:pt x="2097623" y="606620"/>
                </a:lnTo>
                <a:lnTo>
                  <a:pt x="2095578" y="596489"/>
                </a:lnTo>
                <a:lnTo>
                  <a:pt x="2097623" y="586359"/>
                </a:lnTo>
                <a:lnTo>
                  <a:pt x="2103201" y="578084"/>
                </a:lnTo>
                <a:lnTo>
                  <a:pt x="2111472" y="572503"/>
                </a:lnTo>
                <a:lnTo>
                  <a:pt x="2121597" y="570456"/>
                </a:lnTo>
                <a:lnTo>
                  <a:pt x="2131720" y="572503"/>
                </a:lnTo>
                <a:lnTo>
                  <a:pt x="2139990" y="578084"/>
                </a:lnTo>
                <a:lnTo>
                  <a:pt x="2145567" y="586359"/>
                </a:lnTo>
                <a:lnTo>
                  <a:pt x="2147613" y="596489"/>
                </a:lnTo>
                <a:lnTo>
                  <a:pt x="2145569" y="606620"/>
                </a:lnTo>
                <a:lnTo>
                  <a:pt x="2139996" y="614895"/>
                </a:lnTo>
                <a:lnTo>
                  <a:pt x="2131727" y="620475"/>
                </a:lnTo>
                <a:lnTo>
                  <a:pt x="2121597" y="622521"/>
                </a:lnTo>
                <a:close/>
              </a:path>
              <a:path w="6975475" h="922655">
                <a:moveTo>
                  <a:pt x="2424321" y="625887"/>
                </a:moveTo>
                <a:lnTo>
                  <a:pt x="2412883" y="623577"/>
                </a:lnTo>
                <a:lnTo>
                  <a:pt x="2403544" y="617278"/>
                </a:lnTo>
                <a:lnTo>
                  <a:pt x="2397248" y="607934"/>
                </a:lnTo>
                <a:lnTo>
                  <a:pt x="2394939" y="596489"/>
                </a:lnTo>
                <a:lnTo>
                  <a:pt x="2397248" y="585044"/>
                </a:lnTo>
                <a:lnTo>
                  <a:pt x="2403544" y="575700"/>
                </a:lnTo>
                <a:lnTo>
                  <a:pt x="2412883" y="569400"/>
                </a:lnTo>
                <a:lnTo>
                  <a:pt x="2424321" y="567091"/>
                </a:lnTo>
                <a:lnTo>
                  <a:pt x="2435758" y="569400"/>
                </a:lnTo>
                <a:lnTo>
                  <a:pt x="2445097" y="575700"/>
                </a:lnTo>
                <a:lnTo>
                  <a:pt x="2451393" y="585044"/>
                </a:lnTo>
                <a:lnTo>
                  <a:pt x="2453702" y="596489"/>
                </a:lnTo>
                <a:lnTo>
                  <a:pt x="2451393" y="607934"/>
                </a:lnTo>
                <a:lnTo>
                  <a:pt x="2445097" y="617278"/>
                </a:lnTo>
                <a:lnTo>
                  <a:pt x="2435758" y="623577"/>
                </a:lnTo>
                <a:lnTo>
                  <a:pt x="2424321" y="625887"/>
                </a:lnTo>
                <a:close/>
              </a:path>
              <a:path w="6975475" h="922655">
                <a:moveTo>
                  <a:pt x="2727044" y="629256"/>
                </a:moveTo>
                <a:lnTo>
                  <a:pt x="2714301" y="626680"/>
                </a:lnTo>
                <a:lnTo>
                  <a:pt x="2703893" y="619656"/>
                </a:lnTo>
                <a:lnTo>
                  <a:pt x="2696875" y="609240"/>
                </a:lnTo>
                <a:lnTo>
                  <a:pt x="2694301" y="596489"/>
                </a:lnTo>
                <a:lnTo>
                  <a:pt x="2696875" y="583738"/>
                </a:lnTo>
                <a:lnTo>
                  <a:pt x="2703893" y="573323"/>
                </a:lnTo>
                <a:lnTo>
                  <a:pt x="2714301" y="566301"/>
                </a:lnTo>
                <a:lnTo>
                  <a:pt x="2727044" y="563725"/>
                </a:lnTo>
                <a:lnTo>
                  <a:pt x="2739788" y="566301"/>
                </a:lnTo>
                <a:lnTo>
                  <a:pt x="2750198" y="573323"/>
                </a:lnTo>
                <a:lnTo>
                  <a:pt x="2757217" y="583738"/>
                </a:lnTo>
                <a:lnTo>
                  <a:pt x="2759791" y="596489"/>
                </a:lnTo>
                <a:lnTo>
                  <a:pt x="2757217" y="609240"/>
                </a:lnTo>
                <a:lnTo>
                  <a:pt x="2750198" y="619656"/>
                </a:lnTo>
                <a:lnTo>
                  <a:pt x="2739788" y="626680"/>
                </a:lnTo>
                <a:lnTo>
                  <a:pt x="2727044" y="629256"/>
                </a:lnTo>
                <a:close/>
              </a:path>
              <a:path w="6975475" h="922655">
                <a:moveTo>
                  <a:pt x="3029768" y="631777"/>
                </a:moveTo>
                <a:lnTo>
                  <a:pt x="3016052" y="629004"/>
                </a:lnTo>
                <a:lnTo>
                  <a:pt x="3004848" y="621443"/>
                </a:lnTo>
                <a:lnTo>
                  <a:pt x="2997291" y="610231"/>
                </a:lnTo>
                <a:lnTo>
                  <a:pt x="2994520" y="596506"/>
                </a:lnTo>
                <a:lnTo>
                  <a:pt x="2997291" y="582780"/>
                </a:lnTo>
                <a:lnTo>
                  <a:pt x="3004848" y="571568"/>
                </a:lnTo>
                <a:lnTo>
                  <a:pt x="3016052" y="564007"/>
                </a:lnTo>
                <a:lnTo>
                  <a:pt x="3029768" y="561234"/>
                </a:lnTo>
                <a:lnTo>
                  <a:pt x="3043486" y="564007"/>
                </a:lnTo>
                <a:lnTo>
                  <a:pt x="3054691" y="571568"/>
                </a:lnTo>
                <a:lnTo>
                  <a:pt x="3062248" y="582780"/>
                </a:lnTo>
                <a:lnTo>
                  <a:pt x="3065019" y="596506"/>
                </a:lnTo>
                <a:lnTo>
                  <a:pt x="3062250" y="610231"/>
                </a:lnTo>
                <a:lnTo>
                  <a:pt x="3054698" y="621443"/>
                </a:lnTo>
                <a:lnTo>
                  <a:pt x="3043493" y="629004"/>
                </a:lnTo>
                <a:lnTo>
                  <a:pt x="3029768" y="631777"/>
                </a:lnTo>
                <a:close/>
              </a:path>
              <a:path w="6975475" h="922655">
                <a:moveTo>
                  <a:pt x="3332485" y="634302"/>
                </a:moveTo>
                <a:lnTo>
                  <a:pt x="3317782" y="631331"/>
                </a:lnTo>
                <a:lnTo>
                  <a:pt x="3305776" y="623229"/>
                </a:lnTo>
                <a:lnTo>
                  <a:pt x="3297680" y="611215"/>
                </a:lnTo>
                <a:lnTo>
                  <a:pt x="3294712" y="596506"/>
                </a:lnTo>
                <a:lnTo>
                  <a:pt x="3297680" y="581796"/>
                </a:lnTo>
                <a:lnTo>
                  <a:pt x="3305776" y="569782"/>
                </a:lnTo>
                <a:lnTo>
                  <a:pt x="3317782" y="561680"/>
                </a:lnTo>
                <a:lnTo>
                  <a:pt x="3332485" y="558709"/>
                </a:lnTo>
                <a:lnTo>
                  <a:pt x="3347188" y="561680"/>
                </a:lnTo>
                <a:lnTo>
                  <a:pt x="3359194" y="569782"/>
                </a:lnTo>
                <a:lnTo>
                  <a:pt x="3367290" y="581796"/>
                </a:lnTo>
                <a:lnTo>
                  <a:pt x="3370258" y="596506"/>
                </a:lnTo>
                <a:lnTo>
                  <a:pt x="3367290" y="611215"/>
                </a:lnTo>
                <a:lnTo>
                  <a:pt x="3359194" y="623229"/>
                </a:lnTo>
                <a:lnTo>
                  <a:pt x="3347188" y="631331"/>
                </a:lnTo>
                <a:lnTo>
                  <a:pt x="3332485" y="634302"/>
                </a:lnTo>
                <a:close/>
              </a:path>
              <a:path w="6975475" h="922655">
                <a:moveTo>
                  <a:pt x="3635209" y="637668"/>
                </a:moveTo>
                <a:lnTo>
                  <a:pt x="3619200" y="634433"/>
                </a:lnTo>
                <a:lnTo>
                  <a:pt x="3606132" y="625612"/>
                </a:lnTo>
                <a:lnTo>
                  <a:pt x="3597323" y="612528"/>
                </a:lnTo>
                <a:lnTo>
                  <a:pt x="3594094" y="596506"/>
                </a:lnTo>
                <a:lnTo>
                  <a:pt x="3597323" y="580483"/>
                </a:lnTo>
                <a:lnTo>
                  <a:pt x="3606132" y="567399"/>
                </a:lnTo>
                <a:lnTo>
                  <a:pt x="3619200" y="558578"/>
                </a:lnTo>
                <a:lnTo>
                  <a:pt x="3635209" y="555344"/>
                </a:lnTo>
                <a:lnTo>
                  <a:pt x="3651222" y="558578"/>
                </a:lnTo>
                <a:lnTo>
                  <a:pt x="3664302" y="567399"/>
                </a:lnTo>
                <a:lnTo>
                  <a:pt x="3673122" y="580483"/>
                </a:lnTo>
                <a:lnTo>
                  <a:pt x="3676357" y="596506"/>
                </a:lnTo>
                <a:lnTo>
                  <a:pt x="3673122" y="612528"/>
                </a:lnTo>
                <a:lnTo>
                  <a:pt x="3664302" y="625612"/>
                </a:lnTo>
                <a:lnTo>
                  <a:pt x="3651222" y="634433"/>
                </a:lnTo>
                <a:lnTo>
                  <a:pt x="3635209" y="637668"/>
                </a:lnTo>
                <a:close/>
              </a:path>
              <a:path w="6975475" h="922655">
                <a:moveTo>
                  <a:pt x="3937932" y="640193"/>
                </a:moveTo>
                <a:lnTo>
                  <a:pt x="3920945" y="636760"/>
                </a:lnTo>
                <a:lnTo>
                  <a:pt x="3907071" y="627401"/>
                </a:lnTo>
                <a:lnTo>
                  <a:pt x="3897716" y="613520"/>
                </a:lnTo>
                <a:lnTo>
                  <a:pt x="3894286" y="596523"/>
                </a:lnTo>
                <a:lnTo>
                  <a:pt x="3897716" y="579525"/>
                </a:lnTo>
                <a:lnTo>
                  <a:pt x="3907071" y="565644"/>
                </a:lnTo>
                <a:lnTo>
                  <a:pt x="3920945" y="556285"/>
                </a:lnTo>
                <a:lnTo>
                  <a:pt x="3937932" y="552852"/>
                </a:lnTo>
                <a:lnTo>
                  <a:pt x="3954920" y="556285"/>
                </a:lnTo>
                <a:lnTo>
                  <a:pt x="3968794" y="565644"/>
                </a:lnTo>
                <a:lnTo>
                  <a:pt x="3978148" y="579525"/>
                </a:lnTo>
                <a:lnTo>
                  <a:pt x="3981579" y="596523"/>
                </a:lnTo>
                <a:lnTo>
                  <a:pt x="3978148" y="613520"/>
                </a:lnTo>
                <a:lnTo>
                  <a:pt x="3968794" y="627401"/>
                </a:lnTo>
                <a:lnTo>
                  <a:pt x="3954920" y="636760"/>
                </a:lnTo>
                <a:lnTo>
                  <a:pt x="3937932" y="640193"/>
                </a:lnTo>
                <a:close/>
              </a:path>
              <a:path w="6975475" h="922655">
                <a:moveTo>
                  <a:pt x="4240656" y="642718"/>
                </a:moveTo>
                <a:lnTo>
                  <a:pt x="4222694" y="639087"/>
                </a:lnTo>
                <a:lnTo>
                  <a:pt x="4208027" y="629187"/>
                </a:lnTo>
                <a:lnTo>
                  <a:pt x="4198138" y="614504"/>
                </a:lnTo>
                <a:lnTo>
                  <a:pt x="4194512" y="596523"/>
                </a:lnTo>
                <a:lnTo>
                  <a:pt x="4198138" y="578543"/>
                </a:lnTo>
                <a:lnTo>
                  <a:pt x="4208027" y="563861"/>
                </a:lnTo>
                <a:lnTo>
                  <a:pt x="4222694" y="553961"/>
                </a:lnTo>
                <a:lnTo>
                  <a:pt x="4240656" y="550331"/>
                </a:lnTo>
                <a:lnTo>
                  <a:pt x="4258638" y="553961"/>
                </a:lnTo>
                <a:lnTo>
                  <a:pt x="4273315" y="563861"/>
                </a:lnTo>
                <a:lnTo>
                  <a:pt x="4283208" y="578543"/>
                </a:lnTo>
                <a:lnTo>
                  <a:pt x="4286834" y="596523"/>
                </a:lnTo>
                <a:lnTo>
                  <a:pt x="4283208" y="614504"/>
                </a:lnTo>
                <a:lnTo>
                  <a:pt x="4273315" y="629187"/>
                </a:lnTo>
                <a:lnTo>
                  <a:pt x="4258638" y="639087"/>
                </a:lnTo>
                <a:lnTo>
                  <a:pt x="4240656" y="642718"/>
                </a:lnTo>
                <a:close/>
              </a:path>
              <a:path w="6975475" h="922655">
                <a:moveTo>
                  <a:pt x="4543380" y="645239"/>
                </a:moveTo>
                <a:lnTo>
                  <a:pt x="4524439" y="641411"/>
                </a:lnTo>
                <a:lnTo>
                  <a:pt x="4508966" y="630972"/>
                </a:lnTo>
                <a:lnTo>
                  <a:pt x="4498531" y="615487"/>
                </a:lnTo>
                <a:lnTo>
                  <a:pt x="4494704" y="596523"/>
                </a:lnTo>
                <a:lnTo>
                  <a:pt x="4498531" y="577559"/>
                </a:lnTo>
                <a:lnTo>
                  <a:pt x="4508966" y="562074"/>
                </a:lnTo>
                <a:lnTo>
                  <a:pt x="4524439" y="551634"/>
                </a:lnTo>
                <a:lnTo>
                  <a:pt x="4543380" y="547806"/>
                </a:lnTo>
                <a:lnTo>
                  <a:pt x="4562341" y="551634"/>
                </a:lnTo>
                <a:lnTo>
                  <a:pt x="4577824" y="562074"/>
                </a:lnTo>
                <a:lnTo>
                  <a:pt x="4588262" y="577559"/>
                </a:lnTo>
                <a:lnTo>
                  <a:pt x="4592090" y="596523"/>
                </a:lnTo>
                <a:lnTo>
                  <a:pt x="4588262" y="615487"/>
                </a:lnTo>
                <a:lnTo>
                  <a:pt x="4577824" y="630972"/>
                </a:lnTo>
                <a:lnTo>
                  <a:pt x="4562341" y="641411"/>
                </a:lnTo>
                <a:lnTo>
                  <a:pt x="4543380" y="645239"/>
                </a:lnTo>
                <a:close/>
              </a:path>
              <a:path w="6975475" h="922655">
                <a:moveTo>
                  <a:pt x="4846104" y="647764"/>
                </a:moveTo>
                <a:lnTo>
                  <a:pt x="4826169" y="643738"/>
                </a:lnTo>
                <a:lnTo>
                  <a:pt x="4809892" y="632758"/>
                </a:lnTo>
                <a:lnTo>
                  <a:pt x="4798919" y="616470"/>
                </a:lnTo>
                <a:lnTo>
                  <a:pt x="4794896" y="596523"/>
                </a:lnTo>
                <a:lnTo>
                  <a:pt x="4798919" y="576575"/>
                </a:lnTo>
                <a:lnTo>
                  <a:pt x="4809892" y="560288"/>
                </a:lnTo>
                <a:lnTo>
                  <a:pt x="4826169" y="549307"/>
                </a:lnTo>
                <a:lnTo>
                  <a:pt x="4846104" y="545281"/>
                </a:lnTo>
                <a:lnTo>
                  <a:pt x="4866044" y="549307"/>
                </a:lnTo>
                <a:lnTo>
                  <a:pt x="4882332" y="560288"/>
                </a:lnTo>
                <a:lnTo>
                  <a:pt x="4893317" y="576575"/>
                </a:lnTo>
                <a:lnTo>
                  <a:pt x="4897345" y="596523"/>
                </a:lnTo>
                <a:lnTo>
                  <a:pt x="4893317" y="616470"/>
                </a:lnTo>
                <a:lnTo>
                  <a:pt x="4882332" y="632758"/>
                </a:lnTo>
                <a:lnTo>
                  <a:pt x="4866044" y="643738"/>
                </a:lnTo>
                <a:lnTo>
                  <a:pt x="4846104" y="647764"/>
                </a:lnTo>
                <a:close/>
              </a:path>
              <a:path w="6975475" h="922655">
                <a:moveTo>
                  <a:pt x="5148827" y="647764"/>
                </a:moveTo>
                <a:lnTo>
                  <a:pt x="5128892" y="643738"/>
                </a:lnTo>
                <a:lnTo>
                  <a:pt x="5112616" y="632758"/>
                </a:lnTo>
                <a:lnTo>
                  <a:pt x="5101643" y="616470"/>
                </a:lnTo>
                <a:lnTo>
                  <a:pt x="5097619" y="596523"/>
                </a:lnTo>
                <a:lnTo>
                  <a:pt x="5101643" y="576575"/>
                </a:lnTo>
                <a:lnTo>
                  <a:pt x="5112616" y="560288"/>
                </a:lnTo>
                <a:lnTo>
                  <a:pt x="5128892" y="549307"/>
                </a:lnTo>
                <a:lnTo>
                  <a:pt x="5148827" y="545281"/>
                </a:lnTo>
                <a:lnTo>
                  <a:pt x="5168768" y="549307"/>
                </a:lnTo>
                <a:lnTo>
                  <a:pt x="5185056" y="560288"/>
                </a:lnTo>
                <a:lnTo>
                  <a:pt x="5196040" y="576575"/>
                </a:lnTo>
                <a:lnTo>
                  <a:pt x="5200069" y="596523"/>
                </a:lnTo>
                <a:lnTo>
                  <a:pt x="5196040" y="616470"/>
                </a:lnTo>
                <a:lnTo>
                  <a:pt x="5185056" y="632758"/>
                </a:lnTo>
                <a:lnTo>
                  <a:pt x="5168768" y="643738"/>
                </a:lnTo>
                <a:lnTo>
                  <a:pt x="5148827" y="647764"/>
                </a:lnTo>
                <a:close/>
              </a:path>
              <a:path w="6975475" h="922655">
                <a:moveTo>
                  <a:pt x="5451585" y="641891"/>
                </a:moveTo>
                <a:lnTo>
                  <a:pt x="5433935" y="638326"/>
                </a:lnTo>
                <a:lnTo>
                  <a:pt x="5419525" y="628605"/>
                </a:lnTo>
                <a:lnTo>
                  <a:pt x="5409812" y="614189"/>
                </a:lnTo>
                <a:lnTo>
                  <a:pt x="5406250" y="596539"/>
                </a:lnTo>
                <a:lnTo>
                  <a:pt x="5409812" y="578889"/>
                </a:lnTo>
                <a:lnTo>
                  <a:pt x="5419525" y="564474"/>
                </a:lnTo>
                <a:lnTo>
                  <a:pt x="5433935" y="554753"/>
                </a:lnTo>
                <a:lnTo>
                  <a:pt x="5451585" y="551188"/>
                </a:lnTo>
                <a:lnTo>
                  <a:pt x="5469215" y="554753"/>
                </a:lnTo>
                <a:lnTo>
                  <a:pt x="5483615" y="564474"/>
                </a:lnTo>
                <a:lnTo>
                  <a:pt x="5493325" y="578889"/>
                </a:lnTo>
                <a:lnTo>
                  <a:pt x="5496885" y="596539"/>
                </a:lnTo>
                <a:lnTo>
                  <a:pt x="5493325" y="614189"/>
                </a:lnTo>
                <a:lnTo>
                  <a:pt x="5483615" y="628605"/>
                </a:lnTo>
                <a:lnTo>
                  <a:pt x="5469215" y="638326"/>
                </a:lnTo>
                <a:lnTo>
                  <a:pt x="5451585" y="641891"/>
                </a:lnTo>
                <a:close/>
              </a:path>
              <a:path w="6975475" h="922655">
                <a:moveTo>
                  <a:pt x="5754308" y="627605"/>
                </a:moveTo>
                <a:lnTo>
                  <a:pt x="5742202" y="625162"/>
                </a:lnTo>
                <a:lnTo>
                  <a:pt x="5732321" y="618501"/>
                </a:lnTo>
                <a:lnTo>
                  <a:pt x="5725661" y="608621"/>
                </a:lnTo>
                <a:lnTo>
                  <a:pt x="5723219" y="596523"/>
                </a:lnTo>
                <a:lnTo>
                  <a:pt x="5725661" y="584424"/>
                </a:lnTo>
                <a:lnTo>
                  <a:pt x="5732321" y="574544"/>
                </a:lnTo>
                <a:lnTo>
                  <a:pt x="5742202" y="567883"/>
                </a:lnTo>
                <a:lnTo>
                  <a:pt x="5754308" y="565440"/>
                </a:lnTo>
                <a:lnTo>
                  <a:pt x="5766395" y="567883"/>
                </a:lnTo>
                <a:lnTo>
                  <a:pt x="5776267" y="574544"/>
                </a:lnTo>
                <a:lnTo>
                  <a:pt x="5782923" y="584424"/>
                </a:lnTo>
                <a:lnTo>
                  <a:pt x="5785364" y="596523"/>
                </a:lnTo>
                <a:lnTo>
                  <a:pt x="5782923" y="608621"/>
                </a:lnTo>
                <a:lnTo>
                  <a:pt x="5776267" y="618501"/>
                </a:lnTo>
                <a:lnTo>
                  <a:pt x="5766395" y="625162"/>
                </a:lnTo>
                <a:lnTo>
                  <a:pt x="5754308" y="627605"/>
                </a:lnTo>
                <a:close/>
              </a:path>
              <a:path w="6975475" h="922655">
                <a:moveTo>
                  <a:pt x="6063952" y="609127"/>
                </a:moveTo>
                <a:lnTo>
                  <a:pt x="6050045" y="609127"/>
                </a:lnTo>
                <a:lnTo>
                  <a:pt x="6044407" y="603490"/>
                </a:lnTo>
                <a:lnTo>
                  <a:pt x="6044407" y="589555"/>
                </a:lnTo>
                <a:lnTo>
                  <a:pt x="6050045" y="583918"/>
                </a:lnTo>
                <a:lnTo>
                  <a:pt x="6063986" y="583918"/>
                </a:lnTo>
                <a:lnTo>
                  <a:pt x="6069623" y="589555"/>
                </a:lnTo>
                <a:lnTo>
                  <a:pt x="6069623" y="603490"/>
                </a:lnTo>
                <a:lnTo>
                  <a:pt x="6063952" y="609127"/>
                </a:lnTo>
                <a:close/>
              </a:path>
              <a:path w="6975475" h="922655">
                <a:moveTo>
                  <a:pt x="911168" y="900272"/>
                </a:moveTo>
                <a:lnTo>
                  <a:pt x="910226" y="900272"/>
                </a:lnTo>
                <a:lnTo>
                  <a:pt x="909855" y="899901"/>
                </a:lnTo>
                <a:lnTo>
                  <a:pt x="909855" y="898959"/>
                </a:lnTo>
                <a:lnTo>
                  <a:pt x="910226" y="898588"/>
                </a:lnTo>
                <a:lnTo>
                  <a:pt x="911168" y="898588"/>
                </a:lnTo>
                <a:lnTo>
                  <a:pt x="911536" y="898959"/>
                </a:lnTo>
                <a:lnTo>
                  <a:pt x="911536" y="899901"/>
                </a:lnTo>
                <a:lnTo>
                  <a:pt x="911168" y="900272"/>
                </a:lnTo>
                <a:close/>
              </a:path>
              <a:path w="6975475" h="922655">
                <a:moveTo>
                  <a:pt x="1215272" y="902794"/>
                </a:moveTo>
                <a:lnTo>
                  <a:pt x="1211556" y="902794"/>
                </a:lnTo>
                <a:lnTo>
                  <a:pt x="1210057" y="901299"/>
                </a:lnTo>
                <a:lnTo>
                  <a:pt x="1210057" y="897562"/>
                </a:lnTo>
                <a:lnTo>
                  <a:pt x="1211556" y="896063"/>
                </a:lnTo>
                <a:lnTo>
                  <a:pt x="1215289" y="896063"/>
                </a:lnTo>
                <a:lnTo>
                  <a:pt x="1216784" y="897562"/>
                </a:lnTo>
                <a:lnTo>
                  <a:pt x="1216784" y="901299"/>
                </a:lnTo>
                <a:lnTo>
                  <a:pt x="1215272" y="902794"/>
                </a:lnTo>
                <a:close/>
              </a:path>
              <a:path w="6975475" h="922655">
                <a:moveTo>
                  <a:pt x="1520315" y="907003"/>
                </a:moveTo>
                <a:lnTo>
                  <a:pt x="1511974" y="907003"/>
                </a:lnTo>
                <a:lnTo>
                  <a:pt x="1508595" y="903621"/>
                </a:lnTo>
                <a:lnTo>
                  <a:pt x="1508595" y="895273"/>
                </a:lnTo>
                <a:lnTo>
                  <a:pt x="1511974" y="891891"/>
                </a:lnTo>
                <a:lnTo>
                  <a:pt x="1520315" y="891891"/>
                </a:lnTo>
                <a:lnTo>
                  <a:pt x="1523697" y="895273"/>
                </a:lnTo>
                <a:lnTo>
                  <a:pt x="1523697" y="903621"/>
                </a:lnTo>
                <a:lnTo>
                  <a:pt x="1520315" y="907003"/>
                </a:lnTo>
                <a:close/>
              </a:path>
              <a:path w="6975475" h="922655">
                <a:moveTo>
                  <a:pt x="1824892" y="910369"/>
                </a:moveTo>
                <a:lnTo>
                  <a:pt x="1812851" y="910369"/>
                </a:lnTo>
                <a:lnTo>
                  <a:pt x="1807956" y="905471"/>
                </a:lnTo>
                <a:lnTo>
                  <a:pt x="1807956" y="893423"/>
                </a:lnTo>
                <a:lnTo>
                  <a:pt x="1812851" y="888525"/>
                </a:lnTo>
                <a:lnTo>
                  <a:pt x="1824892" y="888525"/>
                </a:lnTo>
                <a:lnTo>
                  <a:pt x="1829786" y="893423"/>
                </a:lnTo>
                <a:lnTo>
                  <a:pt x="1829786" y="905471"/>
                </a:lnTo>
                <a:lnTo>
                  <a:pt x="1824892" y="910369"/>
                </a:lnTo>
                <a:close/>
              </a:path>
              <a:path w="6975475" h="922655">
                <a:moveTo>
                  <a:pt x="2129938" y="914575"/>
                </a:moveTo>
                <a:lnTo>
                  <a:pt x="2113252" y="914575"/>
                </a:lnTo>
                <a:lnTo>
                  <a:pt x="2106494" y="907810"/>
                </a:lnTo>
                <a:lnTo>
                  <a:pt x="2106494" y="891114"/>
                </a:lnTo>
                <a:lnTo>
                  <a:pt x="2113252" y="884353"/>
                </a:lnTo>
                <a:lnTo>
                  <a:pt x="2129938" y="884353"/>
                </a:lnTo>
                <a:lnTo>
                  <a:pt x="2136699" y="891114"/>
                </a:lnTo>
                <a:lnTo>
                  <a:pt x="2136699" y="907810"/>
                </a:lnTo>
                <a:lnTo>
                  <a:pt x="2129938" y="914575"/>
                </a:lnTo>
                <a:close/>
              </a:path>
              <a:path w="6975475" h="922655">
                <a:moveTo>
                  <a:pt x="2434059" y="917100"/>
                </a:moveTo>
                <a:lnTo>
                  <a:pt x="2414582" y="917100"/>
                </a:lnTo>
                <a:lnTo>
                  <a:pt x="2406693" y="909208"/>
                </a:lnTo>
                <a:lnTo>
                  <a:pt x="2406693" y="889720"/>
                </a:lnTo>
                <a:lnTo>
                  <a:pt x="2414582" y="881828"/>
                </a:lnTo>
                <a:lnTo>
                  <a:pt x="2434059" y="881828"/>
                </a:lnTo>
                <a:lnTo>
                  <a:pt x="2441945" y="889720"/>
                </a:lnTo>
                <a:lnTo>
                  <a:pt x="2441945" y="909208"/>
                </a:lnTo>
                <a:lnTo>
                  <a:pt x="2434059" y="917100"/>
                </a:lnTo>
                <a:close/>
              </a:path>
              <a:path w="6975475" h="922655">
                <a:moveTo>
                  <a:pt x="2727044" y="920465"/>
                </a:moveTo>
                <a:lnTo>
                  <a:pt x="2718876" y="918814"/>
                </a:lnTo>
                <a:lnTo>
                  <a:pt x="2712204" y="914312"/>
                </a:lnTo>
                <a:lnTo>
                  <a:pt x="2707705" y="907636"/>
                </a:lnTo>
                <a:lnTo>
                  <a:pt x="2706055" y="899462"/>
                </a:lnTo>
                <a:lnTo>
                  <a:pt x="2707705" y="891289"/>
                </a:lnTo>
                <a:lnTo>
                  <a:pt x="2712204" y="884614"/>
                </a:lnTo>
                <a:lnTo>
                  <a:pt x="2718876" y="880113"/>
                </a:lnTo>
                <a:lnTo>
                  <a:pt x="2727044" y="878463"/>
                </a:lnTo>
                <a:lnTo>
                  <a:pt x="2735213" y="880113"/>
                </a:lnTo>
                <a:lnTo>
                  <a:pt x="2741885" y="884614"/>
                </a:lnTo>
                <a:lnTo>
                  <a:pt x="2746384" y="891289"/>
                </a:lnTo>
                <a:lnTo>
                  <a:pt x="2748034" y="899462"/>
                </a:lnTo>
                <a:lnTo>
                  <a:pt x="2746384" y="907636"/>
                </a:lnTo>
                <a:lnTo>
                  <a:pt x="2741885" y="914312"/>
                </a:lnTo>
                <a:lnTo>
                  <a:pt x="2735213" y="918814"/>
                </a:lnTo>
                <a:lnTo>
                  <a:pt x="2727044" y="920465"/>
                </a:lnTo>
                <a:close/>
              </a:path>
              <a:path w="6975475" h="922655">
                <a:moveTo>
                  <a:pt x="3029768" y="922146"/>
                </a:moveTo>
                <a:lnTo>
                  <a:pt x="3020941" y="920365"/>
                </a:lnTo>
                <a:lnTo>
                  <a:pt x="3013735" y="915506"/>
                </a:lnTo>
                <a:lnTo>
                  <a:pt x="3008878" y="908296"/>
                </a:lnTo>
                <a:lnTo>
                  <a:pt x="3007098" y="899462"/>
                </a:lnTo>
                <a:lnTo>
                  <a:pt x="3008878" y="890629"/>
                </a:lnTo>
                <a:lnTo>
                  <a:pt x="3013735" y="883419"/>
                </a:lnTo>
                <a:lnTo>
                  <a:pt x="3020941" y="878560"/>
                </a:lnTo>
                <a:lnTo>
                  <a:pt x="3029768" y="876778"/>
                </a:lnTo>
                <a:lnTo>
                  <a:pt x="3038597" y="878560"/>
                </a:lnTo>
                <a:lnTo>
                  <a:pt x="3045804" y="883419"/>
                </a:lnTo>
                <a:lnTo>
                  <a:pt x="3050661" y="890629"/>
                </a:lnTo>
                <a:lnTo>
                  <a:pt x="3052442" y="899462"/>
                </a:lnTo>
                <a:lnTo>
                  <a:pt x="3050659" y="908296"/>
                </a:lnTo>
                <a:lnTo>
                  <a:pt x="3045797" y="915506"/>
                </a:lnTo>
                <a:lnTo>
                  <a:pt x="3038590" y="920365"/>
                </a:lnTo>
                <a:lnTo>
                  <a:pt x="3029768" y="922146"/>
                </a:lnTo>
                <a:close/>
              </a:path>
              <a:path w="6975475" h="922655">
                <a:moveTo>
                  <a:pt x="3332485" y="922146"/>
                </a:moveTo>
                <a:lnTo>
                  <a:pt x="3323663" y="920365"/>
                </a:lnTo>
                <a:lnTo>
                  <a:pt x="3316464" y="915506"/>
                </a:lnTo>
                <a:lnTo>
                  <a:pt x="3311613" y="908296"/>
                </a:lnTo>
                <a:lnTo>
                  <a:pt x="3309835" y="899462"/>
                </a:lnTo>
                <a:lnTo>
                  <a:pt x="3311613" y="890629"/>
                </a:lnTo>
                <a:lnTo>
                  <a:pt x="3316464" y="883419"/>
                </a:lnTo>
                <a:lnTo>
                  <a:pt x="3323663" y="878560"/>
                </a:lnTo>
                <a:lnTo>
                  <a:pt x="3332485" y="876778"/>
                </a:lnTo>
                <a:lnTo>
                  <a:pt x="3341313" y="878560"/>
                </a:lnTo>
                <a:lnTo>
                  <a:pt x="3348523" y="883419"/>
                </a:lnTo>
                <a:lnTo>
                  <a:pt x="3353386" y="890629"/>
                </a:lnTo>
                <a:lnTo>
                  <a:pt x="3355169" y="899462"/>
                </a:lnTo>
                <a:lnTo>
                  <a:pt x="3353386" y="908296"/>
                </a:lnTo>
                <a:lnTo>
                  <a:pt x="3348523" y="915506"/>
                </a:lnTo>
                <a:lnTo>
                  <a:pt x="3341313" y="920365"/>
                </a:lnTo>
                <a:lnTo>
                  <a:pt x="3332485" y="922146"/>
                </a:lnTo>
                <a:close/>
              </a:path>
              <a:path w="6975475" h="922655">
                <a:moveTo>
                  <a:pt x="3641095" y="922641"/>
                </a:moveTo>
                <a:lnTo>
                  <a:pt x="3629323" y="922641"/>
                </a:lnTo>
                <a:lnTo>
                  <a:pt x="3625738" y="921917"/>
                </a:lnTo>
                <a:lnTo>
                  <a:pt x="3618002" y="916697"/>
                </a:lnTo>
                <a:lnTo>
                  <a:pt x="3612784" y="908956"/>
                </a:lnTo>
                <a:lnTo>
                  <a:pt x="3610871" y="899479"/>
                </a:lnTo>
                <a:lnTo>
                  <a:pt x="3612784" y="890003"/>
                </a:lnTo>
                <a:lnTo>
                  <a:pt x="3618002" y="882263"/>
                </a:lnTo>
                <a:lnTo>
                  <a:pt x="3625738" y="877045"/>
                </a:lnTo>
                <a:lnTo>
                  <a:pt x="3635209" y="875131"/>
                </a:lnTo>
                <a:lnTo>
                  <a:pt x="3644679" y="877045"/>
                </a:lnTo>
                <a:lnTo>
                  <a:pt x="3652416" y="882263"/>
                </a:lnTo>
                <a:lnTo>
                  <a:pt x="3657633" y="890003"/>
                </a:lnTo>
                <a:lnTo>
                  <a:pt x="3659547" y="899479"/>
                </a:lnTo>
                <a:lnTo>
                  <a:pt x="3657633" y="908956"/>
                </a:lnTo>
                <a:lnTo>
                  <a:pt x="3652416" y="916697"/>
                </a:lnTo>
                <a:lnTo>
                  <a:pt x="3644679" y="921917"/>
                </a:lnTo>
                <a:lnTo>
                  <a:pt x="3641095" y="922641"/>
                </a:lnTo>
                <a:close/>
              </a:path>
              <a:path w="6975475" h="922655">
                <a:moveTo>
                  <a:pt x="3937932" y="922146"/>
                </a:moveTo>
                <a:lnTo>
                  <a:pt x="3929110" y="920365"/>
                </a:lnTo>
                <a:lnTo>
                  <a:pt x="3921911" y="915506"/>
                </a:lnTo>
                <a:lnTo>
                  <a:pt x="3917060" y="908296"/>
                </a:lnTo>
                <a:lnTo>
                  <a:pt x="3915282" y="899462"/>
                </a:lnTo>
                <a:lnTo>
                  <a:pt x="3917060" y="890629"/>
                </a:lnTo>
                <a:lnTo>
                  <a:pt x="3921911" y="883419"/>
                </a:lnTo>
                <a:lnTo>
                  <a:pt x="3929110" y="878560"/>
                </a:lnTo>
                <a:lnTo>
                  <a:pt x="3937932" y="876778"/>
                </a:lnTo>
                <a:lnTo>
                  <a:pt x="3946774" y="878560"/>
                </a:lnTo>
                <a:lnTo>
                  <a:pt x="3953983" y="883419"/>
                </a:lnTo>
                <a:lnTo>
                  <a:pt x="3958838" y="890629"/>
                </a:lnTo>
                <a:lnTo>
                  <a:pt x="3960616" y="899462"/>
                </a:lnTo>
                <a:lnTo>
                  <a:pt x="3958833" y="908296"/>
                </a:lnTo>
                <a:lnTo>
                  <a:pt x="3953971" y="915506"/>
                </a:lnTo>
                <a:lnTo>
                  <a:pt x="3946760" y="920365"/>
                </a:lnTo>
                <a:lnTo>
                  <a:pt x="3937932" y="922146"/>
                </a:lnTo>
                <a:close/>
              </a:path>
              <a:path w="6975475" h="922655">
                <a:moveTo>
                  <a:pt x="4240656" y="919625"/>
                </a:moveTo>
                <a:lnTo>
                  <a:pt x="4232822" y="918041"/>
                </a:lnTo>
                <a:lnTo>
                  <a:pt x="4226415" y="913721"/>
                </a:lnTo>
                <a:lnTo>
                  <a:pt x="4222091" y="907312"/>
                </a:lnTo>
                <a:lnTo>
                  <a:pt x="4220504" y="899462"/>
                </a:lnTo>
                <a:lnTo>
                  <a:pt x="4222091" y="891613"/>
                </a:lnTo>
                <a:lnTo>
                  <a:pt x="4226415" y="885205"/>
                </a:lnTo>
                <a:lnTo>
                  <a:pt x="4232822" y="880887"/>
                </a:lnTo>
                <a:lnTo>
                  <a:pt x="4240656" y="879303"/>
                </a:lnTo>
                <a:lnTo>
                  <a:pt x="4248504" y="880887"/>
                </a:lnTo>
                <a:lnTo>
                  <a:pt x="4254910" y="885205"/>
                </a:lnTo>
                <a:lnTo>
                  <a:pt x="4259226" y="891613"/>
                </a:lnTo>
                <a:lnTo>
                  <a:pt x="4260808" y="899462"/>
                </a:lnTo>
                <a:lnTo>
                  <a:pt x="4259226" y="907312"/>
                </a:lnTo>
                <a:lnTo>
                  <a:pt x="4254910" y="913721"/>
                </a:lnTo>
                <a:lnTo>
                  <a:pt x="4248504" y="918041"/>
                </a:lnTo>
                <a:lnTo>
                  <a:pt x="4240656" y="919625"/>
                </a:lnTo>
                <a:close/>
              </a:path>
              <a:path w="6975475" h="922655">
                <a:moveTo>
                  <a:pt x="4552190" y="915415"/>
                </a:moveTo>
                <a:lnTo>
                  <a:pt x="4534603" y="915415"/>
                </a:lnTo>
                <a:lnTo>
                  <a:pt x="4527447" y="908262"/>
                </a:lnTo>
                <a:lnTo>
                  <a:pt x="4527447" y="890662"/>
                </a:lnTo>
                <a:lnTo>
                  <a:pt x="4534603" y="883509"/>
                </a:lnTo>
                <a:lnTo>
                  <a:pt x="4552190" y="883509"/>
                </a:lnTo>
                <a:lnTo>
                  <a:pt x="4559346" y="890662"/>
                </a:lnTo>
                <a:lnTo>
                  <a:pt x="4559346" y="908262"/>
                </a:lnTo>
                <a:lnTo>
                  <a:pt x="4552190" y="915415"/>
                </a:lnTo>
                <a:close/>
              </a:path>
              <a:path w="6975475" h="922655">
                <a:moveTo>
                  <a:pt x="4851673" y="909545"/>
                </a:moveTo>
                <a:lnTo>
                  <a:pt x="4840568" y="909545"/>
                </a:lnTo>
                <a:lnTo>
                  <a:pt x="4836044" y="905032"/>
                </a:lnTo>
                <a:lnTo>
                  <a:pt x="4836044" y="893893"/>
                </a:lnTo>
                <a:lnTo>
                  <a:pt x="4840568" y="889383"/>
                </a:lnTo>
                <a:lnTo>
                  <a:pt x="4851673" y="889383"/>
                </a:lnTo>
                <a:lnTo>
                  <a:pt x="4856197" y="893893"/>
                </a:lnTo>
                <a:lnTo>
                  <a:pt x="4856197" y="905032"/>
                </a:lnTo>
                <a:lnTo>
                  <a:pt x="4851673" y="909545"/>
                </a:lnTo>
                <a:close/>
              </a:path>
              <a:path w="6975475" h="922655">
                <a:moveTo>
                  <a:pt x="5150684" y="902828"/>
                </a:moveTo>
                <a:lnTo>
                  <a:pt x="5146971" y="902828"/>
                </a:lnTo>
                <a:lnTo>
                  <a:pt x="5145485" y="901329"/>
                </a:lnTo>
                <a:lnTo>
                  <a:pt x="5145485" y="897596"/>
                </a:lnTo>
                <a:lnTo>
                  <a:pt x="5146971" y="896097"/>
                </a:lnTo>
                <a:lnTo>
                  <a:pt x="5150718" y="896097"/>
                </a:lnTo>
                <a:lnTo>
                  <a:pt x="5152203" y="897596"/>
                </a:lnTo>
                <a:lnTo>
                  <a:pt x="5152203" y="901329"/>
                </a:lnTo>
                <a:lnTo>
                  <a:pt x="5150684" y="90282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195" y="9048109"/>
            <a:ext cx="7315200" cy="1238885"/>
          </a:xfrm>
          <a:custGeom>
            <a:avLst/>
            <a:gdLst/>
            <a:ahLst/>
            <a:cxnLst/>
            <a:rect l="l" t="t" r="r" b="b"/>
            <a:pathLst>
              <a:path w="7315200" h="123888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23888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23888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23888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23888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23888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23888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23888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23888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23888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23888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23888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23888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23888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23888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23888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23888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23888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23888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23888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23888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23888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23888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23888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23888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23888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23888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23888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23888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23888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23888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23888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23888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23888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23888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23888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23888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23888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23888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23888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23888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23888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23888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23888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23888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23888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23888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23888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23888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23888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23888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23888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23888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23888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23888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23888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23888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23888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23888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23888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23888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23888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23888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23888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23888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23888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23888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23888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23888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23888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23888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23888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23888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23888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23888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23888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23888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23888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23888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23888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23888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23888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23888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23888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23888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23888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238884">
                <a:moveTo>
                  <a:pt x="306394" y="1238889"/>
                </a:moveTo>
                <a:lnTo>
                  <a:pt x="300736" y="1238889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394" y="1238889"/>
                </a:lnTo>
                <a:close/>
              </a:path>
              <a:path w="7315200" h="1238884">
                <a:moveTo>
                  <a:pt x="613002" y="1238889"/>
                </a:moveTo>
                <a:lnTo>
                  <a:pt x="599580" y="1238889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38889"/>
                </a:lnTo>
                <a:close/>
              </a:path>
              <a:path w="7315200" h="1238884">
                <a:moveTo>
                  <a:pt x="919087" y="1238889"/>
                </a:moveTo>
                <a:lnTo>
                  <a:pt x="898942" y="1238889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38889"/>
                </a:lnTo>
                <a:close/>
              </a:path>
              <a:path w="7315200" h="1238884">
                <a:moveTo>
                  <a:pt x="1225177" y="1238889"/>
                </a:moveTo>
                <a:lnTo>
                  <a:pt x="1198303" y="1238889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38889"/>
                </a:lnTo>
                <a:close/>
              </a:path>
              <a:path w="7315200" h="1238884">
                <a:moveTo>
                  <a:pt x="1531249" y="1238889"/>
                </a:moveTo>
                <a:lnTo>
                  <a:pt x="1497679" y="1238889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38889"/>
                </a:lnTo>
                <a:close/>
              </a:path>
              <a:path w="7315200" h="1238884">
                <a:moveTo>
                  <a:pt x="1836847" y="1238889"/>
                </a:moveTo>
                <a:lnTo>
                  <a:pt x="1797531" y="1238889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6847" y="1238889"/>
                </a:lnTo>
                <a:close/>
              </a:path>
              <a:path w="7315200" h="1238884">
                <a:moveTo>
                  <a:pt x="2142932" y="1238889"/>
                </a:moveTo>
                <a:lnTo>
                  <a:pt x="2096893" y="1238889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2932" y="1238889"/>
                </a:lnTo>
                <a:close/>
              </a:path>
              <a:path w="7315200" h="1238884">
                <a:moveTo>
                  <a:pt x="2448160" y="1238889"/>
                </a:moveTo>
                <a:lnTo>
                  <a:pt x="2397116" y="1238889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160" y="1238889"/>
                </a:lnTo>
                <a:close/>
              </a:path>
              <a:path w="7315200" h="1238884">
                <a:moveTo>
                  <a:pt x="2754250" y="1238889"/>
                </a:moveTo>
                <a:lnTo>
                  <a:pt x="2696477" y="1238889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250" y="1238889"/>
                </a:lnTo>
                <a:close/>
              </a:path>
              <a:path w="7315200" h="1238884">
                <a:moveTo>
                  <a:pt x="3060339" y="1238889"/>
                </a:moveTo>
                <a:lnTo>
                  <a:pt x="2995839" y="1238889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339" y="1238889"/>
                </a:lnTo>
                <a:close/>
              </a:path>
              <a:path w="7315200" h="1238884">
                <a:moveTo>
                  <a:pt x="3365564" y="1238889"/>
                </a:moveTo>
                <a:lnTo>
                  <a:pt x="3296062" y="123888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5564" y="1238889"/>
                </a:lnTo>
                <a:close/>
              </a:path>
              <a:path w="7315200" h="1238884">
                <a:moveTo>
                  <a:pt x="3670802" y="1238889"/>
                </a:moveTo>
                <a:lnTo>
                  <a:pt x="3596254" y="123888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0802" y="1238889"/>
                </a:lnTo>
                <a:close/>
              </a:path>
              <a:path w="7315200" h="1238884">
                <a:moveTo>
                  <a:pt x="3976902" y="1238889"/>
                </a:moveTo>
                <a:lnTo>
                  <a:pt x="3895635" y="123888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6902" y="1238889"/>
                </a:lnTo>
                <a:close/>
              </a:path>
              <a:path w="7315200" h="1238884">
                <a:moveTo>
                  <a:pt x="4282120" y="1238889"/>
                </a:moveTo>
                <a:lnTo>
                  <a:pt x="4195831" y="1238889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120" y="1238889"/>
                </a:lnTo>
                <a:close/>
              </a:path>
              <a:path w="7315200" h="1238884">
                <a:moveTo>
                  <a:pt x="4587376" y="1238889"/>
                </a:moveTo>
                <a:lnTo>
                  <a:pt x="4496056" y="1238889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376" y="1238889"/>
                </a:lnTo>
                <a:close/>
              </a:path>
              <a:path w="7315200" h="1238884">
                <a:moveTo>
                  <a:pt x="4892631" y="1238889"/>
                </a:moveTo>
                <a:lnTo>
                  <a:pt x="4796249" y="1238889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2631" y="1238889"/>
                </a:lnTo>
                <a:close/>
              </a:path>
              <a:path w="7315200" h="1238884">
                <a:moveTo>
                  <a:pt x="5197886" y="1238889"/>
                </a:moveTo>
                <a:lnTo>
                  <a:pt x="5096440" y="1238889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7886" y="1238889"/>
                </a:lnTo>
                <a:close/>
              </a:path>
              <a:path w="7315200" h="1238884">
                <a:moveTo>
                  <a:pt x="5503948" y="1238889"/>
                </a:moveTo>
                <a:lnTo>
                  <a:pt x="5395826" y="1238889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3948" y="1238889"/>
                </a:lnTo>
                <a:close/>
              </a:path>
              <a:path w="7315200" h="1238884">
                <a:moveTo>
                  <a:pt x="5809170" y="1238889"/>
                </a:moveTo>
                <a:lnTo>
                  <a:pt x="5696052" y="1238889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170" y="1238889"/>
                </a:lnTo>
                <a:close/>
              </a:path>
              <a:path w="7315200" h="1238884">
                <a:moveTo>
                  <a:pt x="6114426" y="1238889"/>
                </a:moveTo>
                <a:lnTo>
                  <a:pt x="5996244" y="1238889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426" y="1238889"/>
                </a:lnTo>
                <a:close/>
              </a:path>
              <a:path w="7315200" h="1238884">
                <a:moveTo>
                  <a:pt x="6421332" y="1238889"/>
                </a:moveTo>
                <a:lnTo>
                  <a:pt x="6294785" y="1238889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332" y="1238889"/>
                </a:lnTo>
                <a:close/>
              </a:path>
              <a:path w="7315200" h="1238884">
                <a:moveTo>
                  <a:pt x="6727431" y="1238889"/>
                </a:moveTo>
                <a:lnTo>
                  <a:pt x="6594133" y="1238889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431" y="1238889"/>
                </a:lnTo>
                <a:close/>
              </a:path>
              <a:path w="7315200" h="1238884">
                <a:moveTo>
                  <a:pt x="7034374" y="1238889"/>
                </a:moveTo>
                <a:lnTo>
                  <a:pt x="6892671" y="1238889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374" y="1238889"/>
                </a:lnTo>
                <a:close/>
              </a:path>
              <a:path w="7315200" h="1238884">
                <a:moveTo>
                  <a:pt x="7305165" y="1238889"/>
                </a:moveTo>
                <a:lnTo>
                  <a:pt x="7227294" y="1238889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165" y="123888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943" y="1446530"/>
            <a:ext cx="8720057" cy="899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750" spc="-655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750" spc="-655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PROJECT</a:t>
            </a:r>
            <a:r>
              <a:rPr sz="5750" spc="-919" dirty="0" smtClean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750" spc="-81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OVERVIEW</a:t>
            </a:r>
            <a:endParaRPr sz="575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379" y="3339150"/>
            <a:ext cx="16125190" cy="5032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7820" indent="-12065">
              <a:lnSpc>
                <a:spcPct val="116399"/>
              </a:lnSpc>
              <a:spcBef>
                <a:spcPts val="9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Development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sz="35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discreetly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03530" indent="-12065">
              <a:lnSpc>
                <a:spcPts val="4890"/>
              </a:lnSpc>
              <a:spcBef>
                <a:spcPts val="27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Implementation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35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35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35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5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3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indent="-161925">
              <a:lnSpc>
                <a:spcPct val="100000"/>
              </a:lnSpc>
              <a:spcBef>
                <a:spcPts val="40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35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5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5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5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3500"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interception.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590" indent="-12065">
              <a:lnSpc>
                <a:spcPts val="4890"/>
              </a:lnSpc>
              <a:spcBef>
                <a:spcPts val="275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Creation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3500" spc="-5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5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2560" indent="-161925">
              <a:lnSpc>
                <a:spcPct val="100000"/>
              </a:lnSpc>
              <a:spcBef>
                <a:spcPts val="409"/>
              </a:spcBef>
              <a:buSzPct val="61428"/>
              <a:buChar char="•"/>
              <a:tabLst>
                <a:tab pos="162560" algn="l"/>
              </a:tabLst>
            </a:pPr>
            <a:r>
              <a:rPr sz="35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sz="35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3500" spc="-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500" spc="-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5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500" spc="-5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668" y="7289303"/>
            <a:ext cx="120014" cy="2997835"/>
          </a:xfrm>
          <a:custGeom>
            <a:avLst/>
            <a:gdLst/>
            <a:ahLst/>
            <a:cxnLst/>
            <a:rect l="l" t="t" r="r" b="b"/>
            <a:pathLst>
              <a:path w="120015" h="2997834">
                <a:moveTo>
                  <a:pt x="5402" y="2997666"/>
                </a:moveTo>
                <a:lnTo>
                  <a:pt x="0" y="206"/>
                </a:lnTo>
                <a:lnTo>
                  <a:pt x="114299" y="0"/>
                </a:lnTo>
                <a:lnTo>
                  <a:pt x="119702" y="2997460"/>
                </a:lnTo>
                <a:lnTo>
                  <a:pt x="5402" y="299766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498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6"/>
                </a:lnTo>
                <a:lnTo>
                  <a:pt x="5214" y="2893002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0482" y="1517032"/>
            <a:ext cx="14420792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pc="-570" dirty="0"/>
              <a:t> </a:t>
            </a:r>
            <a:endParaRPr spc="-570" dirty="0"/>
          </a:p>
        </p:txBody>
      </p:sp>
      <p:sp>
        <p:nvSpPr>
          <p:cNvPr id="8" name="object 8"/>
          <p:cNvSpPr/>
          <p:nvPr/>
        </p:nvSpPr>
        <p:spPr>
          <a:xfrm>
            <a:off x="9697668" y="8788175"/>
            <a:ext cx="7315200" cy="1499235"/>
          </a:xfrm>
          <a:custGeom>
            <a:avLst/>
            <a:gdLst/>
            <a:ahLst/>
            <a:cxnLst/>
            <a:rect l="l" t="t" r="r" b="b"/>
            <a:pathLst>
              <a:path w="7315200" h="1499234">
                <a:moveTo>
                  <a:pt x="1817658" y="30189"/>
                </a:moveTo>
                <a:lnTo>
                  <a:pt x="1816716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6" y="28506"/>
                </a:lnTo>
                <a:lnTo>
                  <a:pt x="1817658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8" y="30189"/>
                </a:lnTo>
                <a:close/>
              </a:path>
              <a:path w="7315200" h="1499234">
                <a:moveTo>
                  <a:pt x="2120838" y="31030"/>
                </a:moveTo>
                <a:lnTo>
                  <a:pt x="2118988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8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499234">
                <a:moveTo>
                  <a:pt x="2425415" y="34396"/>
                </a:moveTo>
                <a:lnTo>
                  <a:pt x="2419862" y="34396"/>
                </a:lnTo>
                <a:lnTo>
                  <a:pt x="2417610" y="32141"/>
                </a:lnTo>
                <a:lnTo>
                  <a:pt x="2417610" y="26588"/>
                </a:lnTo>
                <a:lnTo>
                  <a:pt x="2419862" y="24333"/>
                </a:lnTo>
                <a:lnTo>
                  <a:pt x="2425415" y="24333"/>
                </a:lnTo>
                <a:lnTo>
                  <a:pt x="2427666" y="26588"/>
                </a:lnTo>
                <a:lnTo>
                  <a:pt x="2427666" y="32141"/>
                </a:lnTo>
                <a:lnTo>
                  <a:pt x="2425415" y="34396"/>
                </a:lnTo>
                <a:close/>
              </a:path>
              <a:path w="7315200" h="1499234">
                <a:moveTo>
                  <a:pt x="2730005" y="37762"/>
                </a:moveTo>
                <a:lnTo>
                  <a:pt x="2720722" y="37762"/>
                </a:lnTo>
                <a:lnTo>
                  <a:pt x="2716972" y="34009"/>
                </a:lnTo>
                <a:lnTo>
                  <a:pt x="2716972" y="24720"/>
                </a:lnTo>
                <a:lnTo>
                  <a:pt x="2720722" y="20967"/>
                </a:lnTo>
                <a:lnTo>
                  <a:pt x="2730005" y="20967"/>
                </a:lnTo>
                <a:lnTo>
                  <a:pt x="2733755" y="24720"/>
                </a:lnTo>
                <a:lnTo>
                  <a:pt x="2733755" y="34009"/>
                </a:lnTo>
                <a:lnTo>
                  <a:pt x="2730005" y="37762"/>
                </a:lnTo>
                <a:close/>
              </a:path>
              <a:path w="7315200" h="1499234">
                <a:moveTo>
                  <a:pt x="3034579" y="41127"/>
                </a:moveTo>
                <a:lnTo>
                  <a:pt x="3021596" y="41127"/>
                </a:lnTo>
                <a:lnTo>
                  <a:pt x="3016333" y="35860"/>
                </a:lnTo>
                <a:lnTo>
                  <a:pt x="3016333" y="22869"/>
                </a:lnTo>
                <a:lnTo>
                  <a:pt x="3021596" y="17602"/>
                </a:lnTo>
                <a:lnTo>
                  <a:pt x="3034579" y="17602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79" y="41127"/>
                </a:lnTo>
                <a:close/>
              </a:path>
              <a:path w="7315200" h="1499234">
                <a:moveTo>
                  <a:pt x="3339156" y="44493"/>
                </a:moveTo>
                <a:lnTo>
                  <a:pt x="3322470" y="44493"/>
                </a:lnTo>
                <a:lnTo>
                  <a:pt x="3315709" y="37728"/>
                </a:lnTo>
                <a:lnTo>
                  <a:pt x="3315709" y="21035"/>
                </a:lnTo>
                <a:lnTo>
                  <a:pt x="3322470" y="14270"/>
                </a:lnTo>
                <a:lnTo>
                  <a:pt x="3339156" y="14270"/>
                </a:lnTo>
                <a:lnTo>
                  <a:pt x="3345917" y="21035"/>
                </a:lnTo>
                <a:lnTo>
                  <a:pt x="3345917" y="37728"/>
                </a:lnTo>
                <a:lnTo>
                  <a:pt x="3339156" y="44493"/>
                </a:lnTo>
                <a:close/>
              </a:path>
              <a:path w="7315200" h="1499234">
                <a:moveTo>
                  <a:pt x="3633528" y="47859"/>
                </a:moveTo>
                <a:lnTo>
                  <a:pt x="3626342" y="46406"/>
                </a:lnTo>
                <a:lnTo>
                  <a:pt x="3620473" y="42444"/>
                </a:lnTo>
                <a:lnTo>
                  <a:pt x="3616515" y="36571"/>
                </a:lnTo>
                <a:lnTo>
                  <a:pt x="3615063" y="29381"/>
                </a:lnTo>
                <a:lnTo>
                  <a:pt x="3616515" y="22192"/>
                </a:lnTo>
                <a:lnTo>
                  <a:pt x="3620473" y="16318"/>
                </a:lnTo>
                <a:lnTo>
                  <a:pt x="3626342" y="12357"/>
                </a:lnTo>
                <a:lnTo>
                  <a:pt x="3633528" y="10904"/>
                </a:lnTo>
                <a:lnTo>
                  <a:pt x="3640714" y="12357"/>
                </a:lnTo>
                <a:lnTo>
                  <a:pt x="3646583" y="16318"/>
                </a:lnTo>
                <a:lnTo>
                  <a:pt x="3650541" y="22192"/>
                </a:lnTo>
                <a:lnTo>
                  <a:pt x="3651993" y="29381"/>
                </a:lnTo>
                <a:lnTo>
                  <a:pt x="3650541" y="36571"/>
                </a:lnTo>
                <a:lnTo>
                  <a:pt x="3646583" y="42444"/>
                </a:lnTo>
                <a:lnTo>
                  <a:pt x="3640714" y="46406"/>
                </a:lnTo>
                <a:lnTo>
                  <a:pt x="3633528" y="47859"/>
                </a:lnTo>
                <a:close/>
              </a:path>
              <a:path w="7315200" h="1499234">
                <a:moveTo>
                  <a:pt x="3936252" y="52066"/>
                </a:moveTo>
                <a:lnTo>
                  <a:pt x="3927429" y="50284"/>
                </a:lnTo>
                <a:lnTo>
                  <a:pt x="3920230" y="45425"/>
                </a:lnTo>
                <a:lnTo>
                  <a:pt x="3915379" y="38215"/>
                </a:lnTo>
                <a:lnTo>
                  <a:pt x="3913601" y="29381"/>
                </a:lnTo>
                <a:lnTo>
                  <a:pt x="3915379" y="20548"/>
                </a:lnTo>
                <a:lnTo>
                  <a:pt x="3920230" y="13338"/>
                </a:lnTo>
                <a:lnTo>
                  <a:pt x="3927429" y="8478"/>
                </a:lnTo>
                <a:lnTo>
                  <a:pt x="3936252" y="6697"/>
                </a:lnTo>
                <a:lnTo>
                  <a:pt x="3945079" y="8478"/>
                </a:lnTo>
                <a:lnTo>
                  <a:pt x="3952290" y="13338"/>
                </a:lnTo>
                <a:lnTo>
                  <a:pt x="3957152" y="20548"/>
                </a:lnTo>
                <a:lnTo>
                  <a:pt x="3958936" y="29381"/>
                </a:lnTo>
                <a:lnTo>
                  <a:pt x="3957152" y="38215"/>
                </a:lnTo>
                <a:lnTo>
                  <a:pt x="3952290" y="45425"/>
                </a:lnTo>
                <a:lnTo>
                  <a:pt x="3945079" y="50284"/>
                </a:lnTo>
                <a:lnTo>
                  <a:pt x="3936252" y="52066"/>
                </a:lnTo>
                <a:close/>
              </a:path>
              <a:path w="7315200" h="1499234">
                <a:moveTo>
                  <a:pt x="4238975" y="54590"/>
                </a:moveTo>
                <a:lnTo>
                  <a:pt x="4229179" y="52611"/>
                </a:lnTo>
                <a:lnTo>
                  <a:pt x="4221186" y="47213"/>
                </a:lnTo>
                <a:lnTo>
                  <a:pt x="4215801" y="39205"/>
                </a:lnTo>
                <a:lnTo>
                  <a:pt x="4213827" y="29398"/>
                </a:lnTo>
                <a:lnTo>
                  <a:pt x="4215801" y="19591"/>
                </a:lnTo>
                <a:lnTo>
                  <a:pt x="4221186" y="11583"/>
                </a:lnTo>
                <a:lnTo>
                  <a:pt x="4229179" y="6186"/>
                </a:lnTo>
                <a:lnTo>
                  <a:pt x="4238975" y="4207"/>
                </a:lnTo>
                <a:lnTo>
                  <a:pt x="4248777" y="6186"/>
                </a:lnTo>
                <a:lnTo>
                  <a:pt x="4256782" y="11583"/>
                </a:lnTo>
                <a:lnTo>
                  <a:pt x="4262178" y="19591"/>
                </a:lnTo>
                <a:lnTo>
                  <a:pt x="4264157" y="29398"/>
                </a:lnTo>
                <a:lnTo>
                  <a:pt x="4262178" y="39205"/>
                </a:lnTo>
                <a:lnTo>
                  <a:pt x="4256782" y="47213"/>
                </a:lnTo>
                <a:lnTo>
                  <a:pt x="4248777" y="52611"/>
                </a:lnTo>
                <a:lnTo>
                  <a:pt x="4238975" y="54590"/>
                </a:lnTo>
                <a:close/>
              </a:path>
              <a:path w="7315200" h="1499234">
                <a:moveTo>
                  <a:pt x="4541699" y="56273"/>
                </a:moveTo>
                <a:lnTo>
                  <a:pt x="4531254" y="54161"/>
                </a:lnTo>
                <a:lnTo>
                  <a:pt x="4522724" y="48401"/>
                </a:lnTo>
                <a:lnTo>
                  <a:pt x="4516972" y="39859"/>
                </a:lnTo>
                <a:lnTo>
                  <a:pt x="4514863" y="29398"/>
                </a:lnTo>
                <a:lnTo>
                  <a:pt x="4516972" y="18937"/>
                </a:lnTo>
                <a:lnTo>
                  <a:pt x="4522724" y="10395"/>
                </a:lnTo>
                <a:lnTo>
                  <a:pt x="4531254" y="4636"/>
                </a:lnTo>
                <a:lnTo>
                  <a:pt x="4541699" y="2524"/>
                </a:lnTo>
                <a:lnTo>
                  <a:pt x="4552164" y="4636"/>
                </a:lnTo>
                <a:lnTo>
                  <a:pt x="4560704" y="10395"/>
                </a:lnTo>
                <a:lnTo>
                  <a:pt x="4566459" y="18937"/>
                </a:lnTo>
                <a:lnTo>
                  <a:pt x="4568569" y="29398"/>
                </a:lnTo>
                <a:lnTo>
                  <a:pt x="4566459" y="39859"/>
                </a:lnTo>
                <a:lnTo>
                  <a:pt x="4560704" y="48401"/>
                </a:lnTo>
                <a:lnTo>
                  <a:pt x="4552164" y="54161"/>
                </a:lnTo>
                <a:lnTo>
                  <a:pt x="4541699" y="56273"/>
                </a:lnTo>
                <a:close/>
              </a:path>
              <a:path w="7315200" h="1499234">
                <a:moveTo>
                  <a:pt x="4844423" y="57114"/>
                </a:moveTo>
                <a:lnTo>
                  <a:pt x="4833647" y="54937"/>
                </a:lnTo>
                <a:lnTo>
                  <a:pt x="4824849" y="48998"/>
                </a:lnTo>
                <a:lnTo>
                  <a:pt x="4818918" y="40189"/>
                </a:lnTo>
                <a:lnTo>
                  <a:pt x="4816743" y="29398"/>
                </a:lnTo>
                <a:lnTo>
                  <a:pt x="4818918" y="18607"/>
                </a:lnTo>
                <a:lnTo>
                  <a:pt x="4824849" y="9797"/>
                </a:lnTo>
                <a:lnTo>
                  <a:pt x="4833647" y="3859"/>
                </a:lnTo>
                <a:lnTo>
                  <a:pt x="4844423" y="1682"/>
                </a:lnTo>
                <a:lnTo>
                  <a:pt x="4855218" y="3859"/>
                </a:lnTo>
                <a:lnTo>
                  <a:pt x="4864027" y="9797"/>
                </a:lnTo>
                <a:lnTo>
                  <a:pt x="4869961" y="18607"/>
                </a:lnTo>
                <a:lnTo>
                  <a:pt x="4872137" y="29398"/>
                </a:lnTo>
                <a:lnTo>
                  <a:pt x="4869961" y="40189"/>
                </a:lnTo>
                <a:lnTo>
                  <a:pt x="4864027" y="48998"/>
                </a:lnTo>
                <a:lnTo>
                  <a:pt x="4855218" y="54937"/>
                </a:lnTo>
                <a:lnTo>
                  <a:pt x="4844423" y="57114"/>
                </a:lnTo>
                <a:close/>
              </a:path>
              <a:path w="7315200" h="1499234">
                <a:moveTo>
                  <a:pt x="5147147" y="58797"/>
                </a:moveTo>
                <a:lnTo>
                  <a:pt x="5135722" y="56487"/>
                </a:lnTo>
                <a:lnTo>
                  <a:pt x="5126387" y="50187"/>
                </a:lnTo>
                <a:lnTo>
                  <a:pt x="5120089" y="40842"/>
                </a:lnTo>
                <a:lnTo>
                  <a:pt x="5117779" y="29398"/>
                </a:lnTo>
                <a:lnTo>
                  <a:pt x="5120089" y="17953"/>
                </a:lnTo>
                <a:lnTo>
                  <a:pt x="5126387" y="8609"/>
                </a:lnTo>
                <a:lnTo>
                  <a:pt x="5135722" y="2309"/>
                </a:lnTo>
                <a:lnTo>
                  <a:pt x="5147147" y="0"/>
                </a:lnTo>
                <a:lnTo>
                  <a:pt x="5158590" y="2309"/>
                </a:lnTo>
                <a:lnTo>
                  <a:pt x="5167936" y="8609"/>
                </a:lnTo>
                <a:lnTo>
                  <a:pt x="5174237" y="17953"/>
                </a:lnTo>
                <a:lnTo>
                  <a:pt x="5176548" y="29398"/>
                </a:lnTo>
                <a:lnTo>
                  <a:pt x="5174237" y="40842"/>
                </a:lnTo>
                <a:lnTo>
                  <a:pt x="5167936" y="50187"/>
                </a:lnTo>
                <a:lnTo>
                  <a:pt x="5158590" y="56487"/>
                </a:lnTo>
                <a:lnTo>
                  <a:pt x="5147147" y="58797"/>
                </a:lnTo>
                <a:close/>
              </a:path>
              <a:path w="7315200" h="1499234">
                <a:moveTo>
                  <a:pt x="5449870" y="57114"/>
                </a:moveTo>
                <a:lnTo>
                  <a:pt x="5439094" y="54937"/>
                </a:lnTo>
                <a:lnTo>
                  <a:pt x="5430296" y="48998"/>
                </a:lnTo>
                <a:lnTo>
                  <a:pt x="5424365" y="40189"/>
                </a:lnTo>
                <a:lnTo>
                  <a:pt x="5422190" y="29398"/>
                </a:lnTo>
                <a:lnTo>
                  <a:pt x="5424365" y="18607"/>
                </a:lnTo>
                <a:lnTo>
                  <a:pt x="5430296" y="9797"/>
                </a:lnTo>
                <a:lnTo>
                  <a:pt x="5439094" y="3859"/>
                </a:lnTo>
                <a:lnTo>
                  <a:pt x="5449870" y="1682"/>
                </a:lnTo>
                <a:lnTo>
                  <a:pt x="5460666" y="3859"/>
                </a:lnTo>
                <a:lnTo>
                  <a:pt x="5469474" y="9797"/>
                </a:lnTo>
                <a:lnTo>
                  <a:pt x="5475409" y="18607"/>
                </a:lnTo>
                <a:lnTo>
                  <a:pt x="5477584" y="29398"/>
                </a:lnTo>
                <a:lnTo>
                  <a:pt x="5475409" y="40189"/>
                </a:lnTo>
                <a:lnTo>
                  <a:pt x="5469474" y="48998"/>
                </a:lnTo>
                <a:lnTo>
                  <a:pt x="5460666" y="54937"/>
                </a:lnTo>
                <a:lnTo>
                  <a:pt x="5449870" y="57114"/>
                </a:lnTo>
                <a:close/>
              </a:path>
              <a:path w="7315200" h="1499234">
                <a:moveTo>
                  <a:pt x="5752628" y="52083"/>
                </a:moveTo>
                <a:lnTo>
                  <a:pt x="5743786" y="50301"/>
                </a:lnTo>
                <a:lnTo>
                  <a:pt x="5736577" y="45442"/>
                </a:lnTo>
                <a:lnTo>
                  <a:pt x="5731722" y="38231"/>
                </a:lnTo>
                <a:lnTo>
                  <a:pt x="5729944" y="29398"/>
                </a:lnTo>
                <a:lnTo>
                  <a:pt x="5731722" y="20564"/>
                </a:lnTo>
                <a:lnTo>
                  <a:pt x="5736577" y="13354"/>
                </a:lnTo>
                <a:lnTo>
                  <a:pt x="5743786" y="8495"/>
                </a:lnTo>
                <a:lnTo>
                  <a:pt x="5752628" y="6714"/>
                </a:lnTo>
                <a:lnTo>
                  <a:pt x="5761450" y="8495"/>
                </a:lnTo>
                <a:lnTo>
                  <a:pt x="5768649" y="13354"/>
                </a:lnTo>
                <a:lnTo>
                  <a:pt x="5773500" y="20564"/>
                </a:lnTo>
                <a:lnTo>
                  <a:pt x="5775278" y="29398"/>
                </a:lnTo>
                <a:lnTo>
                  <a:pt x="5773495" y="38231"/>
                </a:lnTo>
                <a:lnTo>
                  <a:pt x="5768637" y="45442"/>
                </a:lnTo>
                <a:lnTo>
                  <a:pt x="5761436" y="50301"/>
                </a:lnTo>
                <a:lnTo>
                  <a:pt x="5752628" y="52083"/>
                </a:lnTo>
                <a:close/>
              </a:path>
              <a:path w="7315200" h="1499234">
                <a:moveTo>
                  <a:pt x="6062744" y="42844"/>
                </a:moveTo>
                <a:lnTo>
                  <a:pt x="6047925" y="42844"/>
                </a:lnTo>
                <a:lnTo>
                  <a:pt x="6041883" y="36819"/>
                </a:lnTo>
                <a:lnTo>
                  <a:pt x="6041883" y="21977"/>
                </a:lnTo>
                <a:lnTo>
                  <a:pt x="6047925" y="15953"/>
                </a:lnTo>
                <a:lnTo>
                  <a:pt x="6062744" y="15953"/>
                </a:lnTo>
                <a:lnTo>
                  <a:pt x="6068786" y="21977"/>
                </a:lnTo>
                <a:lnTo>
                  <a:pt x="6068786" y="36819"/>
                </a:lnTo>
                <a:lnTo>
                  <a:pt x="6062744" y="42844"/>
                </a:lnTo>
                <a:close/>
              </a:path>
              <a:path w="7315200" h="1499234">
                <a:moveTo>
                  <a:pt x="6359898" y="32764"/>
                </a:moveTo>
                <a:lnTo>
                  <a:pt x="6356185" y="32764"/>
                </a:lnTo>
                <a:lnTo>
                  <a:pt x="6354700" y="31266"/>
                </a:lnTo>
                <a:lnTo>
                  <a:pt x="6354700" y="27530"/>
                </a:lnTo>
                <a:lnTo>
                  <a:pt x="6356185" y="26033"/>
                </a:lnTo>
                <a:lnTo>
                  <a:pt x="6359932" y="26033"/>
                </a:lnTo>
                <a:lnTo>
                  <a:pt x="6361417" y="27530"/>
                </a:lnTo>
                <a:lnTo>
                  <a:pt x="6361417" y="31266"/>
                </a:lnTo>
                <a:lnTo>
                  <a:pt x="6359898" y="32764"/>
                </a:lnTo>
                <a:close/>
              </a:path>
              <a:path w="7315200" h="149923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499234">
                <a:moveTo>
                  <a:pt x="1215911" y="339862"/>
                </a:moveTo>
                <a:lnTo>
                  <a:pt x="1207569" y="339862"/>
                </a:lnTo>
                <a:lnTo>
                  <a:pt x="1204187" y="336478"/>
                </a:lnTo>
                <a:lnTo>
                  <a:pt x="1204187" y="328131"/>
                </a:lnTo>
                <a:lnTo>
                  <a:pt x="1207569" y="324748"/>
                </a:lnTo>
                <a:lnTo>
                  <a:pt x="1215911" y="324748"/>
                </a:lnTo>
                <a:lnTo>
                  <a:pt x="1219289" y="328131"/>
                </a:lnTo>
                <a:lnTo>
                  <a:pt x="1219289" y="336478"/>
                </a:lnTo>
                <a:lnTo>
                  <a:pt x="1215911" y="339862"/>
                </a:lnTo>
                <a:close/>
              </a:path>
              <a:path w="7315200" h="1499234">
                <a:moveTo>
                  <a:pt x="1521409" y="344891"/>
                </a:moveTo>
                <a:lnTo>
                  <a:pt x="1507501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1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09" y="344891"/>
                </a:lnTo>
                <a:close/>
              </a:path>
              <a:path w="7315200" h="1499234">
                <a:moveTo>
                  <a:pt x="1826928" y="349924"/>
                </a:moveTo>
                <a:lnTo>
                  <a:pt x="1807450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0" y="314652"/>
                </a:lnTo>
                <a:lnTo>
                  <a:pt x="1826928" y="314652"/>
                </a:lnTo>
                <a:lnTo>
                  <a:pt x="1834813" y="322544"/>
                </a:lnTo>
                <a:lnTo>
                  <a:pt x="1834813" y="342032"/>
                </a:lnTo>
                <a:lnTo>
                  <a:pt x="1826928" y="349924"/>
                </a:lnTo>
                <a:close/>
              </a:path>
              <a:path w="7315200" h="1499234">
                <a:moveTo>
                  <a:pt x="2119913" y="354954"/>
                </a:moveTo>
                <a:lnTo>
                  <a:pt x="2111084" y="353173"/>
                </a:lnTo>
                <a:lnTo>
                  <a:pt x="2103879" y="348313"/>
                </a:lnTo>
                <a:lnTo>
                  <a:pt x="2099022" y="341104"/>
                </a:lnTo>
                <a:lnTo>
                  <a:pt x="2097242" y="332271"/>
                </a:lnTo>
                <a:lnTo>
                  <a:pt x="2099022" y="323437"/>
                </a:lnTo>
                <a:lnTo>
                  <a:pt x="2103879" y="316227"/>
                </a:lnTo>
                <a:lnTo>
                  <a:pt x="2111084" y="311368"/>
                </a:lnTo>
                <a:lnTo>
                  <a:pt x="2119913" y="309586"/>
                </a:lnTo>
                <a:lnTo>
                  <a:pt x="2128741" y="311368"/>
                </a:lnTo>
                <a:lnTo>
                  <a:pt x="2135947" y="316227"/>
                </a:lnTo>
                <a:lnTo>
                  <a:pt x="2140803" y="323437"/>
                </a:lnTo>
                <a:lnTo>
                  <a:pt x="2142583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4" y="353173"/>
                </a:lnTo>
                <a:lnTo>
                  <a:pt x="2119913" y="354954"/>
                </a:lnTo>
                <a:close/>
              </a:path>
              <a:path w="7315200" h="1499234">
                <a:moveTo>
                  <a:pt x="2422640" y="358319"/>
                </a:moveTo>
                <a:lnTo>
                  <a:pt x="2412515" y="356273"/>
                </a:lnTo>
                <a:lnTo>
                  <a:pt x="2404244" y="350693"/>
                </a:lnTo>
                <a:lnTo>
                  <a:pt x="2398666" y="342418"/>
                </a:lnTo>
                <a:lnTo>
                  <a:pt x="2396621" y="332288"/>
                </a:lnTo>
                <a:lnTo>
                  <a:pt x="2398666" y="322157"/>
                </a:lnTo>
                <a:lnTo>
                  <a:pt x="2404244" y="313882"/>
                </a:lnTo>
                <a:lnTo>
                  <a:pt x="2412515" y="308301"/>
                </a:lnTo>
                <a:lnTo>
                  <a:pt x="2422640" y="306254"/>
                </a:lnTo>
                <a:lnTo>
                  <a:pt x="2432763" y="308301"/>
                </a:lnTo>
                <a:lnTo>
                  <a:pt x="2441033" y="313882"/>
                </a:lnTo>
                <a:lnTo>
                  <a:pt x="2446610" y="322157"/>
                </a:lnTo>
                <a:lnTo>
                  <a:pt x="2448656" y="332288"/>
                </a:lnTo>
                <a:lnTo>
                  <a:pt x="2446612" y="342418"/>
                </a:lnTo>
                <a:lnTo>
                  <a:pt x="2441039" y="350693"/>
                </a:lnTo>
                <a:lnTo>
                  <a:pt x="2432770" y="356273"/>
                </a:lnTo>
                <a:lnTo>
                  <a:pt x="2422640" y="358319"/>
                </a:lnTo>
                <a:close/>
              </a:path>
              <a:path w="7315200" h="1499234">
                <a:moveTo>
                  <a:pt x="2725364" y="361685"/>
                </a:moveTo>
                <a:lnTo>
                  <a:pt x="2713926" y="359375"/>
                </a:lnTo>
                <a:lnTo>
                  <a:pt x="2704587" y="353076"/>
                </a:lnTo>
                <a:lnTo>
                  <a:pt x="2698291" y="343732"/>
                </a:lnTo>
                <a:lnTo>
                  <a:pt x="2695982" y="332288"/>
                </a:lnTo>
                <a:lnTo>
                  <a:pt x="2698291" y="320843"/>
                </a:lnTo>
                <a:lnTo>
                  <a:pt x="2704587" y="311499"/>
                </a:lnTo>
                <a:lnTo>
                  <a:pt x="2713926" y="305199"/>
                </a:lnTo>
                <a:lnTo>
                  <a:pt x="2725364" y="302889"/>
                </a:lnTo>
                <a:lnTo>
                  <a:pt x="2736801" y="305199"/>
                </a:lnTo>
                <a:lnTo>
                  <a:pt x="2746140" y="311499"/>
                </a:lnTo>
                <a:lnTo>
                  <a:pt x="2752436" y="320843"/>
                </a:lnTo>
                <a:lnTo>
                  <a:pt x="2754745" y="332288"/>
                </a:lnTo>
                <a:lnTo>
                  <a:pt x="2752436" y="343732"/>
                </a:lnTo>
                <a:lnTo>
                  <a:pt x="2746140" y="353076"/>
                </a:lnTo>
                <a:lnTo>
                  <a:pt x="2736801" y="359375"/>
                </a:lnTo>
                <a:lnTo>
                  <a:pt x="2725364" y="361685"/>
                </a:lnTo>
                <a:close/>
              </a:path>
              <a:path w="7315200" h="1499234">
                <a:moveTo>
                  <a:pt x="3028087" y="365050"/>
                </a:moveTo>
                <a:lnTo>
                  <a:pt x="3015344" y="362475"/>
                </a:lnTo>
                <a:lnTo>
                  <a:pt x="3004936" y="355452"/>
                </a:lnTo>
                <a:lnTo>
                  <a:pt x="2997918" y="345038"/>
                </a:lnTo>
                <a:lnTo>
                  <a:pt x="2995344" y="332288"/>
                </a:lnTo>
                <a:lnTo>
                  <a:pt x="2997918" y="319536"/>
                </a:lnTo>
                <a:lnTo>
                  <a:pt x="3004936" y="309122"/>
                </a:lnTo>
                <a:lnTo>
                  <a:pt x="3015344" y="302099"/>
                </a:lnTo>
                <a:lnTo>
                  <a:pt x="3028087" y="299523"/>
                </a:lnTo>
                <a:lnTo>
                  <a:pt x="3040831" y="302099"/>
                </a:lnTo>
                <a:lnTo>
                  <a:pt x="3051241" y="309122"/>
                </a:lnTo>
                <a:lnTo>
                  <a:pt x="3058260" y="319536"/>
                </a:lnTo>
                <a:lnTo>
                  <a:pt x="3060834" y="332288"/>
                </a:lnTo>
                <a:lnTo>
                  <a:pt x="3058260" y="345038"/>
                </a:lnTo>
                <a:lnTo>
                  <a:pt x="3051241" y="355452"/>
                </a:lnTo>
                <a:lnTo>
                  <a:pt x="3040831" y="362475"/>
                </a:lnTo>
                <a:lnTo>
                  <a:pt x="3028087" y="365050"/>
                </a:lnTo>
                <a:close/>
              </a:path>
              <a:path w="7315200" h="1499234">
                <a:moveTo>
                  <a:pt x="3330811" y="367575"/>
                </a:moveTo>
                <a:lnTo>
                  <a:pt x="3317095" y="364802"/>
                </a:lnTo>
                <a:lnTo>
                  <a:pt x="3305891" y="357241"/>
                </a:lnTo>
                <a:lnTo>
                  <a:pt x="3298334" y="346029"/>
                </a:lnTo>
                <a:lnTo>
                  <a:pt x="3295563" y="332304"/>
                </a:lnTo>
                <a:lnTo>
                  <a:pt x="3298334" y="318579"/>
                </a:lnTo>
                <a:lnTo>
                  <a:pt x="3305891" y="307367"/>
                </a:lnTo>
                <a:lnTo>
                  <a:pt x="3317095" y="299806"/>
                </a:lnTo>
                <a:lnTo>
                  <a:pt x="3330811" y="297033"/>
                </a:lnTo>
                <a:lnTo>
                  <a:pt x="3344529" y="299806"/>
                </a:lnTo>
                <a:lnTo>
                  <a:pt x="3355734" y="307367"/>
                </a:lnTo>
                <a:lnTo>
                  <a:pt x="3363291" y="318579"/>
                </a:lnTo>
                <a:lnTo>
                  <a:pt x="3366062" y="332304"/>
                </a:lnTo>
                <a:lnTo>
                  <a:pt x="3363293" y="346029"/>
                </a:lnTo>
                <a:lnTo>
                  <a:pt x="3355741" y="357241"/>
                </a:lnTo>
                <a:lnTo>
                  <a:pt x="3344536" y="364802"/>
                </a:lnTo>
                <a:lnTo>
                  <a:pt x="3330811" y="367575"/>
                </a:lnTo>
                <a:close/>
              </a:path>
              <a:path w="7315200" h="1499234">
                <a:moveTo>
                  <a:pt x="3633528" y="370100"/>
                </a:moveTo>
                <a:lnTo>
                  <a:pt x="3618825" y="367129"/>
                </a:lnTo>
                <a:lnTo>
                  <a:pt x="3606819" y="359027"/>
                </a:lnTo>
                <a:lnTo>
                  <a:pt x="3598723" y="347013"/>
                </a:lnTo>
                <a:lnTo>
                  <a:pt x="3595755" y="332304"/>
                </a:lnTo>
                <a:lnTo>
                  <a:pt x="3598723" y="317595"/>
                </a:lnTo>
                <a:lnTo>
                  <a:pt x="3606819" y="305581"/>
                </a:lnTo>
                <a:lnTo>
                  <a:pt x="3618825" y="297479"/>
                </a:lnTo>
                <a:lnTo>
                  <a:pt x="3633528" y="294508"/>
                </a:lnTo>
                <a:lnTo>
                  <a:pt x="3648231" y="297479"/>
                </a:lnTo>
                <a:lnTo>
                  <a:pt x="3660237" y="305581"/>
                </a:lnTo>
                <a:lnTo>
                  <a:pt x="3668333" y="317595"/>
                </a:lnTo>
                <a:lnTo>
                  <a:pt x="3671301" y="332304"/>
                </a:lnTo>
                <a:lnTo>
                  <a:pt x="3668333" y="347013"/>
                </a:lnTo>
                <a:lnTo>
                  <a:pt x="3660237" y="359027"/>
                </a:lnTo>
                <a:lnTo>
                  <a:pt x="3648231" y="367129"/>
                </a:lnTo>
                <a:lnTo>
                  <a:pt x="3633528" y="370100"/>
                </a:lnTo>
                <a:close/>
              </a:path>
              <a:path w="7315200" h="1499234">
                <a:moveTo>
                  <a:pt x="3936252" y="373466"/>
                </a:moveTo>
                <a:lnTo>
                  <a:pt x="3920243" y="370231"/>
                </a:lnTo>
                <a:lnTo>
                  <a:pt x="3907175" y="361410"/>
                </a:lnTo>
                <a:lnTo>
                  <a:pt x="3898366" y="348327"/>
                </a:lnTo>
                <a:lnTo>
                  <a:pt x="3895137" y="332304"/>
                </a:lnTo>
                <a:lnTo>
                  <a:pt x="3898366" y="316281"/>
                </a:lnTo>
                <a:lnTo>
                  <a:pt x="3907175" y="303198"/>
                </a:lnTo>
                <a:lnTo>
                  <a:pt x="3920243" y="294377"/>
                </a:lnTo>
                <a:lnTo>
                  <a:pt x="3936252" y="291143"/>
                </a:lnTo>
                <a:lnTo>
                  <a:pt x="3952265" y="294377"/>
                </a:lnTo>
                <a:lnTo>
                  <a:pt x="3965345" y="303198"/>
                </a:lnTo>
                <a:lnTo>
                  <a:pt x="3974165" y="316281"/>
                </a:lnTo>
                <a:lnTo>
                  <a:pt x="3977400" y="332304"/>
                </a:lnTo>
                <a:lnTo>
                  <a:pt x="3974165" y="348327"/>
                </a:lnTo>
                <a:lnTo>
                  <a:pt x="3965345" y="361410"/>
                </a:lnTo>
                <a:lnTo>
                  <a:pt x="3952265" y="370231"/>
                </a:lnTo>
                <a:lnTo>
                  <a:pt x="3936252" y="373466"/>
                </a:lnTo>
                <a:close/>
              </a:path>
              <a:path w="7315200" h="1499234">
                <a:moveTo>
                  <a:pt x="4238975" y="375991"/>
                </a:moveTo>
                <a:lnTo>
                  <a:pt x="4221988" y="372558"/>
                </a:lnTo>
                <a:lnTo>
                  <a:pt x="4208114" y="363199"/>
                </a:lnTo>
                <a:lnTo>
                  <a:pt x="4198759" y="349318"/>
                </a:lnTo>
                <a:lnTo>
                  <a:pt x="4195329" y="332321"/>
                </a:lnTo>
                <a:lnTo>
                  <a:pt x="4198759" y="315324"/>
                </a:lnTo>
                <a:lnTo>
                  <a:pt x="4208114" y="301444"/>
                </a:lnTo>
                <a:lnTo>
                  <a:pt x="4221988" y="292084"/>
                </a:lnTo>
                <a:lnTo>
                  <a:pt x="4238975" y="288652"/>
                </a:lnTo>
                <a:lnTo>
                  <a:pt x="4255963" y="292084"/>
                </a:lnTo>
                <a:lnTo>
                  <a:pt x="4269837" y="301444"/>
                </a:lnTo>
                <a:lnTo>
                  <a:pt x="4279191" y="315324"/>
                </a:lnTo>
                <a:lnTo>
                  <a:pt x="4282622" y="332321"/>
                </a:lnTo>
                <a:lnTo>
                  <a:pt x="4279191" y="349318"/>
                </a:lnTo>
                <a:lnTo>
                  <a:pt x="4269837" y="363199"/>
                </a:lnTo>
                <a:lnTo>
                  <a:pt x="4255963" y="372558"/>
                </a:lnTo>
                <a:lnTo>
                  <a:pt x="4238975" y="375991"/>
                </a:lnTo>
                <a:close/>
              </a:path>
              <a:path w="7315200" h="1499234">
                <a:moveTo>
                  <a:pt x="4541699" y="378516"/>
                </a:moveTo>
                <a:lnTo>
                  <a:pt x="4523737" y="374885"/>
                </a:lnTo>
                <a:lnTo>
                  <a:pt x="4509070" y="364985"/>
                </a:lnTo>
                <a:lnTo>
                  <a:pt x="4499181" y="350302"/>
                </a:lnTo>
                <a:lnTo>
                  <a:pt x="4495555" y="332321"/>
                </a:lnTo>
                <a:lnTo>
                  <a:pt x="4499181" y="314341"/>
                </a:lnTo>
                <a:lnTo>
                  <a:pt x="4509070" y="299658"/>
                </a:lnTo>
                <a:lnTo>
                  <a:pt x="4523737" y="289758"/>
                </a:lnTo>
                <a:lnTo>
                  <a:pt x="4541699" y="286128"/>
                </a:lnTo>
                <a:lnTo>
                  <a:pt x="4559681" y="289758"/>
                </a:lnTo>
                <a:lnTo>
                  <a:pt x="4574358" y="299658"/>
                </a:lnTo>
                <a:lnTo>
                  <a:pt x="4584251" y="314341"/>
                </a:lnTo>
                <a:lnTo>
                  <a:pt x="4587877" y="332321"/>
                </a:lnTo>
                <a:lnTo>
                  <a:pt x="4584251" y="350302"/>
                </a:lnTo>
                <a:lnTo>
                  <a:pt x="4574358" y="364985"/>
                </a:lnTo>
                <a:lnTo>
                  <a:pt x="4559681" y="374885"/>
                </a:lnTo>
                <a:lnTo>
                  <a:pt x="4541699" y="378516"/>
                </a:lnTo>
                <a:close/>
              </a:path>
              <a:path w="7315200" h="1499234">
                <a:moveTo>
                  <a:pt x="4844423" y="381037"/>
                </a:moveTo>
                <a:lnTo>
                  <a:pt x="4825482" y="377209"/>
                </a:lnTo>
                <a:lnTo>
                  <a:pt x="4810009" y="366770"/>
                </a:lnTo>
                <a:lnTo>
                  <a:pt x="4799574" y="351286"/>
                </a:lnTo>
                <a:lnTo>
                  <a:pt x="4795747" y="332321"/>
                </a:lnTo>
                <a:lnTo>
                  <a:pt x="4799574" y="313357"/>
                </a:lnTo>
                <a:lnTo>
                  <a:pt x="4810009" y="297872"/>
                </a:lnTo>
                <a:lnTo>
                  <a:pt x="4825482" y="287432"/>
                </a:lnTo>
                <a:lnTo>
                  <a:pt x="4844423" y="283604"/>
                </a:lnTo>
                <a:lnTo>
                  <a:pt x="4863384" y="287432"/>
                </a:lnTo>
                <a:lnTo>
                  <a:pt x="4878867" y="297872"/>
                </a:lnTo>
                <a:lnTo>
                  <a:pt x="4889305" y="313357"/>
                </a:lnTo>
                <a:lnTo>
                  <a:pt x="4893133" y="332321"/>
                </a:lnTo>
                <a:lnTo>
                  <a:pt x="4889305" y="351286"/>
                </a:lnTo>
                <a:lnTo>
                  <a:pt x="4878867" y="366770"/>
                </a:lnTo>
                <a:lnTo>
                  <a:pt x="4863384" y="377209"/>
                </a:lnTo>
                <a:lnTo>
                  <a:pt x="4844423" y="381037"/>
                </a:lnTo>
                <a:close/>
              </a:path>
              <a:path w="7315200" h="1499234">
                <a:moveTo>
                  <a:pt x="5147147" y="383562"/>
                </a:moveTo>
                <a:lnTo>
                  <a:pt x="5127212" y="379536"/>
                </a:lnTo>
                <a:lnTo>
                  <a:pt x="5110935" y="368555"/>
                </a:lnTo>
                <a:lnTo>
                  <a:pt x="5099962" y="352268"/>
                </a:lnTo>
                <a:lnTo>
                  <a:pt x="5095939" y="332321"/>
                </a:lnTo>
                <a:lnTo>
                  <a:pt x="5099962" y="312373"/>
                </a:lnTo>
                <a:lnTo>
                  <a:pt x="5110935" y="296086"/>
                </a:lnTo>
                <a:lnTo>
                  <a:pt x="5127212" y="285105"/>
                </a:lnTo>
                <a:lnTo>
                  <a:pt x="5147147" y="281079"/>
                </a:lnTo>
                <a:lnTo>
                  <a:pt x="5167087" y="285105"/>
                </a:lnTo>
                <a:lnTo>
                  <a:pt x="5183375" y="296086"/>
                </a:lnTo>
                <a:lnTo>
                  <a:pt x="5194360" y="312373"/>
                </a:lnTo>
                <a:lnTo>
                  <a:pt x="5198388" y="332321"/>
                </a:lnTo>
                <a:lnTo>
                  <a:pt x="5194360" y="352268"/>
                </a:lnTo>
                <a:lnTo>
                  <a:pt x="5183375" y="368555"/>
                </a:lnTo>
                <a:lnTo>
                  <a:pt x="5167087" y="379536"/>
                </a:lnTo>
                <a:lnTo>
                  <a:pt x="5147147" y="383562"/>
                </a:lnTo>
                <a:close/>
              </a:path>
              <a:path w="7315200" h="1499234">
                <a:moveTo>
                  <a:pt x="5449870" y="386928"/>
                </a:moveTo>
                <a:lnTo>
                  <a:pt x="5428644" y="382636"/>
                </a:lnTo>
                <a:lnTo>
                  <a:pt x="5411304" y="370935"/>
                </a:lnTo>
                <a:lnTo>
                  <a:pt x="5399610" y="353583"/>
                </a:lnTo>
                <a:lnTo>
                  <a:pt x="5395321" y="332338"/>
                </a:lnTo>
                <a:lnTo>
                  <a:pt x="5399610" y="311093"/>
                </a:lnTo>
                <a:lnTo>
                  <a:pt x="5411304" y="293740"/>
                </a:lnTo>
                <a:lnTo>
                  <a:pt x="5428644" y="282039"/>
                </a:lnTo>
                <a:lnTo>
                  <a:pt x="5449870" y="277747"/>
                </a:lnTo>
                <a:lnTo>
                  <a:pt x="5471116" y="282039"/>
                </a:lnTo>
                <a:lnTo>
                  <a:pt x="5488466" y="293740"/>
                </a:lnTo>
                <a:lnTo>
                  <a:pt x="5500164" y="311093"/>
                </a:lnTo>
                <a:lnTo>
                  <a:pt x="5504454" y="332338"/>
                </a:lnTo>
                <a:lnTo>
                  <a:pt x="5500164" y="353583"/>
                </a:lnTo>
                <a:lnTo>
                  <a:pt x="5488466" y="370935"/>
                </a:lnTo>
                <a:lnTo>
                  <a:pt x="5471116" y="382636"/>
                </a:lnTo>
                <a:lnTo>
                  <a:pt x="5449870" y="386928"/>
                </a:lnTo>
                <a:close/>
              </a:path>
              <a:path w="7315200" h="1499234">
                <a:moveTo>
                  <a:pt x="5752628" y="389452"/>
                </a:moveTo>
                <a:lnTo>
                  <a:pt x="5730408" y="384963"/>
                </a:lnTo>
                <a:lnTo>
                  <a:pt x="5712264" y="372722"/>
                </a:lnTo>
                <a:lnTo>
                  <a:pt x="5700032" y="354567"/>
                </a:lnTo>
                <a:lnTo>
                  <a:pt x="5695546" y="332338"/>
                </a:lnTo>
                <a:lnTo>
                  <a:pt x="5700032" y="310110"/>
                </a:lnTo>
                <a:lnTo>
                  <a:pt x="5712264" y="291955"/>
                </a:lnTo>
                <a:lnTo>
                  <a:pt x="5730408" y="279713"/>
                </a:lnTo>
                <a:lnTo>
                  <a:pt x="5752628" y="275223"/>
                </a:lnTo>
                <a:lnTo>
                  <a:pt x="5774828" y="279713"/>
                </a:lnTo>
                <a:lnTo>
                  <a:pt x="5792962" y="291955"/>
                </a:lnTo>
                <a:lnTo>
                  <a:pt x="5805191" y="310110"/>
                </a:lnTo>
                <a:lnTo>
                  <a:pt x="5809675" y="332338"/>
                </a:lnTo>
                <a:lnTo>
                  <a:pt x="5805195" y="354567"/>
                </a:lnTo>
                <a:lnTo>
                  <a:pt x="5792975" y="372722"/>
                </a:lnTo>
                <a:lnTo>
                  <a:pt x="5774842" y="384963"/>
                </a:lnTo>
                <a:lnTo>
                  <a:pt x="5752628" y="389452"/>
                </a:lnTo>
                <a:close/>
              </a:path>
              <a:path w="7315200" h="1499234">
                <a:moveTo>
                  <a:pt x="6055351" y="391977"/>
                </a:moveTo>
                <a:lnTo>
                  <a:pt x="6032152" y="387290"/>
                </a:lnTo>
                <a:lnTo>
                  <a:pt x="6013203" y="374507"/>
                </a:lnTo>
                <a:lnTo>
                  <a:pt x="6000425" y="355550"/>
                </a:lnTo>
                <a:lnTo>
                  <a:pt x="5995738" y="332338"/>
                </a:lnTo>
                <a:lnTo>
                  <a:pt x="6000425" y="309126"/>
                </a:lnTo>
                <a:lnTo>
                  <a:pt x="6013203" y="290169"/>
                </a:lnTo>
                <a:lnTo>
                  <a:pt x="6032152" y="277386"/>
                </a:lnTo>
                <a:lnTo>
                  <a:pt x="6055351" y="272699"/>
                </a:lnTo>
                <a:lnTo>
                  <a:pt x="6078546" y="277386"/>
                </a:lnTo>
                <a:lnTo>
                  <a:pt x="6097483" y="290169"/>
                </a:lnTo>
                <a:lnTo>
                  <a:pt x="6110250" y="309126"/>
                </a:lnTo>
                <a:lnTo>
                  <a:pt x="6114931" y="332338"/>
                </a:lnTo>
                <a:lnTo>
                  <a:pt x="6110250" y="355550"/>
                </a:lnTo>
                <a:lnTo>
                  <a:pt x="6097483" y="374507"/>
                </a:lnTo>
                <a:lnTo>
                  <a:pt x="6078546" y="387290"/>
                </a:lnTo>
                <a:lnTo>
                  <a:pt x="6055351" y="391977"/>
                </a:lnTo>
                <a:close/>
              </a:path>
              <a:path w="7315200" h="1499234">
                <a:moveTo>
                  <a:pt x="6358075" y="391977"/>
                </a:moveTo>
                <a:lnTo>
                  <a:pt x="6334876" y="387290"/>
                </a:lnTo>
                <a:lnTo>
                  <a:pt x="6315927" y="374507"/>
                </a:lnTo>
                <a:lnTo>
                  <a:pt x="6303148" y="355550"/>
                </a:lnTo>
                <a:lnTo>
                  <a:pt x="6298462" y="332338"/>
                </a:lnTo>
                <a:lnTo>
                  <a:pt x="6303148" y="309126"/>
                </a:lnTo>
                <a:lnTo>
                  <a:pt x="6315927" y="290169"/>
                </a:lnTo>
                <a:lnTo>
                  <a:pt x="6334876" y="277386"/>
                </a:lnTo>
                <a:lnTo>
                  <a:pt x="6358075" y="272699"/>
                </a:lnTo>
                <a:lnTo>
                  <a:pt x="6381269" y="277386"/>
                </a:lnTo>
                <a:lnTo>
                  <a:pt x="6400207" y="290169"/>
                </a:lnTo>
                <a:lnTo>
                  <a:pt x="6412974" y="309126"/>
                </a:lnTo>
                <a:lnTo>
                  <a:pt x="6417655" y="332338"/>
                </a:lnTo>
                <a:lnTo>
                  <a:pt x="6412974" y="355550"/>
                </a:lnTo>
                <a:lnTo>
                  <a:pt x="6400207" y="374507"/>
                </a:lnTo>
                <a:lnTo>
                  <a:pt x="6381269" y="387290"/>
                </a:lnTo>
                <a:lnTo>
                  <a:pt x="6358075" y="391977"/>
                </a:lnTo>
                <a:close/>
              </a:path>
              <a:path w="7315200" h="1499234">
                <a:moveTo>
                  <a:pt x="6660799" y="376865"/>
                </a:moveTo>
                <a:lnTo>
                  <a:pt x="6643480" y="373368"/>
                </a:lnTo>
                <a:lnTo>
                  <a:pt x="6629338" y="363830"/>
                </a:lnTo>
                <a:lnTo>
                  <a:pt x="6619804" y="349682"/>
                </a:lnTo>
                <a:lnTo>
                  <a:pt x="6616309" y="332355"/>
                </a:lnTo>
                <a:lnTo>
                  <a:pt x="6619804" y="315028"/>
                </a:lnTo>
                <a:lnTo>
                  <a:pt x="6629338" y="300880"/>
                </a:lnTo>
                <a:lnTo>
                  <a:pt x="6643480" y="291342"/>
                </a:lnTo>
                <a:lnTo>
                  <a:pt x="6660799" y="287844"/>
                </a:lnTo>
                <a:lnTo>
                  <a:pt x="6678098" y="291342"/>
                </a:lnTo>
                <a:lnTo>
                  <a:pt x="6692230" y="300880"/>
                </a:lnTo>
                <a:lnTo>
                  <a:pt x="6701760" y="315028"/>
                </a:lnTo>
                <a:lnTo>
                  <a:pt x="6705256" y="332355"/>
                </a:lnTo>
                <a:lnTo>
                  <a:pt x="6701760" y="349682"/>
                </a:lnTo>
                <a:lnTo>
                  <a:pt x="6692230" y="363830"/>
                </a:lnTo>
                <a:lnTo>
                  <a:pt x="6678098" y="373368"/>
                </a:lnTo>
                <a:lnTo>
                  <a:pt x="6660799" y="376865"/>
                </a:lnTo>
                <a:close/>
              </a:path>
              <a:path w="7315200" h="1499234">
                <a:moveTo>
                  <a:pt x="6970915" y="345782"/>
                </a:moveTo>
                <a:lnTo>
                  <a:pt x="6956096" y="345782"/>
                </a:lnTo>
                <a:lnTo>
                  <a:pt x="6950088" y="339760"/>
                </a:lnTo>
                <a:lnTo>
                  <a:pt x="6950088" y="324917"/>
                </a:lnTo>
                <a:lnTo>
                  <a:pt x="6956096" y="318892"/>
                </a:lnTo>
                <a:lnTo>
                  <a:pt x="6970915" y="318892"/>
                </a:lnTo>
                <a:lnTo>
                  <a:pt x="6976958" y="324917"/>
                </a:lnTo>
                <a:lnTo>
                  <a:pt x="6976958" y="339760"/>
                </a:lnTo>
                <a:lnTo>
                  <a:pt x="6970915" y="345782"/>
                </a:lnTo>
                <a:close/>
              </a:path>
              <a:path w="7315200" h="149923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49923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49923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0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7" y="629690"/>
                </a:lnTo>
                <a:lnTo>
                  <a:pt x="919087" y="640830"/>
                </a:lnTo>
                <a:lnTo>
                  <a:pt x="914581" y="645340"/>
                </a:lnTo>
                <a:close/>
              </a:path>
              <a:path w="7315200" h="1499234">
                <a:moveTo>
                  <a:pt x="1219154" y="648705"/>
                </a:moveTo>
                <a:lnTo>
                  <a:pt x="1204322" y="648705"/>
                </a:lnTo>
                <a:lnTo>
                  <a:pt x="1198303" y="642683"/>
                </a:lnTo>
                <a:lnTo>
                  <a:pt x="1198303" y="627841"/>
                </a:lnTo>
                <a:lnTo>
                  <a:pt x="1204322" y="621815"/>
                </a:lnTo>
                <a:lnTo>
                  <a:pt x="1219154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4" y="648705"/>
                </a:lnTo>
                <a:close/>
              </a:path>
              <a:path w="7315200" h="1499234">
                <a:moveTo>
                  <a:pt x="1523731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1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1" y="652074"/>
                </a:lnTo>
                <a:close/>
              </a:path>
              <a:path w="7315200" h="1499234">
                <a:moveTo>
                  <a:pt x="1817189" y="655436"/>
                </a:moveTo>
                <a:lnTo>
                  <a:pt x="1809344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0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4" y="616701"/>
                </a:lnTo>
                <a:lnTo>
                  <a:pt x="1817189" y="615118"/>
                </a:lnTo>
                <a:lnTo>
                  <a:pt x="1825034" y="616701"/>
                </a:lnTo>
                <a:lnTo>
                  <a:pt x="1831438" y="621020"/>
                </a:lnTo>
                <a:lnTo>
                  <a:pt x="1835755" y="627428"/>
                </a:lnTo>
                <a:lnTo>
                  <a:pt x="1837338" y="635277"/>
                </a:lnTo>
                <a:lnTo>
                  <a:pt x="1835755" y="643126"/>
                </a:lnTo>
                <a:lnTo>
                  <a:pt x="1831438" y="649534"/>
                </a:lnTo>
                <a:lnTo>
                  <a:pt x="1825034" y="653853"/>
                </a:lnTo>
                <a:lnTo>
                  <a:pt x="1817189" y="655436"/>
                </a:lnTo>
                <a:close/>
              </a:path>
              <a:path w="7315200" h="1499234">
                <a:moveTo>
                  <a:pt x="2119913" y="658805"/>
                </a:moveTo>
                <a:lnTo>
                  <a:pt x="2110762" y="656956"/>
                </a:lnTo>
                <a:lnTo>
                  <a:pt x="2103289" y="651913"/>
                </a:lnTo>
                <a:lnTo>
                  <a:pt x="2098250" y="644435"/>
                </a:lnTo>
                <a:lnTo>
                  <a:pt x="2096402" y="635277"/>
                </a:lnTo>
                <a:lnTo>
                  <a:pt x="2098250" y="626122"/>
                </a:lnTo>
                <a:lnTo>
                  <a:pt x="2103289" y="618644"/>
                </a:lnTo>
                <a:lnTo>
                  <a:pt x="2110762" y="613602"/>
                </a:lnTo>
                <a:lnTo>
                  <a:pt x="2119913" y="611753"/>
                </a:lnTo>
                <a:lnTo>
                  <a:pt x="2129063" y="613602"/>
                </a:lnTo>
                <a:lnTo>
                  <a:pt x="2136537" y="618644"/>
                </a:lnTo>
                <a:lnTo>
                  <a:pt x="2141576" y="626122"/>
                </a:lnTo>
                <a:lnTo>
                  <a:pt x="2143424" y="635277"/>
                </a:lnTo>
                <a:lnTo>
                  <a:pt x="2141576" y="644435"/>
                </a:lnTo>
                <a:lnTo>
                  <a:pt x="2136537" y="651913"/>
                </a:lnTo>
                <a:lnTo>
                  <a:pt x="2129063" y="656956"/>
                </a:lnTo>
                <a:lnTo>
                  <a:pt x="2119913" y="658805"/>
                </a:lnTo>
                <a:close/>
              </a:path>
              <a:path w="7315200" h="1499234">
                <a:moveTo>
                  <a:pt x="2422640" y="661327"/>
                </a:moveTo>
                <a:lnTo>
                  <a:pt x="2412515" y="659280"/>
                </a:lnTo>
                <a:lnTo>
                  <a:pt x="2404244" y="653700"/>
                </a:lnTo>
                <a:lnTo>
                  <a:pt x="2398666" y="645425"/>
                </a:lnTo>
                <a:lnTo>
                  <a:pt x="2396621" y="635294"/>
                </a:lnTo>
                <a:lnTo>
                  <a:pt x="2398666" y="625164"/>
                </a:lnTo>
                <a:lnTo>
                  <a:pt x="2404244" y="616889"/>
                </a:lnTo>
                <a:lnTo>
                  <a:pt x="2412515" y="611308"/>
                </a:lnTo>
                <a:lnTo>
                  <a:pt x="2422640" y="609261"/>
                </a:lnTo>
                <a:lnTo>
                  <a:pt x="2432763" y="611308"/>
                </a:lnTo>
                <a:lnTo>
                  <a:pt x="2441033" y="616889"/>
                </a:lnTo>
                <a:lnTo>
                  <a:pt x="2446610" y="625164"/>
                </a:lnTo>
                <a:lnTo>
                  <a:pt x="2448656" y="635294"/>
                </a:lnTo>
                <a:lnTo>
                  <a:pt x="2446612" y="645425"/>
                </a:lnTo>
                <a:lnTo>
                  <a:pt x="2441039" y="653700"/>
                </a:lnTo>
                <a:lnTo>
                  <a:pt x="2432770" y="659280"/>
                </a:lnTo>
                <a:lnTo>
                  <a:pt x="2422640" y="661327"/>
                </a:lnTo>
                <a:close/>
              </a:path>
              <a:path w="7315200" h="1499234">
                <a:moveTo>
                  <a:pt x="2725364" y="664692"/>
                </a:moveTo>
                <a:lnTo>
                  <a:pt x="2713926" y="662382"/>
                </a:lnTo>
                <a:lnTo>
                  <a:pt x="2704587" y="656083"/>
                </a:lnTo>
                <a:lnTo>
                  <a:pt x="2698291" y="646739"/>
                </a:lnTo>
                <a:lnTo>
                  <a:pt x="2695982" y="635294"/>
                </a:lnTo>
                <a:lnTo>
                  <a:pt x="2698291" y="623849"/>
                </a:lnTo>
                <a:lnTo>
                  <a:pt x="2704587" y="614505"/>
                </a:lnTo>
                <a:lnTo>
                  <a:pt x="2713926" y="608206"/>
                </a:lnTo>
                <a:lnTo>
                  <a:pt x="2725364" y="605896"/>
                </a:lnTo>
                <a:lnTo>
                  <a:pt x="2736801" y="608206"/>
                </a:lnTo>
                <a:lnTo>
                  <a:pt x="2746140" y="614505"/>
                </a:lnTo>
                <a:lnTo>
                  <a:pt x="2752436" y="623849"/>
                </a:lnTo>
                <a:lnTo>
                  <a:pt x="2754745" y="635294"/>
                </a:lnTo>
                <a:lnTo>
                  <a:pt x="2752436" y="646739"/>
                </a:lnTo>
                <a:lnTo>
                  <a:pt x="2746140" y="656083"/>
                </a:lnTo>
                <a:lnTo>
                  <a:pt x="2736801" y="662382"/>
                </a:lnTo>
                <a:lnTo>
                  <a:pt x="2725364" y="664692"/>
                </a:lnTo>
                <a:close/>
              </a:path>
              <a:path w="7315200" h="1499234">
                <a:moveTo>
                  <a:pt x="3028087" y="668058"/>
                </a:moveTo>
                <a:lnTo>
                  <a:pt x="3015344" y="665482"/>
                </a:lnTo>
                <a:lnTo>
                  <a:pt x="3004936" y="658459"/>
                </a:lnTo>
                <a:lnTo>
                  <a:pt x="2997918" y="648045"/>
                </a:lnTo>
                <a:lnTo>
                  <a:pt x="2995344" y="635294"/>
                </a:lnTo>
                <a:lnTo>
                  <a:pt x="2997918" y="622543"/>
                </a:lnTo>
                <a:lnTo>
                  <a:pt x="3004936" y="612129"/>
                </a:lnTo>
                <a:lnTo>
                  <a:pt x="3015344" y="605106"/>
                </a:lnTo>
                <a:lnTo>
                  <a:pt x="3028087" y="602530"/>
                </a:lnTo>
                <a:lnTo>
                  <a:pt x="3040831" y="605106"/>
                </a:lnTo>
                <a:lnTo>
                  <a:pt x="3051241" y="612129"/>
                </a:lnTo>
                <a:lnTo>
                  <a:pt x="3058260" y="622543"/>
                </a:lnTo>
                <a:lnTo>
                  <a:pt x="3060834" y="635294"/>
                </a:lnTo>
                <a:lnTo>
                  <a:pt x="3058260" y="648045"/>
                </a:lnTo>
                <a:lnTo>
                  <a:pt x="3051241" y="658459"/>
                </a:lnTo>
                <a:lnTo>
                  <a:pt x="3040831" y="665482"/>
                </a:lnTo>
                <a:lnTo>
                  <a:pt x="3028087" y="668058"/>
                </a:lnTo>
                <a:close/>
              </a:path>
              <a:path w="7315200" h="1499234">
                <a:moveTo>
                  <a:pt x="3330811" y="670582"/>
                </a:moveTo>
                <a:lnTo>
                  <a:pt x="3317095" y="667809"/>
                </a:lnTo>
                <a:lnTo>
                  <a:pt x="3305891" y="660248"/>
                </a:lnTo>
                <a:lnTo>
                  <a:pt x="3298334" y="649036"/>
                </a:lnTo>
                <a:lnTo>
                  <a:pt x="3295563" y="635311"/>
                </a:lnTo>
                <a:lnTo>
                  <a:pt x="3298334" y="621586"/>
                </a:lnTo>
                <a:lnTo>
                  <a:pt x="3305891" y="610374"/>
                </a:lnTo>
                <a:lnTo>
                  <a:pt x="3317095" y="602812"/>
                </a:lnTo>
                <a:lnTo>
                  <a:pt x="3330811" y="600039"/>
                </a:lnTo>
                <a:lnTo>
                  <a:pt x="3344529" y="602812"/>
                </a:lnTo>
                <a:lnTo>
                  <a:pt x="3355734" y="610374"/>
                </a:lnTo>
                <a:lnTo>
                  <a:pt x="3363291" y="621586"/>
                </a:lnTo>
                <a:lnTo>
                  <a:pt x="3366062" y="635311"/>
                </a:lnTo>
                <a:lnTo>
                  <a:pt x="3363293" y="649036"/>
                </a:lnTo>
                <a:lnTo>
                  <a:pt x="3355741" y="660248"/>
                </a:lnTo>
                <a:lnTo>
                  <a:pt x="3344536" y="667809"/>
                </a:lnTo>
                <a:lnTo>
                  <a:pt x="3330811" y="670582"/>
                </a:lnTo>
                <a:close/>
              </a:path>
              <a:path w="7315200" h="1499234">
                <a:moveTo>
                  <a:pt x="3633528" y="673107"/>
                </a:moveTo>
                <a:lnTo>
                  <a:pt x="3618825" y="670136"/>
                </a:lnTo>
                <a:lnTo>
                  <a:pt x="3606819" y="662035"/>
                </a:lnTo>
                <a:lnTo>
                  <a:pt x="3598723" y="650020"/>
                </a:lnTo>
                <a:lnTo>
                  <a:pt x="3595755" y="635311"/>
                </a:lnTo>
                <a:lnTo>
                  <a:pt x="3598723" y="620603"/>
                </a:lnTo>
                <a:lnTo>
                  <a:pt x="3606819" y="608588"/>
                </a:lnTo>
                <a:lnTo>
                  <a:pt x="3618825" y="600486"/>
                </a:lnTo>
                <a:lnTo>
                  <a:pt x="3633528" y="597514"/>
                </a:lnTo>
                <a:lnTo>
                  <a:pt x="3648231" y="600486"/>
                </a:lnTo>
                <a:lnTo>
                  <a:pt x="3660237" y="608588"/>
                </a:lnTo>
                <a:lnTo>
                  <a:pt x="3668333" y="620603"/>
                </a:lnTo>
                <a:lnTo>
                  <a:pt x="3671301" y="635311"/>
                </a:lnTo>
                <a:lnTo>
                  <a:pt x="3668333" y="650020"/>
                </a:lnTo>
                <a:lnTo>
                  <a:pt x="3660237" y="662035"/>
                </a:lnTo>
                <a:lnTo>
                  <a:pt x="3648231" y="670136"/>
                </a:lnTo>
                <a:lnTo>
                  <a:pt x="3633528" y="673107"/>
                </a:lnTo>
                <a:close/>
              </a:path>
              <a:path w="7315200" h="1499234">
                <a:moveTo>
                  <a:pt x="3936252" y="676473"/>
                </a:moveTo>
                <a:lnTo>
                  <a:pt x="3920243" y="673238"/>
                </a:lnTo>
                <a:lnTo>
                  <a:pt x="3907175" y="664417"/>
                </a:lnTo>
                <a:lnTo>
                  <a:pt x="3898366" y="651334"/>
                </a:lnTo>
                <a:lnTo>
                  <a:pt x="3895137" y="635311"/>
                </a:lnTo>
                <a:lnTo>
                  <a:pt x="3898366" y="619288"/>
                </a:lnTo>
                <a:lnTo>
                  <a:pt x="3907175" y="606204"/>
                </a:lnTo>
                <a:lnTo>
                  <a:pt x="3920243" y="597383"/>
                </a:lnTo>
                <a:lnTo>
                  <a:pt x="3936252" y="594149"/>
                </a:lnTo>
                <a:lnTo>
                  <a:pt x="3952265" y="597383"/>
                </a:lnTo>
                <a:lnTo>
                  <a:pt x="3965345" y="606204"/>
                </a:lnTo>
                <a:lnTo>
                  <a:pt x="3974165" y="619288"/>
                </a:lnTo>
                <a:lnTo>
                  <a:pt x="3977400" y="635311"/>
                </a:lnTo>
                <a:lnTo>
                  <a:pt x="3974165" y="651334"/>
                </a:lnTo>
                <a:lnTo>
                  <a:pt x="3965345" y="664417"/>
                </a:lnTo>
                <a:lnTo>
                  <a:pt x="3952265" y="673238"/>
                </a:lnTo>
                <a:lnTo>
                  <a:pt x="3936252" y="676473"/>
                </a:lnTo>
                <a:close/>
              </a:path>
              <a:path w="7315200" h="1499234">
                <a:moveTo>
                  <a:pt x="4238975" y="678998"/>
                </a:moveTo>
                <a:lnTo>
                  <a:pt x="4221988" y="675566"/>
                </a:lnTo>
                <a:lnTo>
                  <a:pt x="4208114" y="666206"/>
                </a:lnTo>
                <a:lnTo>
                  <a:pt x="4198759" y="652325"/>
                </a:lnTo>
                <a:lnTo>
                  <a:pt x="4195329" y="635328"/>
                </a:lnTo>
                <a:lnTo>
                  <a:pt x="4198759" y="618331"/>
                </a:lnTo>
                <a:lnTo>
                  <a:pt x="4208114" y="604451"/>
                </a:lnTo>
                <a:lnTo>
                  <a:pt x="4221988" y="595093"/>
                </a:lnTo>
                <a:lnTo>
                  <a:pt x="4238975" y="591661"/>
                </a:lnTo>
                <a:lnTo>
                  <a:pt x="4255963" y="595093"/>
                </a:lnTo>
                <a:lnTo>
                  <a:pt x="4269837" y="604451"/>
                </a:lnTo>
                <a:lnTo>
                  <a:pt x="4279191" y="618331"/>
                </a:lnTo>
                <a:lnTo>
                  <a:pt x="4282622" y="635328"/>
                </a:lnTo>
                <a:lnTo>
                  <a:pt x="4279191" y="652325"/>
                </a:lnTo>
                <a:lnTo>
                  <a:pt x="4269837" y="666206"/>
                </a:lnTo>
                <a:lnTo>
                  <a:pt x="4255963" y="675566"/>
                </a:lnTo>
                <a:lnTo>
                  <a:pt x="4238975" y="678998"/>
                </a:lnTo>
                <a:close/>
              </a:path>
              <a:path w="7315200" h="1499234">
                <a:moveTo>
                  <a:pt x="4541699" y="681523"/>
                </a:moveTo>
                <a:lnTo>
                  <a:pt x="4523737" y="677893"/>
                </a:lnTo>
                <a:lnTo>
                  <a:pt x="4509070" y="667993"/>
                </a:lnTo>
                <a:lnTo>
                  <a:pt x="4499181" y="653309"/>
                </a:lnTo>
                <a:lnTo>
                  <a:pt x="4495555" y="635328"/>
                </a:lnTo>
                <a:lnTo>
                  <a:pt x="4499181" y="617349"/>
                </a:lnTo>
                <a:lnTo>
                  <a:pt x="4509070" y="602666"/>
                </a:lnTo>
                <a:lnTo>
                  <a:pt x="4523737" y="592766"/>
                </a:lnTo>
                <a:lnTo>
                  <a:pt x="4541699" y="589136"/>
                </a:lnTo>
                <a:lnTo>
                  <a:pt x="4559681" y="592766"/>
                </a:lnTo>
                <a:lnTo>
                  <a:pt x="4574358" y="602666"/>
                </a:lnTo>
                <a:lnTo>
                  <a:pt x="4584251" y="617349"/>
                </a:lnTo>
                <a:lnTo>
                  <a:pt x="4587877" y="635328"/>
                </a:lnTo>
                <a:lnTo>
                  <a:pt x="4584251" y="653309"/>
                </a:lnTo>
                <a:lnTo>
                  <a:pt x="4574358" y="667993"/>
                </a:lnTo>
                <a:lnTo>
                  <a:pt x="4559681" y="677893"/>
                </a:lnTo>
                <a:lnTo>
                  <a:pt x="4541699" y="681523"/>
                </a:lnTo>
                <a:close/>
              </a:path>
              <a:path w="7315200" h="1499234">
                <a:moveTo>
                  <a:pt x="4844423" y="684044"/>
                </a:moveTo>
                <a:lnTo>
                  <a:pt x="4825482" y="680217"/>
                </a:lnTo>
                <a:lnTo>
                  <a:pt x="4810009" y="669777"/>
                </a:lnTo>
                <a:lnTo>
                  <a:pt x="4799574" y="654292"/>
                </a:lnTo>
                <a:lnTo>
                  <a:pt x="4795747" y="635328"/>
                </a:lnTo>
                <a:lnTo>
                  <a:pt x="4799574" y="616364"/>
                </a:lnTo>
                <a:lnTo>
                  <a:pt x="4810009" y="600879"/>
                </a:lnTo>
                <a:lnTo>
                  <a:pt x="4825482" y="590439"/>
                </a:lnTo>
                <a:lnTo>
                  <a:pt x="4844423" y="586611"/>
                </a:lnTo>
                <a:lnTo>
                  <a:pt x="4863384" y="590439"/>
                </a:lnTo>
                <a:lnTo>
                  <a:pt x="4878867" y="600879"/>
                </a:lnTo>
                <a:lnTo>
                  <a:pt x="4889305" y="616364"/>
                </a:lnTo>
                <a:lnTo>
                  <a:pt x="4893133" y="635328"/>
                </a:lnTo>
                <a:lnTo>
                  <a:pt x="4889305" y="654292"/>
                </a:lnTo>
                <a:lnTo>
                  <a:pt x="4878867" y="669777"/>
                </a:lnTo>
                <a:lnTo>
                  <a:pt x="4863384" y="680217"/>
                </a:lnTo>
                <a:lnTo>
                  <a:pt x="4844423" y="684044"/>
                </a:lnTo>
                <a:close/>
              </a:path>
              <a:path w="7315200" h="1499234">
                <a:moveTo>
                  <a:pt x="5147147" y="686569"/>
                </a:moveTo>
                <a:lnTo>
                  <a:pt x="5127212" y="682543"/>
                </a:lnTo>
                <a:lnTo>
                  <a:pt x="5110935" y="671563"/>
                </a:lnTo>
                <a:lnTo>
                  <a:pt x="5099962" y="655275"/>
                </a:lnTo>
                <a:lnTo>
                  <a:pt x="5095939" y="635328"/>
                </a:lnTo>
                <a:lnTo>
                  <a:pt x="5099962" y="615380"/>
                </a:lnTo>
                <a:lnTo>
                  <a:pt x="5110935" y="599093"/>
                </a:lnTo>
                <a:lnTo>
                  <a:pt x="5127212" y="588112"/>
                </a:lnTo>
                <a:lnTo>
                  <a:pt x="5147147" y="584086"/>
                </a:lnTo>
                <a:lnTo>
                  <a:pt x="5167087" y="588112"/>
                </a:lnTo>
                <a:lnTo>
                  <a:pt x="5183375" y="599093"/>
                </a:lnTo>
                <a:lnTo>
                  <a:pt x="5194360" y="615380"/>
                </a:lnTo>
                <a:lnTo>
                  <a:pt x="5198388" y="635328"/>
                </a:lnTo>
                <a:lnTo>
                  <a:pt x="5194360" y="655275"/>
                </a:lnTo>
                <a:lnTo>
                  <a:pt x="5183375" y="671563"/>
                </a:lnTo>
                <a:lnTo>
                  <a:pt x="5167087" y="682543"/>
                </a:lnTo>
                <a:lnTo>
                  <a:pt x="5147147" y="686569"/>
                </a:lnTo>
                <a:close/>
              </a:path>
              <a:path w="7315200" h="1499234">
                <a:moveTo>
                  <a:pt x="5449870" y="689935"/>
                </a:moveTo>
                <a:lnTo>
                  <a:pt x="5428644" y="685644"/>
                </a:lnTo>
                <a:lnTo>
                  <a:pt x="5411304" y="673942"/>
                </a:lnTo>
                <a:lnTo>
                  <a:pt x="5399610" y="656590"/>
                </a:lnTo>
                <a:lnTo>
                  <a:pt x="5395321" y="635345"/>
                </a:lnTo>
                <a:lnTo>
                  <a:pt x="5399610" y="614101"/>
                </a:lnTo>
                <a:lnTo>
                  <a:pt x="5411304" y="596748"/>
                </a:lnTo>
                <a:lnTo>
                  <a:pt x="5428644" y="585046"/>
                </a:lnTo>
                <a:lnTo>
                  <a:pt x="5449870" y="580754"/>
                </a:lnTo>
                <a:lnTo>
                  <a:pt x="5471116" y="585046"/>
                </a:lnTo>
                <a:lnTo>
                  <a:pt x="5488466" y="596748"/>
                </a:lnTo>
                <a:lnTo>
                  <a:pt x="5500164" y="614101"/>
                </a:lnTo>
                <a:lnTo>
                  <a:pt x="5504454" y="635345"/>
                </a:lnTo>
                <a:lnTo>
                  <a:pt x="5500164" y="656590"/>
                </a:lnTo>
                <a:lnTo>
                  <a:pt x="5488466" y="673942"/>
                </a:lnTo>
                <a:lnTo>
                  <a:pt x="5471116" y="685644"/>
                </a:lnTo>
                <a:lnTo>
                  <a:pt x="5449870" y="689935"/>
                </a:lnTo>
                <a:close/>
              </a:path>
              <a:path w="7315200" h="1499234">
                <a:moveTo>
                  <a:pt x="5752628" y="692460"/>
                </a:moveTo>
                <a:lnTo>
                  <a:pt x="5730408" y="687970"/>
                </a:lnTo>
                <a:lnTo>
                  <a:pt x="5712264" y="675728"/>
                </a:lnTo>
                <a:lnTo>
                  <a:pt x="5700032" y="657573"/>
                </a:lnTo>
                <a:lnTo>
                  <a:pt x="5695546" y="635345"/>
                </a:lnTo>
                <a:lnTo>
                  <a:pt x="5700032" y="613117"/>
                </a:lnTo>
                <a:lnTo>
                  <a:pt x="5712264" y="594961"/>
                </a:lnTo>
                <a:lnTo>
                  <a:pt x="5730408" y="582719"/>
                </a:lnTo>
                <a:lnTo>
                  <a:pt x="5752628" y="578229"/>
                </a:lnTo>
                <a:lnTo>
                  <a:pt x="5774828" y="582719"/>
                </a:lnTo>
                <a:lnTo>
                  <a:pt x="5792962" y="594961"/>
                </a:lnTo>
                <a:lnTo>
                  <a:pt x="5805191" y="613117"/>
                </a:lnTo>
                <a:lnTo>
                  <a:pt x="5809675" y="635345"/>
                </a:lnTo>
                <a:lnTo>
                  <a:pt x="5805195" y="657573"/>
                </a:lnTo>
                <a:lnTo>
                  <a:pt x="5792975" y="675728"/>
                </a:lnTo>
                <a:lnTo>
                  <a:pt x="5774842" y="687970"/>
                </a:lnTo>
                <a:lnTo>
                  <a:pt x="5752628" y="692460"/>
                </a:lnTo>
                <a:close/>
              </a:path>
              <a:path w="7315200" h="1499234">
                <a:moveTo>
                  <a:pt x="6055351" y="694985"/>
                </a:moveTo>
                <a:lnTo>
                  <a:pt x="6032152" y="690297"/>
                </a:lnTo>
                <a:lnTo>
                  <a:pt x="6013203" y="677514"/>
                </a:lnTo>
                <a:lnTo>
                  <a:pt x="6000425" y="658557"/>
                </a:lnTo>
                <a:lnTo>
                  <a:pt x="5995738" y="635345"/>
                </a:lnTo>
                <a:lnTo>
                  <a:pt x="6000425" y="612133"/>
                </a:lnTo>
                <a:lnTo>
                  <a:pt x="6013203" y="593177"/>
                </a:lnTo>
                <a:lnTo>
                  <a:pt x="6032152" y="580395"/>
                </a:lnTo>
                <a:lnTo>
                  <a:pt x="6055351" y="575708"/>
                </a:lnTo>
                <a:lnTo>
                  <a:pt x="6078546" y="580395"/>
                </a:lnTo>
                <a:lnTo>
                  <a:pt x="6097483" y="593177"/>
                </a:lnTo>
                <a:lnTo>
                  <a:pt x="6110250" y="612133"/>
                </a:lnTo>
                <a:lnTo>
                  <a:pt x="6114931" y="635345"/>
                </a:lnTo>
                <a:lnTo>
                  <a:pt x="6110250" y="658557"/>
                </a:lnTo>
                <a:lnTo>
                  <a:pt x="6097483" y="677514"/>
                </a:lnTo>
                <a:lnTo>
                  <a:pt x="6078546" y="690297"/>
                </a:lnTo>
                <a:lnTo>
                  <a:pt x="6055351" y="694985"/>
                </a:lnTo>
                <a:close/>
              </a:path>
              <a:path w="7315200" h="1499234">
                <a:moveTo>
                  <a:pt x="6358075" y="699191"/>
                </a:moveTo>
                <a:lnTo>
                  <a:pt x="6333239" y="694175"/>
                </a:lnTo>
                <a:lnTo>
                  <a:pt x="6312960" y="680497"/>
                </a:lnTo>
                <a:lnTo>
                  <a:pt x="6299289" y="660208"/>
                </a:lnTo>
                <a:lnTo>
                  <a:pt x="6294276" y="635361"/>
                </a:lnTo>
                <a:lnTo>
                  <a:pt x="6299289" y="610515"/>
                </a:lnTo>
                <a:lnTo>
                  <a:pt x="6312960" y="590226"/>
                </a:lnTo>
                <a:lnTo>
                  <a:pt x="6333239" y="576548"/>
                </a:lnTo>
                <a:lnTo>
                  <a:pt x="6358075" y="571532"/>
                </a:lnTo>
                <a:lnTo>
                  <a:pt x="6382892" y="576548"/>
                </a:lnTo>
                <a:lnTo>
                  <a:pt x="6403161" y="590226"/>
                </a:lnTo>
                <a:lnTo>
                  <a:pt x="6416828" y="610515"/>
                </a:lnTo>
                <a:lnTo>
                  <a:pt x="6421840" y="635361"/>
                </a:lnTo>
                <a:lnTo>
                  <a:pt x="6416828" y="660208"/>
                </a:lnTo>
                <a:lnTo>
                  <a:pt x="6403161" y="680497"/>
                </a:lnTo>
                <a:lnTo>
                  <a:pt x="6382892" y="694175"/>
                </a:lnTo>
                <a:lnTo>
                  <a:pt x="6358075" y="699191"/>
                </a:lnTo>
                <a:close/>
              </a:path>
              <a:path w="7315200" h="1499234">
                <a:moveTo>
                  <a:pt x="6660799" y="702556"/>
                </a:moveTo>
                <a:lnTo>
                  <a:pt x="6634652" y="697275"/>
                </a:lnTo>
                <a:lnTo>
                  <a:pt x="6613300" y="682874"/>
                </a:lnTo>
                <a:lnTo>
                  <a:pt x="6598904" y="661516"/>
                </a:lnTo>
                <a:lnTo>
                  <a:pt x="6593625" y="635361"/>
                </a:lnTo>
                <a:lnTo>
                  <a:pt x="6598904" y="609209"/>
                </a:lnTo>
                <a:lnTo>
                  <a:pt x="6613300" y="587850"/>
                </a:lnTo>
                <a:lnTo>
                  <a:pt x="6634652" y="573448"/>
                </a:lnTo>
                <a:lnTo>
                  <a:pt x="6660799" y="568167"/>
                </a:lnTo>
                <a:lnTo>
                  <a:pt x="6686926" y="573448"/>
                </a:lnTo>
                <a:lnTo>
                  <a:pt x="6708268" y="587850"/>
                </a:lnTo>
                <a:lnTo>
                  <a:pt x="6722661" y="609209"/>
                </a:lnTo>
                <a:lnTo>
                  <a:pt x="6727940" y="635361"/>
                </a:lnTo>
                <a:lnTo>
                  <a:pt x="6722661" y="661516"/>
                </a:lnTo>
                <a:lnTo>
                  <a:pt x="6708268" y="682874"/>
                </a:lnTo>
                <a:lnTo>
                  <a:pt x="6686926" y="697275"/>
                </a:lnTo>
                <a:lnTo>
                  <a:pt x="6660799" y="702556"/>
                </a:lnTo>
                <a:close/>
              </a:path>
              <a:path w="7315200" h="1499234">
                <a:moveTo>
                  <a:pt x="6963523" y="703397"/>
                </a:moveTo>
                <a:lnTo>
                  <a:pt x="6937045" y="698050"/>
                </a:lnTo>
                <a:lnTo>
                  <a:pt x="6915425" y="683471"/>
                </a:lnTo>
                <a:lnTo>
                  <a:pt x="6900849" y="661845"/>
                </a:lnTo>
                <a:lnTo>
                  <a:pt x="6895504" y="635361"/>
                </a:lnTo>
                <a:lnTo>
                  <a:pt x="6900849" y="608878"/>
                </a:lnTo>
                <a:lnTo>
                  <a:pt x="6915425" y="587252"/>
                </a:lnTo>
                <a:lnTo>
                  <a:pt x="6937045" y="572673"/>
                </a:lnTo>
                <a:lnTo>
                  <a:pt x="6963523" y="567326"/>
                </a:lnTo>
                <a:lnTo>
                  <a:pt x="6989981" y="572673"/>
                </a:lnTo>
                <a:lnTo>
                  <a:pt x="7011591" y="587252"/>
                </a:lnTo>
                <a:lnTo>
                  <a:pt x="7026163" y="608878"/>
                </a:lnTo>
                <a:lnTo>
                  <a:pt x="7031507" y="635361"/>
                </a:lnTo>
                <a:lnTo>
                  <a:pt x="7026163" y="661845"/>
                </a:lnTo>
                <a:lnTo>
                  <a:pt x="7011591" y="683471"/>
                </a:lnTo>
                <a:lnTo>
                  <a:pt x="6989981" y="698050"/>
                </a:lnTo>
                <a:lnTo>
                  <a:pt x="6963523" y="703397"/>
                </a:lnTo>
                <a:close/>
              </a:path>
              <a:path w="7315200" h="1499234">
                <a:moveTo>
                  <a:pt x="7266246" y="653840"/>
                </a:moveTo>
                <a:lnTo>
                  <a:pt x="7259061" y="652386"/>
                </a:lnTo>
                <a:lnTo>
                  <a:pt x="7253191" y="648425"/>
                </a:lnTo>
                <a:lnTo>
                  <a:pt x="7249233" y="642551"/>
                </a:lnTo>
                <a:lnTo>
                  <a:pt x="7247782" y="635361"/>
                </a:lnTo>
                <a:lnTo>
                  <a:pt x="7249233" y="628172"/>
                </a:lnTo>
                <a:lnTo>
                  <a:pt x="7253191" y="622298"/>
                </a:lnTo>
                <a:lnTo>
                  <a:pt x="7259061" y="618337"/>
                </a:lnTo>
                <a:lnTo>
                  <a:pt x="7266246" y="616883"/>
                </a:lnTo>
                <a:lnTo>
                  <a:pt x="7273432" y="618337"/>
                </a:lnTo>
                <a:lnTo>
                  <a:pt x="7279301" y="622298"/>
                </a:lnTo>
                <a:lnTo>
                  <a:pt x="7283259" y="628172"/>
                </a:lnTo>
                <a:lnTo>
                  <a:pt x="7284711" y="635361"/>
                </a:lnTo>
                <a:lnTo>
                  <a:pt x="7283259" y="642551"/>
                </a:lnTo>
                <a:lnTo>
                  <a:pt x="7279301" y="648425"/>
                </a:lnTo>
                <a:lnTo>
                  <a:pt x="7273432" y="652386"/>
                </a:lnTo>
                <a:lnTo>
                  <a:pt x="7266246" y="653840"/>
                </a:lnTo>
                <a:close/>
              </a:path>
              <a:path w="7315200" h="149923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49923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499234">
                <a:moveTo>
                  <a:pt x="610007" y="944998"/>
                </a:moveTo>
                <a:lnTo>
                  <a:pt x="602591" y="944998"/>
                </a:lnTo>
                <a:lnTo>
                  <a:pt x="599580" y="941987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0" y="931570"/>
                </a:lnTo>
                <a:lnTo>
                  <a:pt x="613002" y="934585"/>
                </a:lnTo>
                <a:lnTo>
                  <a:pt x="613002" y="941987"/>
                </a:lnTo>
                <a:lnTo>
                  <a:pt x="610007" y="944998"/>
                </a:lnTo>
                <a:close/>
              </a:path>
              <a:path w="7315200" h="149923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7" y="932715"/>
                </a:lnTo>
                <a:lnTo>
                  <a:pt x="919087" y="943854"/>
                </a:lnTo>
                <a:lnTo>
                  <a:pt x="914581" y="948364"/>
                </a:lnTo>
                <a:close/>
              </a:path>
              <a:path w="7315200" h="1499234">
                <a:moveTo>
                  <a:pt x="1219154" y="951733"/>
                </a:moveTo>
                <a:lnTo>
                  <a:pt x="1204322" y="951733"/>
                </a:lnTo>
                <a:lnTo>
                  <a:pt x="1198303" y="945707"/>
                </a:lnTo>
                <a:lnTo>
                  <a:pt x="1198303" y="930865"/>
                </a:lnTo>
                <a:lnTo>
                  <a:pt x="1204322" y="924839"/>
                </a:lnTo>
                <a:lnTo>
                  <a:pt x="1219154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4" y="951733"/>
                </a:lnTo>
                <a:close/>
              </a:path>
              <a:path w="7315200" h="1499234">
                <a:moveTo>
                  <a:pt x="1523731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8"/>
                </a:lnTo>
                <a:lnTo>
                  <a:pt x="1505196" y="921508"/>
                </a:lnTo>
                <a:lnTo>
                  <a:pt x="1523731" y="921508"/>
                </a:lnTo>
                <a:lnTo>
                  <a:pt x="1531249" y="929028"/>
                </a:lnTo>
                <a:lnTo>
                  <a:pt x="1531249" y="947574"/>
                </a:lnTo>
                <a:lnTo>
                  <a:pt x="1523731" y="955095"/>
                </a:lnTo>
                <a:close/>
              </a:path>
              <a:path w="7315200" h="1499234">
                <a:moveTo>
                  <a:pt x="1817189" y="958464"/>
                </a:moveTo>
                <a:lnTo>
                  <a:pt x="1809344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0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4" y="919726"/>
                </a:lnTo>
                <a:lnTo>
                  <a:pt x="1817189" y="918142"/>
                </a:lnTo>
                <a:lnTo>
                  <a:pt x="1825034" y="919726"/>
                </a:lnTo>
                <a:lnTo>
                  <a:pt x="1831438" y="924044"/>
                </a:lnTo>
                <a:lnTo>
                  <a:pt x="1835755" y="930452"/>
                </a:lnTo>
                <a:lnTo>
                  <a:pt x="1837338" y="938301"/>
                </a:lnTo>
                <a:lnTo>
                  <a:pt x="1835755" y="946151"/>
                </a:lnTo>
                <a:lnTo>
                  <a:pt x="1831438" y="952560"/>
                </a:lnTo>
                <a:lnTo>
                  <a:pt x="1825034" y="956880"/>
                </a:lnTo>
                <a:lnTo>
                  <a:pt x="1817189" y="958464"/>
                </a:lnTo>
                <a:close/>
              </a:path>
              <a:path w="7315200" h="1499234">
                <a:moveTo>
                  <a:pt x="2119913" y="961829"/>
                </a:moveTo>
                <a:lnTo>
                  <a:pt x="2110762" y="959980"/>
                </a:lnTo>
                <a:lnTo>
                  <a:pt x="2103289" y="954937"/>
                </a:lnTo>
                <a:lnTo>
                  <a:pt x="2098250" y="947459"/>
                </a:lnTo>
                <a:lnTo>
                  <a:pt x="2096402" y="938301"/>
                </a:lnTo>
                <a:lnTo>
                  <a:pt x="2098250" y="929146"/>
                </a:lnTo>
                <a:lnTo>
                  <a:pt x="2103289" y="921668"/>
                </a:lnTo>
                <a:lnTo>
                  <a:pt x="2110762" y="916626"/>
                </a:lnTo>
                <a:lnTo>
                  <a:pt x="2119913" y="914777"/>
                </a:lnTo>
                <a:lnTo>
                  <a:pt x="2129063" y="916626"/>
                </a:lnTo>
                <a:lnTo>
                  <a:pt x="2136537" y="921668"/>
                </a:lnTo>
                <a:lnTo>
                  <a:pt x="2141576" y="929146"/>
                </a:lnTo>
                <a:lnTo>
                  <a:pt x="2143424" y="938301"/>
                </a:lnTo>
                <a:lnTo>
                  <a:pt x="2141576" y="947459"/>
                </a:lnTo>
                <a:lnTo>
                  <a:pt x="2136537" y="954937"/>
                </a:lnTo>
                <a:lnTo>
                  <a:pt x="2129063" y="959980"/>
                </a:lnTo>
                <a:lnTo>
                  <a:pt x="2119913" y="961829"/>
                </a:lnTo>
                <a:close/>
              </a:path>
              <a:path w="7315200" h="1499234">
                <a:moveTo>
                  <a:pt x="2422640" y="964351"/>
                </a:moveTo>
                <a:lnTo>
                  <a:pt x="2412515" y="962304"/>
                </a:lnTo>
                <a:lnTo>
                  <a:pt x="2404244" y="956724"/>
                </a:lnTo>
                <a:lnTo>
                  <a:pt x="2398666" y="948449"/>
                </a:lnTo>
                <a:lnTo>
                  <a:pt x="2396621" y="938318"/>
                </a:lnTo>
                <a:lnTo>
                  <a:pt x="2398666" y="928188"/>
                </a:lnTo>
                <a:lnTo>
                  <a:pt x="2404244" y="919913"/>
                </a:lnTo>
                <a:lnTo>
                  <a:pt x="2412515" y="914332"/>
                </a:lnTo>
                <a:lnTo>
                  <a:pt x="2422640" y="912286"/>
                </a:lnTo>
                <a:lnTo>
                  <a:pt x="2432763" y="914332"/>
                </a:lnTo>
                <a:lnTo>
                  <a:pt x="2441033" y="919913"/>
                </a:lnTo>
                <a:lnTo>
                  <a:pt x="2446610" y="928188"/>
                </a:lnTo>
                <a:lnTo>
                  <a:pt x="2448656" y="938318"/>
                </a:lnTo>
                <a:lnTo>
                  <a:pt x="2446612" y="948449"/>
                </a:lnTo>
                <a:lnTo>
                  <a:pt x="2441039" y="956724"/>
                </a:lnTo>
                <a:lnTo>
                  <a:pt x="2432770" y="962304"/>
                </a:lnTo>
                <a:lnTo>
                  <a:pt x="2422640" y="964351"/>
                </a:lnTo>
                <a:close/>
              </a:path>
              <a:path w="7315200" h="1499234">
                <a:moveTo>
                  <a:pt x="2725364" y="967716"/>
                </a:moveTo>
                <a:lnTo>
                  <a:pt x="2713926" y="965407"/>
                </a:lnTo>
                <a:lnTo>
                  <a:pt x="2704587" y="959107"/>
                </a:lnTo>
                <a:lnTo>
                  <a:pt x="2698291" y="949763"/>
                </a:lnTo>
                <a:lnTo>
                  <a:pt x="2695982" y="938318"/>
                </a:lnTo>
                <a:lnTo>
                  <a:pt x="2698291" y="926873"/>
                </a:lnTo>
                <a:lnTo>
                  <a:pt x="2704587" y="917529"/>
                </a:lnTo>
                <a:lnTo>
                  <a:pt x="2713926" y="911230"/>
                </a:lnTo>
                <a:lnTo>
                  <a:pt x="2725364" y="908920"/>
                </a:lnTo>
                <a:lnTo>
                  <a:pt x="2736801" y="911230"/>
                </a:lnTo>
                <a:lnTo>
                  <a:pt x="2746140" y="917529"/>
                </a:lnTo>
                <a:lnTo>
                  <a:pt x="2752436" y="926873"/>
                </a:lnTo>
                <a:lnTo>
                  <a:pt x="2754745" y="938318"/>
                </a:lnTo>
                <a:lnTo>
                  <a:pt x="2752436" y="949763"/>
                </a:lnTo>
                <a:lnTo>
                  <a:pt x="2746140" y="959107"/>
                </a:lnTo>
                <a:lnTo>
                  <a:pt x="2736801" y="965407"/>
                </a:lnTo>
                <a:lnTo>
                  <a:pt x="2725364" y="967716"/>
                </a:lnTo>
                <a:close/>
              </a:path>
              <a:path w="7315200" h="1499234">
                <a:moveTo>
                  <a:pt x="3028087" y="971082"/>
                </a:moveTo>
                <a:lnTo>
                  <a:pt x="3015344" y="968506"/>
                </a:lnTo>
                <a:lnTo>
                  <a:pt x="3004936" y="961484"/>
                </a:lnTo>
                <a:lnTo>
                  <a:pt x="2997918" y="951069"/>
                </a:lnTo>
                <a:lnTo>
                  <a:pt x="2995344" y="938318"/>
                </a:lnTo>
                <a:lnTo>
                  <a:pt x="2997918" y="925567"/>
                </a:lnTo>
                <a:lnTo>
                  <a:pt x="3004936" y="915153"/>
                </a:lnTo>
                <a:lnTo>
                  <a:pt x="3015344" y="908130"/>
                </a:lnTo>
                <a:lnTo>
                  <a:pt x="3028087" y="905555"/>
                </a:lnTo>
                <a:lnTo>
                  <a:pt x="3040831" y="908130"/>
                </a:lnTo>
                <a:lnTo>
                  <a:pt x="3051241" y="915153"/>
                </a:lnTo>
                <a:lnTo>
                  <a:pt x="3058260" y="925567"/>
                </a:lnTo>
                <a:lnTo>
                  <a:pt x="3060834" y="938318"/>
                </a:lnTo>
                <a:lnTo>
                  <a:pt x="3058260" y="951069"/>
                </a:lnTo>
                <a:lnTo>
                  <a:pt x="3051241" y="961484"/>
                </a:lnTo>
                <a:lnTo>
                  <a:pt x="3040831" y="968506"/>
                </a:lnTo>
                <a:lnTo>
                  <a:pt x="3028087" y="971082"/>
                </a:lnTo>
                <a:close/>
              </a:path>
              <a:path w="7315200" h="1499234">
                <a:moveTo>
                  <a:pt x="3330811" y="973607"/>
                </a:moveTo>
                <a:lnTo>
                  <a:pt x="3317095" y="970833"/>
                </a:lnTo>
                <a:lnTo>
                  <a:pt x="3305891" y="963272"/>
                </a:lnTo>
                <a:lnTo>
                  <a:pt x="3298334" y="952060"/>
                </a:lnTo>
                <a:lnTo>
                  <a:pt x="3295563" y="938335"/>
                </a:lnTo>
                <a:lnTo>
                  <a:pt x="3298334" y="924610"/>
                </a:lnTo>
                <a:lnTo>
                  <a:pt x="3305891" y="913398"/>
                </a:lnTo>
                <a:lnTo>
                  <a:pt x="3317095" y="905837"/>
                </a:lnTo>
                <a:lnTo>
                  <a:pt x="3330811" y="903063"/>
                </a:lnTo>
                <a:lnTo>
                  <a:pt x="3344529" y="905837"/>
                </a:lnTo>
                <a:lnTo>
                  <a:pt x="3355734" y="913398"/>
                </a:lnTo>
                <a:lnTo>
                  <a:pt x="3363291" y="924610"/>
                </a:lnTo>
                <a:lnTo>
                  <a:pt x="3366062" y="938335"/>
                </a:lnTo>
                <a:lnTo>
                  <a:pt x="3363293" y="952060"/>
                </a:lnTo>
                <a:lnTo>
                  <a:pt x="3355741" y="963272"/>
                </a:lnTo>
                <a:lnTo>
                  <a:pt x="3344536" y="970833"/>
                </a:lnTo>
                <a:lnTo>
                  <a:pt x="3330811" y="973607"/>
                </a:lnTo>
                <a:close/>
              </a:path>
              <a:path w="7315200" h="1499234">
                <a:moveTo>
                  <a:pt x="3633528" y="976132"/>
                </a:moveTo>
                <a:lnTo>
                  <a:pt x="3618825" y="973160"/>
                </a:lnTo>
                <a:lnTo>
                  <a:pt x="3606819" y="965059"/>
                </a:lnTo>
                <a:lnTo>
                  <a:pt x="3598723" y="953044"/>
                </a:lnTo>
                <a:lnTo>
                  <a:pt x="3595755" y="938335"/>
                </a:lnTo>
                <a:lnTo>
                  <a:pt x="3598723" y="923626"/>
                </a:lnTo>
                <a:lnTo>
                  <a:pt x="3606819" y="911611"/>
                </a:lnTo>
                <a:lnTo>
                  <a:pt x="3618825" y="903510"/>
                </a:lnTo>
                <a:lnTo>
                  <a:pt x="3633528" y="900538"/>
                </a:lnTo>
                <a:lnTo>
                  <a:pt x="3648231" y="903510"/>
                </a:lnTo>
                <a:lnTo>
                  <a:pt x="3660237" y="911611"/>
                </a:lnTo>
                <a:lnTo>
                  <a:pt x="3668333" y="923626"/>
                </a:lnTo>
                <a:lnTo>
                  <a:pt x="3671301" y="938335"/>
                </a:lnTo>
                <a:lnTo>
                  <a:pt x="3668333" y="953044"/>
                </a:lnTo>
                <a:lnTo>
                  <a:pt x="3660237" y="965059"/>
                </a:lnTo>
                <a:lnTo>
                  <a:pt x="3648231" y="973160"/>
                </a:lnTo>
                <a:lnTo>
                  <a:pt x="3633528" y="976132"/>
                </a:lnTo>
                <a:close/>
              </a:path>
              <a:path w="7315200" h="1499234">
                <a:moveTo>
                  <a:pt x="3936252" y="979497"/>
                </a:moveTo>
                <a:lnTo>
                  <a:pt x="3920243" y="976263"/>
                </a:lnTo>
                <a:lnTo>
                  <a:pt x="3907175" y="967442"/>
                </a:lnTo>
                <a:lnTo>
                  <a:pt x="3898366" y="954358"/>
                </a:lnTo>
                <a:lnTo>
                  <a:pt x="3895137" y="938335"/>
                </a:lnTo>
                <a:lnTo>
                  <a:pt x="3898366" y="922312"/>
                </a:lnTo>
                <a:lnTo>
                  <a:pt x="3907175" y="909228"/>
                </a:lnTo>
                <a:lnTo>
                  <a:pt x="3920243" y="900407"/>
                </a:lnTo>
                <a:lnTo>
                  <a:pt x="3936252" y="897173"/>
                </a:lnTo>
                <a:lnTo>
                  <a:pt x="3952265" y="900407"/>
                </a:lnTo>
                <a:lnTo>
                  <a:pt x="3965345" y="909228"/>
                </a:lnTo>
                <a:lnTo>
                  <a:pt x="3974165" y="922312"/>
                </a:lnTo>
                <a:lnTo>
                  <a:pt x="3977400" y="938335"/>
                </a:lnTo>
                <a:lnTo>
                  <a:pt x="3974165" y="954358"/>
                </a:lnTo>
                <a:lnTo>
                  <a:pt x="3965345" y="967442"/>
                </a:lnTo>
                <a:lnTo>
                  <a:pt x="3952265" y="976263"/>
                </a:lnTo>
                <a:lnTo>
                  <a:pt x="3936252" y="979497"/>
                </a:lnTo>
                <a:close/>
              </a:path>
              <a:path w="7315200" h="1499234">
                <a:moveTo>
                  <a:pt x="4238975" y="982022"/>
                </a:moveTo>
                <a:lnTo>
                  <a:pt x="4221988" y="978590"/>
                </a:lnTo>
                <a:lnTo>
                  <a:pt x="4208114" y="969230"/>
                </a:lnTo>
                <a:lnTo>
                  <a:pt x="4198759" y="955349"/>
                </a:lnTo>
                <a:lnTo>
                  <a:pt x="4195329" y="938352"/>
                </a:lnTo>
                <a:lnTo>
                  <a:pt x="4198759" y="921355"/>
                </a:lnTo>
                <a:lnTo>
                  <a:pt x="4208114" y="907475"/>
                </a:lnTo>
                <a:lnTo>
                  <a:pt x="4221988" y="898117"/>
                </a:lnTo>
                <a:lnTo>
                  <a:pt x="4238975" y="894685"/>
                </a:lnTo>
                <a:lnTo>
                  <a:pt x="4255963" y="898117"/>
                </a:lnTo>
                <a:lnTo>
                  <a:pt x="4269837" y="907475"/>
                </a:lnTo>
                <a:lnTo>
                  <a:pt x="4279191" y="921355"/>
                </a:lnTo>
                <a:lnTo>
                  <a:pt x="4282622" y="938352"/>
                </a:lnTo>
                <a:lnTo>
                  <a:pt x="4279191" y="955349"/>
                </a:lnTo>
                <a:lnTo>
                  <a:pt x="4269837" y="969230"/>
                </a:lnTo>
                <a:lnTo>
                  <a:pt x="4255963" y="978590"/>
                </a:lnTo>
                <a:lnTo>
                  <a:pt x="4238975" y="982022"/>
                </a:lnTo>
                <a:close/>
              </a:path>
              <a:path w="7315200" h="1499234">
                <a:moveTo>
                  <a:pt x="4541699" y="984547"/>
                </a:moveTo>
                <a:lnTo>
                  <a:pt x="4523737" y="980917"/>
                </a:lnTo>
                <a:lnTo>
                  <a:pt x="4509070" y="971017"/>
                </a:lnTo>
                <a:lnTo>
                  <a:pt x="4499181" y="956333"/>
                </a:lnTo>
                <a:lnTo>
                  <a:pt x="4495555" y="938352"/>
                </a:lnTo>
                <a:lnTo>
                  <a:pt x="4499181" y="920373"/>
                </a:lnTo>
                <a:lnTo>
                  <a:pt x="4509070" y="905690"/>
                </a:lnTo>
                <a:lnTo>
                  <a:pt x="4523737" y="895790"/>
                </a:lnTo>
                <a:lnTo>
                  <a:pt x="4541699" y="892160"/>
                </a:lnTo>
                <a:lnTo>
                  <a:pt x="4559681" y="895790"/>
                </a:lnTo>
                <a:lnTo>
                  <a:pt x="4574358" y="905690"/>
                </a:lnTo>
                <a:lnTo>
                  <a:pt x="4584251" y="920373"/>
                </a:lnTo>
                <a:lnTo>
                  <a:pt x="4587877" y="938352"/>
                </a:lnTo>
                <a:lnTo>
                  <a:pt x="4584251" y="956333"/>
                </a:lnTo>
                <a:lnTo>
                  <a:pt x="4574358" y="971017"/>
                </a:lnTo>
                <a:lnTo>
                  <a:pt x="4559681" y="980917"/>
                </a:lnTo>
                <a:lnTo>
                  <a:pt x="4541699" y="984547"/>
                </a:lnTo>
                <a:close/>
              </a:path>
              <a:path w="7315200" h="1499234">
                <a:moveTo>
                  <a:pt x="4844423" y="987069"/>
                </a:moveTo>
                <a:lnTo>
                  <a:pt x="4825482" y="983241"/>
                </a:lnTo>
                <a:lnTo>
                  <a:pt x="4810009" y="972802"/>
                </a:lnTo>
                <a:lnTo>
                  <a:pt x="4799574" y="957317"/>
                </a:lnTo>
                <a:lnTo>
                  <a:pt x="4795747" y="938352"/>
                </a:lnTo>
                <a:lnTo>
                  <a:pt x="4799574" y="919389"/>
                </a:lnTo>
                <a:lnTo>
                  <a:pt x="4810009" y="903903"/>
                </a:lnTo>
                <a:lnTo>
                  <a:pt x="4825482" y="893463"/>
                </a:lnTo>
                <a:lnTo>
                  <a:pt x="4844423" y="889635"/>
                </a:lnTo>
                <a:lnTo>
                  <a:pt x="4863384" y="893463"/>
                </a:lnTo>
                <a:lnTo>
                  <a:pt x="4878867" y="903903"/>
                </a:lnTo>
                <a:lnTo>
                  <a:pt x="4889305" y="919389"/>
                </a:lnTo>
                <a:lnTo>
                  <a:pt x="4893133" y="938352"/>
                </a:lnTo>
                <a:lnTo>
                  <a:pt x="4889305" y="957317"/>
                </a:lnTo>
                <a:lnTo>
                  <a:pt x="4878867" y="972802"/>
                </a:lnTo>
                <a:lnTo>
                  <a:pt x="4863384" y="983241"/>
                </a:lnTo>
                <a:lnTo>
                  <a:pt x="4844423" y="987069"/>
                </a:lnTo>
                <a:close/>
              </a:path>
              <a:path w="7315200" h="1499234">
                <a:moveTo>
                  <a:pt x="5147147" y="989593"/>
                </a:moveTo>
                <a:lnTo>
                  <a:pt x="5127212" y="985567"/>
                </a:lnTo>
                <a:lnTo>
                  <a:pt x="5110935" y="974587"/>
                </a:lnTo>
                <a:lnTo>
                  <a:pt x="5099962" y="958299"/>
                </a:lnTo>
                <a:lnTo>
                  <a:pt x="5095939" y="938352"/>
                </a:lnTo>
                <a:lnTo>
                  <a:pt x="5099962" y="918404"/>
                </a:lnTo>
                <a:lnTo>
                  <a:pt x="5110935" y="902117"/>
                </a:lnTo>
                <a:lnTo>
                  <a:pt x="5127212" y="891136"/>
                </a:lnTo>
                <a:lnTo>
                  <a:pt x="5147147" y="887110"/>
                </a:lnTo>
                <a:lnTo>
                  <a:pt x="5167087" y="891136"/>
                </a:lnTo>
                <a:lnTo>
                  <a:pt x="5183375" y="902117"/>
                </a:lnTo>
                <a:lnTo>
                  <a:pt x="5194360" y="918404"/>
                </a:lnTo>
                <a:lnTo>
                  <a:pt x="5198388" y="938352"/>
                </a:lnTo>
                <a:lnTo>
                  <a:pt x="5194360" y="958299"/>
                </a:lnTo>
                <a:lnTo>
                  <a:pt x="5183375" y="974587"/>
                </a:lnTo>
                <a:lnTo>
                  <a:pt x="5167087" y="985567"/>
                </a:lnTo>
                <a:lnTo>
                  <a:pt x="5147147" y="989593"/>
                </a:lnTo>
                <a:close/>
              </a:path>
              <a:path w="7315200" h="1499234">
                <a:moveTo>
                  <a:pt x="5449870" y="992959"/>
                </a:moveTo>
                <a:lnTo>
                  <a:pt x="5428644" y="988668"/>
                </a:lnTo>
                <a:lnTo>
                  <a:pt x="5411304" y="976967"/>
                </a:lnTo>
                <a:lnTo>
                  <a:pt x="5399610" y="959614"/>
                </a:lnTo>
                <a:lnTo>
                  <a:pt x="5395321" y="938369"/>
                </a:lnTo>
                <a:lnTo>
                  <a:pt x="5399610" y="917125"/>
                </a:lnTo>
                <a:lnTo>
                  <a:pt x="5411304" y="899772"/>
                </a:lnTo>
                <a:lnTo>
                  <a:pt x="5428644" y="888070"/>
                </a:lnTo>
                <a:lnTo>
                  <a:pt x="5449870" y="883779"/>
                </a:lnTo>
                <a:lnTo>
                  <a:pt x="5471116" y="888070"/>
                </a:lnTo>
                <a:lnTo>
                  <a:pt x="5488466" y="899772"/>
                </a:lnTo>
                <a:lnTo>
                  <a:pt x="5500164" y="917125"/>
                </a:lnTo>
                <a:lnTo>
                  <a:pt x="5504454" y="938369"/>
                </a:lnTo>
                <a:lnTo>
                  <a:pt x="5500164" y="959614"/>
                </a:lnTo>
                <a:lnTo>
                  <a:pt x="5488466" y="976967"/>
                </a:lnTo>
                <a:lnTo>
                  <a:pt x="5471116" y="988668"/>
                </a:lnTo>
                <a:lnTo>
                  <a:pt x="5449870" y="992959"/>
                </a:lnTo>
                <a:close/>
              </a:path>
              <a:path w="7315200" h="1499234">
                <a:moveTo>
                  <a:pt x="5752628" y="995484"/>
                </a:moveTo>
                <a:lnTo>
                  <a:pt x="5730408" y="990995"/>
                </a:lnTo>
                <a:lnTo>
                  <a:pt x="5712264" y="978753"/>
                </a:lnTo>
                <a:lnTo>
                  <a:pt x="5700032" y="960598"/>
                </a:lnTo>
                <a:lnTo>
                  <a:pt x="5695546" y="938369"/>
                </a:lnTo>
                <a:lnTo>
                  <a:pt x="5700032" y="916141"/>
                </a:lnTo>
                <a:lnTo>
                  <a:pt x="5712264" y="897986"/>
                </a:lnTo>
                <a:lnTo>
                  <a:pt x="5730408" y="885743"/>
                </a:lnTo>
                <a:lnTo>
                  <a:pt x="5752628" y="881254"/>
                </a:lnTo>
                <a:lnTo>
                  <a:pt x="5774828" y="885743"/>
                </a:lnTo>
                <a:lnTo>
                  <a:pt x="5792962" y="897986"/>
                </a:lnTo>
                <a:lnTo>
                  <a:pt x="5805191" y="916141"/>
                </a:lnTo>
                <a:lnTo>
                  <a:pt x="5809675" y="938369"/>
                </a:lnTo>
                <a:lnTo>
                  <a:pt x="5805195" y="960598"/>
                </a:lnTo>
                <a:lnTo>
                  <a:pt x="5792975" y="978753"/>
                </a:lnTo>
                <a:lnTo>
                  <a:pt x="5774842" y="990995"/>
                </a:lnTo>
                <a:lnTo>
                  <a:pt x="5752628" y="995484"/>
                </a:lnTo>
                <a:close/>
              </a:path>
              <a:path w="7315200" h="1499234">
                <a:moveTo>
                  <a:pt x="6055351" y="998009"/>
                </a:moveTo>
                <a:lnTo>
                  <a:pt x="6032152" y="993321"/>
                </a:lnTo>
                <a:lnTo>
                  <a:pt x="6013203" y="980538"/>
                </a:lnTo>
                <a:lnTo>
                  <a:pt x="6000425" y="961581"/>
                </a:lnTo>
                <a:lnTo>
                  <a:pt x="5995738" y="938369"/>
                </a:lnTo>
                <a:lnTo>
                  <a:pt x="6000425" y="915157"/>
                </a:lnTo>
                <a:lnTo>
                  <a:pt x="6013203" y="896201"/>
                </a:lnTo>
                <a:lnTo>
                  <a:pt x="6032152" y="883419"/>
                </a:lnTo>
                <a:lnTo>
                  <a:pt x="6055351" y="878732"/>
                </a:lnTo>
                <a:lnTo>
                  <a:pt x="6078546" y="883419"/>
                </a:lnTo>
                <a:lnTo>
                  <a:pt x="6097483" y="896201"/>
                </a:lnTo>
                <a:lnTo>
                  <a:pt x="6110250" y="915157"/>
                </a:lnTo>
                <a:lnTo>
                  <a:pt x="6114931" y="938369"/>
                </a:lnTo>
                <a:lnTo>
                  <a:pt x="6110250" y="961581"/>
                </a:lnTo>
                <a:lnTo>
                  <a:pt x="6097483" y="980538"/>
                </a:lnTo>
                <a:lnTo>
                  <a:pt x="6078546" y="993321"/>
                </a:lnTo>
                <a:lnTo>
                  <a:pt x="6055351" y="998009"/>
                </a:lnTo>
                <a:close/>
              </a:path>
              <a:path w="7315200" h="1499234">
                <a:moveTo>
                  <a:pt x="6358075" y="1002215"/>
                </a:moveTo>
                <a:lnTo>
                  <a:pt x="6333239" y="997199"/>
                </a:lnTo>
                <a:lnTo>
                  <a:pt x="6312960" y="983521"/>
                </a:lnTo>
                <a:lnTo>
                  <a:pt x="6299289" y="963232"/>
                </a:lnTo>
                <a:lnTo>
                  <a:pt x="6294276" y="938386"/>
                </a:lnTo>
                <a:lnTo>
                  <a:pt x="6299289" y="913539"/>
                </a:lnTo>
                <a:lnTo>
                  <a:pt x="6312960" y="893251"/>
                </a:lnTo>
                <a:lnTo>
                  <a:pt x="6333239" y="879572"/>
                </a:lnTo>
                <a:lnTo>
                  <a:pt x="6358075" y="874556"/>
                </a:lnTo>
                <a:lnTo>
                  <a:pt x="6382892" y="879572"/>
                </a:lnTo>
                <a:lnTo>
                  <a:pt x="6403161" y="893251"/>
                </a:lnTo>
                <a:lnTo>
                  <a:pt x="6416828" y="913539"/>
                </a:lnTo>
                <a:lnTo>
                  <a:pt x="6421840" y="938386"/>
                </a:lnTo>
                <a:lnTo>
                  <a:pt x="6416828" y="963232"/>
                </a:lnTo>
                <a:lnTo>
                  <a:pt x="6403161" y="983521"/>
                </a:lnTo>
                <a:lnTo>
                  <a:pt x="6382892" y="997199"/>
                </a:lnTo>
                <a:lnTo>
                  <a:pt x="6358075" y="1002215"/>
                </a:lnTo>
                <a:close/>
              </a:path>
              <a:path w="7315200" h="1499234">
                <a:moveTo>
                  <a:pt x="6660799" y="1005580"/>
                </a:moveTo>
                <a:lnTo>
                  <a:pt x="6634652" y="1000299"/>
                </a:lnTo>
                <a:lnTo>
                  <a:pt x="6613300" y="985898"/>
                </a:lnTo>
                <a:lnTo>
                  <a:pt x="6598904" y="964540"/>
                </a:lnTo>
                <a:lnTo>
                  <a:pt x="6593625" y="938386"/>
                </a:lnTo>
                <a:lnTo>
                  <a:pt x="6598904" y="912233"/>
                </a:lnTo>
                <a:lnTo>
                  <a:pt x="6613300" y="890874"/>
                </a:lnTo>
                <a:lnTo>
                  <a:pt x="6634652" y="876472"/>
                </a:lnTo>
                <a:lnTo>
                  <a:pt x="6660799" y="871191"/>
                </a:lnTo>
                <a:lnTo>
                  <a:pt x="6686926" y="876472"/>
                </a:lnTo>
                <a:lnTo>
                  <a:pt x="6708268" y="890874"/>
                </a:lnTo>
                <a:lnTo>
                  <a:pt x="6722661" y="912233"/>
                </a:lnTo>
                <a:lnTo>
                  <a:pt x="6727940" y="938386"/>
                </a:lnTo>
                <a:lnTo>
                  <a:pt x="6722661" y="964540"/>
                </a:lnTo>
                <a:lnTo>
                  <a:pt x="6708268" y="985898"/>
                </a:lnTo>
                <a:lnTo>
                  <a:pt x="6686926" y="1000299"/>
                </a:lnTo>
                <a:lnTo>
                  <a:pt x="6660799" y="1005580"/>
                </a:lnTo>
                <a:close/>
              </a:path>
              <a:path w="7315200" h="1499234">
                <a:moveTo>
                  <a:pt x="6963523" y="1009786"/>
                </a:moveTo>
                <a:lnTo>
                  <a:pt x="6935739" y="1004177"/>
                </a:lnTo>
                <a:lnTo>
                  <a:pt x="6913057" y="988879"/>
                </a:lnTo>
                <a:lnTo>
                  <a:pt x="6897768" y="966184"/>
                </a:lnTo>
                <a:lnTo>
                  <a:pt x="6892162" y="938386"/>
                </a:lnTo>
                <a:lnTo>
                  <a:pt x="6897768" y="910589"/>
                </a:lnTo>
                <a:lnTo>
                  <a:pt x="6913057" y="887894"/>
                </a:lnTo>
                <a:lnTo>
                  <a:pt x="6935739" y="872595"/>
                </a:lnTo>
                <a:lnTo>
                  <a:pt x="6963523" y="866985"/>
                </a:lnTo>
                <a:lnTo>
                  <a:pt x="6991292" y="872595"/>
                </a:lnTo>
                <a:lnTo>
                  <a:pt x="7013975" y="887894"/>
                </a:lnTo>
                <a:lnTo>
                  <a:pt x="7029272" y="910589"/>
                </a:lnTo>
                <a:lnTo>
                  <a:pt x="7034883" y="938386"/>
                </a:lnTo>
                <a:lnTo>
                  <a:pt x="7029272" y="966184"/>
                </a:lnTo>
                <a:lnTo>
                  <a:pt x="7013975" y="988879"/>
                </a:lnTo>
                <a:lnTo>
                  <a:pt x="6991292" y="1004177"/>
                </a:lnTo>
                <a:lnTo>
                  <a:pt x="6963523" y="1009786"/>
                </a:lnTo>
                <a:close/>
              </a:path>
              <a:path w="7315200" h="1499234">
                <a:moveTo>
                  <a:pt x="7266246" y="987102"/>
                </a:moveTo>
                <a:lnTo>
                  <a:pt x="7247286" y="983275"/>
                </a:lnTo>
                <a:lnTo>
                  <a:pt x="7231803" y="972835"/>
                </a:lnTo>
                <a:lnTo>
                  <a:pt x="7221364" y="957350"/>
                </a:lnTo>
                <a:lnTo>
                  <a:pt x="7217536" y="938386"/>
                </a:lnTo>
                <a:lnTo>
                  <a:pt x="7221364" y="919422"/>
                </a:lnTo>
                <a:lnTo>
                  <a:pt x="7231803" y="903937"/>
                </a:lnTo>
                <a:lnTo>
                  <a:pt x="7247286" y="893497"/>
                </a:lnTo>
                <a:lnTo>
                  <a:pt x="7266246" y="889669"/>
                </a:lnTo>
                <a:lnTo>
                  <a:pt x="7285188" y="893497"/>
                </a:lnTo>
                <a:lnTo>
                  <a:pt x="7300661" y="903937"/>
                </a:lnTo>
                <a:lnTo>
                  <a:pt x="7311095" y="919422"/>
                </a:lnTo>
                <a:lnTo>
                  <a:pt x="7314922" y="938386"/>
                </a:lnTo>
                <a:lnTo>
                  <a:pt x="7311095" y="957350"/>
                </a:lnTo>
                <a:lnTo>
                  <a:pt x="7300661" y="972835"/>
                </a:lnTo>
                <a:lnTo>
                  <a:pt x="7285188" y="983275"/>
                </a:lnTo>
                <a:lnTo>
                  <a:pt x="7266246" y="987102"/>
                </a:lnTo>
                <a:close/>
              </a:path>
              <a:path w="7315200" h="1499234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2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2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7315200" h="1499234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7315200" h="1499234">
                <a:moveTo>
                  <a:pt x="610007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5"/>
                </a:lnTo>
                <a:lnTo>
                  <a:pt x="602591" y="1234594"/>
                </a:lnTo>
                <a:lnTo>
                  <a:pt x="609990" y="1234594"/>
                </a:lnTo>
                <a:lnTo>
                  <a:pt x="613002" y="1237605"/>
                </a:lnTo>
                <a:lnTo>
                  <a:pt x="613002" y="1245012"/>
                </a:lnTo>
                <a:lnTo>
                  <a:pt x="610007" y="1248023"/>
                </a:lnTo>
                <a:close/>
              </a:path>
              <a:path w="7315200" h="1499234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7" y="1235739"/>
                </a:lnTo>
                <a:lnTo>
                  <a:pt x="919087" y="1246878"/>
                </a:lnTo>
                <a:lnTo>
                  <a:pt x="914581" y="1251388"/>
                </a:lnTo>
                <a:close/>
              </a:path>
              <a:path w="7315200" h="1499234">
                <a:moveTo>
                  <a:pt x="1219154" y="1254754"/>
                </a:moveTo>
                <a:lnTo>
                  <a:pt x="1204322" y="1254754"/>
                </a:lnTo>
                <a:lnTo>
                  <a:pt x="1198303" y="1248731"/>
                </a:lnTo>
                <a:lnTo>
                  <a:pt x="1198303" y="1233889"/>
                </a:lnTo>
                <a:lnTo>
                  <a:pt x="1204322" y="1227864"/>
                </a:lnTo>
                <a:lnTo>
                  <a:pt x="1219154" y="1227864"/>
                </a:lnTo>
                <a:lnTo>
                  <a:pt x="1225177" y="1233889"/>
                </a:lnTo>
                <a:lnTo>
                  <a:pt x="1225177" y="1248731"/>
                </a:lnTo>
                <a:lnTo>
                  <a:pt x="1219154" y="1254754"/>
                </a:lnTo>
                <a:close/>
              </a:path>
              <a:path w="7315200" h="1499234">
                <a:moveTo>
                  <a:pt x="1523731" y="1258122"/>
                </a:moveTo>
                <a:lnTo>
                  <a:pt x="1505196" y="1258122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1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1" y="1258122"/>
                </a:lnTo>
                <a:close/>
              </a:path>
              <a:path w="7315200" h="1499234">
                <a:moveTo>
                  <a:pt x="1817189" y="1261484"/>
                </a:moveTo>
                <a:lnTo>
                  <a:pt x="1809344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0" y="1241325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4" y="1222750"/>
                </a:lnTo>
                <a:lnTo>
                  <a:pt x="1817189" y="1221166"/>
                </a:lnTo>
                <a:lnTo>
                  <a:pt x="1825034" y="1222750"/>
                </a:lnTo>
                <a:lnTo>
                  <a:pt x="1831438" y="1227069"/>
                </a:lnTo>
                <a:lnTo>
                  <a:pt x="1835755" y="1233476"/>
                </a:lnTo>
                <a:lnTo>
                  <a:pt x="1837338" y="1241325"/>
                </a:lnTo>
                <a:lnTo>
                  <a:pt x="1835755" y="1249175"/>
                </a:lnTo>
                <a:lnTo>
                  <a:pt x="1831438" y="1255582"/>
                </a:lnTo>
                <a:lnTo>
                  <a:pt x="1825034" y="1259901"/>
                </a:lnTo>
                <a:lnTo>
                  <a:pt x="1817189" y="1261484"/>
                </a:lnTo>
                <a:close/>
              </a:path>
              <a:path w="7315200" h="1499234">
                <a:moveTo>
                  <a:pt x="2119913" y="1264853"/>
                </a:moveTo>
                <a:lnTo>
                  <a:pt x="2110762" y="1263004"/>
                </a:lnTo>
                <a:lnTo>
                  <a:pt x="2103289" y="1257962"/>
                </a:lnTo>
                <a:lnTo>
                  <a:pt x="2098250" y="1250483"/>
                </a:lnTo>
                <a:lnTo>
                  <a:pt x="2096402" y="1241325"/>
                </a:lnTo>
                <a:lnTo>
                  <a:pt x="2098250" y="1232170"/>
                </a:lnTo>
                <a:lnTo>
                  <a:pt x="2103289" y="1224692"/>
                </a:lnTo>
                <a:lnTo>
                  <a:pt x="2110762" y="1219650"/>
                </a:lnTo>
                <a:lnTo>
                  <a:pt x="2119913" y="1217801"/>
                </a:lnTo>
                <a:lnTo>
                  <a:pt x="2129063" y="1219650"/>
                </a:lnTo>
                <a:lnTo>
                  <a:pt x="2136537" y="1224692"/>
                </a:lnTo>
                <a:lnTo>
                  <a:pt x="2141576" y="1232170"/>
                </a:lnTo>
                <a:lnTo>
                  <a:pt x="2143424" y="1241325"/>
                </a:lnTo>
                <a:lnTo>
                  <a:pt x="2141576" y="1250483"/>
                </a:lnTo>
                <a:lnTo>
                  <a:pt x="2136537" y="1257962"/>
                </a:lnTo>
                <a:lnTo>
                  <a:pt x="2129063" y="1263004"/>
                </a:lnTo>
                <a:lnTo>
                  <a:pt x="2119913" y="1264853"/>
                </a:lnTo>
                <a:close/>
              </a:path>
              <a:path w="7315200" h="1499234">
                <a:moveTo>
                  <a:pt x="2422640" y="1267375"/>
                </a:moveTo>
                <a:lnTo>
                  <a:pt x="2412515" y="1265329"/>
                </a:lnTo>
                <a:lnTo>
                  <a:pt x="2404244" y="1259749"/>
                </a:lnTo>
                <a:lnTo>
                  <a:pt x="2398666" y="1251474"/>
                </a:lnTo>
                <a:lnTo>
                  <a:pt x="2396621" y="1241342"/>
                </a:lnTo>
                <a:lnTo>
                  <a:pt x="2398666" y="1231212"/>
                </a:lnTo>
                <a:lnTo>
                  <a:pt x="2404244" y="1222937"/>
                </a:lnTo>
                <a:lnTo>
                  <a:pt x="2412515" y="1217356"/>
                </a:lnTo>
                <a:lnTo>
                  <a:pt x="2422640" y="1215310"/>
                </a:lnTo>
                <a:lnTo>
                  <a:pt x="2432763" y="1217356"/>
                </a:lnTo>
                <a:lnTo>
                  <a:pt x="2441033" y="1222937"/>
                </a:lnTo>
                <a:lnTo>
                  <a:pt x="2446610" y="1231212"/>
                </a:lnTo>
                <a:lnTo>
                  <a:pt x="2448656" y="1241342"/>
                </a:lnTo>
                <a:lnTo>
                  <a:pt x="2446612" y="1251474"/>
                </a:lnTo>
                <a:lnTo>
                  <a:pt x="2441039" y="1259749"/>
                </a:lnTo>
                <a:lnTo>
                  <a:pt x="2432770" y="1265329"/>
                </a:lnTo>
                <a:lnTo>
                  <a:pt x="2422640" y="1267375"/>
                </a:lnTo>
                <a:close/>
              </a:path>
              <a:path w="7315200" h="1499234">
                <a:moveTo>
                  <a:pt x="2725364" y="1270740"/>
                </a:moveTo>
                <a:lnTo>
                  <a:pt x="2713926" y="1268431"/>
                </a:lnTo>
                <a:lnTo>
                  <a:pt x="2704587" y="1262131"/>
                </a:lnTo>
                <a:lnTo>
                  <a:pt x="2698291" y="1252787"/>
                </a:lnTo>
                <a:lnTo>
                  <a:pt x="2695982" y="1241342"/>
                </a:lnTo>
                <a:lnTo>
                  <a:pt x="2698291" y="1229898"/>
                </a:lnTo>
                <a:lnTo>
                  <a:pt x="2704587" y="1220553"/>
                </a:lnTo>
                <a:lnTo>
                  <a:pt x="2713926" y="1214254"/>
                </a:lnTo>
                <a:lnTo>
                  <a:pt x="2725364" y="1211944"/>
                </a:lnTo>
                <a:lnTo>
                  <a:pt x="2736801" y="1214254"/>
                </a:lnTo>
                <a:lnTo>
                  <a:pt x="2746140" y="1220553"/>
                </a:lnTo>
                <a:lnTo>
                  <a:pt x="2752436" y="1229898"/>
                </a:lnTo>
                <a:lnTo>
                  <a:pt x="2754745" y="1241342"/>
                </a:lnTo>
                <a:lnTo>
                  <a:pt x="2752436" y="1252787"/>
                </a:lnTo>
                <a:lnTo>
                  <a:pt x="2746140" y="1262131"/>
                </a:lnTo>
                <a:lnTo>
                  <a:pt x="2736801" y="1268431"/>
                </a:lnTo>
                <a:lnTo>
                  <a:pt x="2725364" y="1270740"/>
                </a:lnTo>
                <a:close/>
              </a:path>
              <a:path w="7315200" h="1499234">
                <a:moveTo>
                  <a:pt x="3028087" y="1274106"/>
                </a:moveTo>
                <a:lnTo>
                  <a:pt x="3015344" y="1271530"/>
                </a:lnTo>
                <a:lnTo>
                  <a:pt x="3004936" y="1264508"/>
                </a:lnTo>
                <a:lnTo>
                  <a:pt x="2997918" y="1254093"/>
                </a:lnTo>
                <a:lnTo>
                  <a:pt x="2995344" y="1241342"/>
                </a:lnTo>
                <a:lnTo>
                  <a:pt x="2997918" y="1228591"/>
                </a:lnTo>
                <a:lnTo>
                  <a:pt x="3004936" y="1218177"/>
                </a:lnTo>
                <a:lnTo>
                  <a:pt x="3015344" y="1211154"/>
                </a:lnTo>
                <a:lnTo>
                  <a:pt x="3028087" y="1208579"/>
                </a:lnTo>
                <a:lnTo>
                  <a:pt x="3040831" y="1211154"/>
                </a:lnTo>
                <a:lnTo>
                  <a:pt x="3051241" y="1218177"/>
                </a:lnTo>
                <a:lnTo>
                  <a:pt x="3058260" y="1228591"/>
                </a:lnTo>
                <a:lnTo>
                  <a:pt x="3060834" y="1241342"/>
                </a:lnTo>
                <a:lnTo>
                  <a:pt x="3058260" y="1254093"/>
                </a:lnTo>
                <a:lnTo>
                  <a:pt x="3051241" y="1264508"/>
                </a:lnTo>
                <a:lnTo>
                  <a:pt x="3040831" y="1271530"/>
                </a:lnTo>
                <a:lnTo>
                  <a:pt x="3028087" y="1274106"/>
                </a:lnTo>
                <a:close/>
              </a:path>
              <a:path w="7315200" h="1499234">
                <a:moveTo>
                  <a:pt x="3330811" y="1276631"/>
                </a:moveTo>
                <a:lnTo>
                  <a:pt x="3317095" y="1273858"/>
                </a:lnTo>
                <a:lnTo>
                  <a:pt x="3305891" y="1266296"/>
                </a:lnTo>
                <a:lnTo>
                  <a:pt x="3298334" y="1255084"/>
                </a:lnTo>
                <a:lnTo>
                  <a:pt x="3295563" y="1241359"/>
                </a:lnTo>
                <a:lnTo>
                  <a:pt x="3298334" y="1227634"/>
                </a:lnTo>
                <a:lnTo>
                  <a:pt x="3305891" y="1216422"/>
                </a:lnTo>
                <a:lnTo>
                  <a:pt x="3317095" y="1208861"/>
                </a:lnTo>
                <a:lnTo>
                  <a:pt x="3330811" y="1206088"/>
                </a:lnTo>
                <a:lnTo>
                  <a:pt x="3344529" y="1208861"/>
                </a:lnTo>
                <a:lnTo>
                  <a:pt x="3355734" y="1216422"/>
                </a:lnTo>
                <a:lnTo>
                  <a:pt x="3363291" y="1227634"/>
                </a:lnTo>
                <a:lnTo>
                  <a:pt x="3366062" y="1241359"/>
                </a:lnTo>
                <a:lnTo>
                  <a:pt x="3363293" y="1255084"/>
                </a:lnTo>
                <a:lnTo>
                  <a:pt x="3355741" y="1266296"/>
                </a:lnTo>
                <a:lnTo>
                  <a:pt x="3344536" y="1273858"/>
                </a:lnTo>
                <a:lnTo>
                  <a:pt x="3330811" y="1276631"/>
                </a:lnTo>
                <a:close/>
              </a:path>
              <a:path w="7315200" h="1499234">
                <a:moveTo>
                  <a:pt x="3633528" y="1279156"/>
                </a:moveTo>
                <a:lnTo>
                  <a:pt x="3618825" y="1276185"/>
                </a:lnTo>
                <a:lnTo>
                  <a:pt x="3606819" y="1268083"/>
                </a:lnTo>
                <a:lnTo>
                  <a:pt x="3598723" y="1256069"/>
                </a:lnTo>
                <a:lnTo>
                  <a:pt x="3595755" y="1241359"/>
                </a:lnTo>
                <a:lnTo>
                  <a:pt x="3598723" y="1226651"/>
                </a:lnTo>
                <a:lnTo>
                  <a:pt x="3606819" y="1214637"/>
                </a:lnTo>
                <a:lnTo>
                  <a:pt x="3618825" y="1206534"/>
                </a:lnTo>
                <a:lnTo>
                  <a:pt x="3633528" y="1203563"/>
                </a:lnTo>
                <a:lnTo>
                  <a:pt x="3648231" y="1206534"/>
                </a:lnTo>
                <a:lnTo>
                  <a:pt x="3660237" y="1214637"/>
                </a:lnTo>
                <a:lnTo>
                  <a:pt x="3668333" y="1226651"/>
                </a:lnTo>
                <a:lnTo>
                  <a:pt x="3671301" y="1241359"/>
                </a:lnTo>
                <a:lnTo>
                  <a:pt x="3668333" y="1256069"/>
                </a:lnTo>
                <a:lnTo>
                  <a:pt x="3660237" y="1268083"/>
                </a:lnTo>
                <a:lnTo>
                  <a:pt x="3648231" y="1276185"/>
                </a:lnTo>
                <a:lnTo>
                  <a:pt x="3633528" y="1279156"/>
                </a:lnTo>
                <a:close/>
              </a:path>
              <a:path w="7315200" h="1499234">
                <a:moveTo>
                  <a:pt x="3936252" y="1282521"/>
                </a:moveTo>
                <a:lnTo>
                  <a:pt x="3920243" y="1279287"/>
                </a:lnTo>
                <a:lnTo>
                  <a:pt x="3907175" y="1270466"/>
                </a:lnTo>
                <a:lnTo>
                  <a:pt x="3898366" y="1257382"/>
                </a:lnTo>
                <a:lnTo>
                  <a:pt x="3895137" y="1241359"/>
                </a:lnTo>
                <a:lnTo>
                  <a:pt x="3898366" y="1225336"/>
                </a:lnTo>
                <a:lnTo>
                  <a:pt x="3907175" y="1212253"/>
                </a:lnTo>
                <a:lnTo>
                  <a:pt x="3920243" y="1203432"/>
                </a:lnTo>
                <a:lnTo>
                  <a:pt x="3936252" y="1200197"/>
                </a:lnTo>
                <a:lnTo>
                  <a:pt x="3952265" y="1203432"/>
                </a:lnTo>
                <a:lnTo>
                  <a:pt x="3965345" y="1212253"/>
                </a:lnTo>
                <a:lnTo>
                  <a:pt x="3974165" y="1225336"/>
                </a:lnTo>
                <a:lnTo>
                  <a:pt x="3977400" y="1241359"/>
                </a:lnTo>
                <a:lnTo>
                  <a:pt x="3974165" y="1257382"/>
                </a:lnTo>
                <a:lnTo>
                  <a:pt x="3965345" y="1270466"/>
                </a:lnTo>
                <a:lnTo>
                  <a:pt x="3952265" y="1279287"/>
                </a:lnTo>
                <a:lnTo>
                  <a:pt x="3936252" y="1282521"/>
                </a:lnTo>
                <a:close/>
              </a:path>
              <a:path w="7315200" h="1499234">
                <a:moveTo>
                  <a:pt x="4238975" y="1285046"/>
                </a:moveTo>
                <a:lnTo>
                  <a:pt x="4221988" y="1281614"/>
                </a:lnTo>
                <a:lnTo>
                  <a:pt x="4208114" y="1272254"/>
                </a:lnTo>
                <a:lnTo>
                  <a:pt x="4198759" y="1258373"/>
                </a:lnTo>
                <a:lnTo>
                  <a:pt x="4195329" y="1241376"/>
                </a:lnTo>
                <a:lnTo>
                  <a:pt x="4198759" y="1224379"/>
                </a:lnTo>
                <a:lnTo>
                  <a:pt x="4208114" y="1210498"/>
                </a:lnTo>
                <a:lnTo>
                  <a:pt x="4221988" y="1201138"/>
                </a:lnTo>
                <a:lnTo>
                  <a:pt x="4238975" y="1197706"/>
                </a:lnTo>
                <a:lnTo>
                  <a:pt x="4255963" y="1201138"/>
                </a:lnTo>
                <a:lnTo>
                  <a:pt x="4269837" y="1210498"/>
                </a:lnTo>
                <a:lnTo>
                  <a:pt x="4279191" y="1224379"/>
                </a:lnTo>
                <a:lnTo>
                  <a:pt x="4282622" y="1241376"/>
                </a:lnTo>
                <a:lnTo>
                  <a:pt x="4279191" y="1258373"/>
                </a:lnTo>
                <a:lnTo>
                  <a:pt x="4269837" y="1272254"/>
                </a:lnTo>
                <a:lnTo>
                  <a:pt x="4255963" y="1281614"/>
                </a:lnTo>
                <a:lnTo>
                  <a:pt x="4238975" y="1285046"/>
                </a:lnTo>
                <a:close/>
              </a:path>
              <a:path w="7315200" h="1499234">
                <a:moveTo>
                  <a:pt x="4541699" y="1287571"/>
                </a:moveTo>
                <a:lnTo>
                  <a:pt x="4523737" y="1283941"/>
                </a:lnTo>
                <a:lnTo>
                  <a:pt x="4509070" y="1274041"/>
                </a:lnTo>
                <a:lnTo>
                  <a:pt x="4499181" y="1259357"/>
                </a:lnTo>
                <a:lnTo>
                  <a:pt x="4495555" y="1241376"/>
                </a:lnTo>
                <a:lnTo>
                  <a:pt x="4499181" y="1223397"/>
                </a:lnTo>
                <a:lnTo>
                  <a:pt x="4509070" y="1208714"/>
                </a:lnTo>
                <a:lnTo>
                  <a:pt x="4523737" y="1198815"/>
                </a:lnTo>
                <a:lnTo>
                  <a:pt x="4541699" y="1195184"/>
                </a:lnTo>
                <a:lnTo>
                  <a:pt x="4559681" y="1198815"/>
                </a:lnTo>
                <a:lnTo>
                  <a:pt x="4574358" y="1208714"/>
                </a:lnTo>
                <a:lnTo>
                  <a:pt x="4584251" y="1223397"/>
                </a:lnTo>
                <a:lnTo>
                  <a:pt x="4587877" y="1241376"/>
                </a:lnTo>
                <a:lnTo>
                  <a:pt x="4584251" y="1259357"/>
                </a:lnTo>
                <a:lnTo>
                  <a:pt x="4574358" y="1274041"/>
                </a:lnTo>
                <a:lnTo>
                  <a:pt x="4559681" y="1283941"/>
                </a:lnTo>
                <a:lnTo>
                  <a:pt x="4541699" y="1287571"/>
                </a:lnTo>
                <a:close/>
              </a:path>
              <a:path w="7315200" h="1499234">
                <a:moveTo>
                  <a:pt x="4844423" y="1290093"/>
                </a:moveTo>
                <a:lnTo>
                  <a:pt x="4825482" y="1286264"/>
                </a:lnTo>
                <a:lnTo>
                  <a:pt x="4810009" y="1275824"/>
                </a:lnTo>
                <a:lnTo>
                  <a:pt x="4799574" y="1260339"/>
                </a:lnTo>
                <a:lnTo>
                  <a:pt x="4795747" y="1241376"/>
                </a:lnTo>
                <a:lnTo>
                  <a:pt x="4799574" y="1222413"/>
                </a:lnTo>
                <a:lnTo>
                  <a:pt x="4810009" y="1206928"/>
                </a:lnTo>
                <a:lnTo>
                  <a:pt x="4825482" y="1196488"/>
                </a:lnTo>
                <a:lnTo>
                  <a:pt x="4844423" y="1192659"/>
                </a:lnTo>
                <a:lnTo>
                  <a:pt x="4863384" y="1196488"/>
                </a:lnTo>
                <a:lnTo>
                  <a:pt x="4878867" y="1206928"/>
                </a:lnTo>
                <a:lnTo>
                  <a:pt x="4889305" y="1222413"/>
                </a:lnTo>
                <a:lnTo>
                  <a:pt x="4893133" y="1241376"/>
                </a:lnTo>
                <a:lnTo>
                  <a:pt x="4889305" y="1260339"/>
                </a:lnTo>
                <a:lnTo>
                  <a:pt x="4878867" y="1275824"/>
                </a:lnTo>
                <a:lnTo>
                  <a:pt x="4863384" y="1286264"/>
                </a:lnTo>
                <a:lnTo>
                  <a:pt x="4844423" y="1290093"/>
                </a:lnTo>
                <a:close/>
              </a:path>
              <a:path w="7315200" h="1499234">
                <a:moveTo>
                  <a:pt x="5147147" y="1292618"/>
                </a:moveTo>
                <a:lnTo>
                  <a:pt x="5127212" y="1288591"/>
                </a:lnTo>
                <a:lnTo>
                  <a:pt x="5110935" y="1277611"/>
                </a:lnTo>
                <a:lnTo>
                  <a:pt x="5099962" y="1261323"/>
                </a:lnTo>
                <a:lnTo>
                  <a:pt x="5095939" y="1241376"/>
                </a:lnTo>
                <a:lnTo>
                  <a:pt x="5099962" y="1221429"/>
                </a:lnTo>
                <a:lnTo>
                  <a:pt x="5110935" y="1205141"/>
                </a:lnTo>
                <a:lnTo>
                  <a:pt x="5127212" y="1194161"/>
                </a:lnTo>
                <a:lnTo>
                  <a:pt x="5147147" y="1190134"/>
                </a:lnTo>
                <a:lnTo>
                  <a:pt x="5167087" y="1194161"/>
                </a:lnTo>
                <a:lnTo>
                  <a:pt x="5183375" y="1205141"/>
                </a:lnTo>
                <a:lnTo>
                  <a:pt x="5194360" y="1221429"/>
                </a:lnTo>
                <a:lnTo>
                  <a:pt x="5198388" y="1241376"/>
                </a:lnTo>
                <a:lnTo>
                  <a:pt x="5194360" y="1261323"/>
                </a:lnTo>
                <a:lnTo>
                  <a:pt x="5183375" y="1277611"/>
                </a:lnTo>
                <a:lnTo>
                  <a:pt x="5167087" y="1288591"/>
                </a:lnTo>
                <a:lnTo>
                  <a:pt x="5147147" y="1292618"/>
                </a:lnTo>
                <a:close/>
              </a:path>
              <a:path w="7315200" h="1499234">
                <a:moveTo>
                  <a:pt x="5449870" y="1295983"/>
                </a:moveTo>
                <a:lnTo>
                  <a:pt x="5428644" y="1291692"/>
                </a:lnTo>
                <a:lnTo>
                  <a:pt x="5411304" y="1279991"/>
                </a:lnTo>
                <a:lnTo>
                  <a:pt x="5399610" y="1262638"/>
                </a:lnTo>
                <a:lnTo>
                  <a:pt x="5395321" y="1241393"/>
                </a:lnTo>
                <a:lnTo>
                  <a:pt x="5399610" y="1220149"/>
                </a:lnTo>
                <a:lnTo>
                  <a:pt x="5411304" y="1202796"/>
                </a:lnTo>
                <a:lnTo>
                  <a:pt x="5428644" y="1191094"/>
                </a:lnTo>
                <a:lnTo>
                  <a:pt x="5449870" y="1186803"/>
                </a:lnTo>
                <a:lnTo>
                  <a:pt x="5471116" y="1191094"/>
                </a:lnTo>
                <a:lnTo>
                  <a:pt x="5488466" y="1202796"/>
                </a:lnTo>
                <a:lnTo>
                  <a:pt x="5500164" y="1220149"/>
                </a:lnTo>
                <a:lnTo>
                  <a:pt x="5504454" y="1241393"/>
                </a:lnTo>
                <a:lnTo>
                  <a:pt x="5500164" y="1262638"/>
                </a:lnTo>
                <a:lnTo>
                  <a:pt x="5488466" y="1279991"/>
                </a:lnTo>
                <a:lnTo>
                  <a:pt x="5471116" y="1291692"/>
                </a:lnTo>
                <a:lnTo>
                  <a:pt x="5449870" y="1295983"/>
                </a:lnTo>
                <a:close/>
              </a:path>
              <a:path w="7315200" h="1499234">
                <a:moveTo>
                  <a:pt x="5752628" y="1298508"/>
                </a:moveTo>
                <a:lnTo>
                  <a:pt x="5730408" y="1294018"/>
                </a:lnTo>
                <a:lnTo>
                  <a:pt x="5712264" y="1281776"/>
                </a:lnTo>
                <a:lnTo>
                  <a:pt x="5700032" y="1263621"/>
                </a:lnTo>
                <a:lnTo>
                  <a:pt x="5695546" y="1241393"/>
                </a:lnTo>
                <a:lnTo>
                  <a:pt x="5700032" y="1219165"/>
                </a:lnTo>
                <a:lnTo>
                  <a:pt x="5712264" y="1201010"/>
                </a:lnTo>
                <a:lnTo>
                  <a:pt x="5730408" y="1188767"/>
                </a:lnTo>
                <a:lnTo>
                  <a:pt x="5752628" y="1184278"/>
                </a:lnTo>
                <a:lnTo>
                  <a:pt x="5774828" y="1188767"/>
                </a:lnTo>
                <a:lnTo>
                  <a:pt x="5792962" y="1201010"/>
                </a:lnTo>
                <a:lnTo>
                  <a:pt x="5805191" y="1219165"/>
                </a:lnTo>
                <a:lnTo>
                  <a:pt x="5809675" y="1241393"/>
                </a:lnTo>
                <a:lnTo>
                  <a:pt x="5805195" y="1263621"/>
                </a:lnTo>
                <a:lnTo>
                  <a:pt x="5792975" y="1281776"/>
                </a:lnTo>
                <a:lnTo>
                  <a:pt x="5774842" y="1294018"/>
                </a:lnTo>
                <a:lnTo>
                  <a:pt x="5752628" y="1298508"/>
                </a:lnTo>
                <a:close/>
              </a:path>
              <a:path w="7315200" h="1499234">
                <a:moveTo>
                  <a:pt x="6055351" y="1301033"/>
                </a:moveTo>
                <a:lnTo>
                  <a:pt x="6032152" y="1296345"/>
                </a:lnTo>
                <a:lnTo>
                  <a:pt x="6013203" y="1283563"/>
                </a:lnTo>
                <a:lnTo>
                  <a:pt x="6000425" y="1264605"/>
                </a:lnTo>
                <a:lnTo>
                  <a:pt x="5995738" y="1241393"/>
                </a:lnTo>
                <a:lnTo>
                  <a:pt x="6000425" y="1218181"/>
                </a:lnTo>
                <a:lnTo>
                  <a:pt x="6013203" y="1199223"/>
                </a:lnTo>
                <a:lnTo>
                  <a:pt x="6032152" y="1186440"/>
                </a:lnTo>
                <a:lnTo>
                  <a:pt x="6055351" y="1181753"/>
                </a:lnTo>
                <a:lnTo>
                  <a:pt x="6078546" y="1186440"/>
                </a:lnTo>
                <a:lnTo>
                  <a:pt x="6097483" y="1199223"/>
                </a:lnTo>
                <a:lnTo>
                  <a:pt x="6110250" y="1218181"/>
                </a:lnTo>
                <a:lnTo>
                  <a:pt x="6114931" y="1241393"/>
                </a:lnTo>
                <a:lnTo>
                  <a:pt x="6110250" y="1264605"/>
                </a:lnTo>
                <a:lnTo>
                  <a:pt x="6097483" y="1283563"/>
                </a:lnTo>
                <a:lnTo>
                  <a:pt x="6078546" y="1296345"/>
                </a:lnTo>
                <a:lnTo>
                  <a:pt x="6055351" y="1301033"/>
                </a:lnTo>
                <a:close/>
              </a:path>
              <a:path w="7315200" h="1499234">
                <a:moveTo>
                  <a:pt x="6358075" y="1305239"/>
                </a:moveTo>
                <a:lnTo>
                  <a:pt x="6333239" y="1300223"/>
                </a:lnTo>
                <a:lnTo>
                  <a:pt x="6312960" y="1286545"/>
                </a:lnTo>
                <a:lnTo>
                  <a:pt x="6299289" y="1266256"/>
                </a:lnTo>
                <a:lnTo>
                  <a:pt x="6294276" y="1241410"/>
                </a:lnTo>
                <a:lnTo>
                  <a:pt x="6299289" y="1216563"/>
                </a:lnTo>
                <a:lnTo>
                  <a:pt x="6312960" y="1196275"/>
                </a:lnTo>
                <a:lnTo>
                  <a:pt x="6333239" y="1182596"/>
                </a:lnTo>
                <a:lnTo>
                  <a:pt x="6358075" y="1177581"/>
                </a:lnTo>
                <a:lnTo>
                  <a:pt x="6382892" y="1182596"/>
                </a:lnTo>
                <a:lnTo>
                  <a:pt x="6403161" y="1196275"/>
                </a:lnTo>
                <a:lnTo>
                  <a:pt x="6416828" y="1216563"/>
                </a:lnTo>
                <a:lnTo>
                  <a:pt x="6421840" y="1241410"/>
                </a:lnTo>
                <a:lnTo>
                  <a:pt x="6416828" y="1266256"/>
                </a:lnTo>
                <a:lnTo>
                  <a:pt x="6403161" y="1286545"/>
                </a:lnTo>
                <a:lnTo>
                  <a:pt x="6382892" y="1300223"/>
                </a:lnTo>
                <a:lnTo>
                  <a:pt x="6358075" y="1305239"/>
                </a:lnTo>
                <a:close/>
              </a:path>
              <a:path w="7315200" h="1499234">
                <a:moveTo>
                  <a:pt x="6660799" y="1308604"/>
                </a:moveTo>
                <a:lnTo>
                  <a:pt x="6634652" y="1303324"/>
                </a:lnTo>
                <a:lnTo>
                  <a:pt x="6613300" y="1288923"/>
                </a:lnTo>
                <a:lnTo>
                  <a:pt x="6598904" y="1267564"/>
                </a:lnTo>
                <a:lnTo>
                  <a:pt x="6593625" y="1241410"/>
                </a:lnTo>
                <a:lnTo>
                  <a:pt x="6598904" y="1215257"/>
                </a:lnTo>
                <a:lnTo>
                  <a:pt x="6613300" y="1193898"/>
                </a:lnTo>
                <a:lnTo>
                  <a:pt x="6634652" y="1179496"/>
                </a:lnTo>
                <a:lnTo>
                  <a:pt x="6660799" y="1174215"/>
                </a:lnTo>
                <a:lnTo>
                  <a:pt x="6686926" y="1179496"/>
                </a:lnTo>
                <a:lnTo>
                  <a:pt x="6708268" y="1193898"/>
                </a:lnTo>
                <a:lnTo>
                  <a:pt x="6722661" y="1215257"/>
                </a:lnTo>
                <a:lnTo>
                  <a:pt x="6727940" y="1241410"/>
                </a:lnTo>
                <a:lnTo>
                  <a:pt x="6722661" y="1267564"/>
                </a:lnTo>
                <a:lnTo>
                  <a:pt x="6708268" y="1288923"/>
                </a:lnTo>
                <a:lnTo>
                  <a:pt x="6686926" y="1303324"/>
                </a:lnTo>
                <a:lnTo>
                  <a:pt x="6660799" y="1308604"/>
                </a:lnTo>
                <a:close/>
              </a:path>
              <a:path w="7315200" h="1499234">
                <a:moveTo>
                  <a:pt x="6963523" y="1312814"/>
                </a:moveTo>
                <a:lnTo>
                  <a:pt x="6935739" y="1307204"/>
                </a:lnTo>
                <a:lnTo>
                  <a:pt x="6913057" y="1291905"/>
                </a:lnTo>
                <a:lnTo>
                  <a:pt x="6897768" y="1269208"/>
                </a:lnTo>
                <a:lnTo>
                  <a:pt x="6892162" y="1241410"/>
                </a:lnTo>
                <a:lnTo>
                  <a:pt x="6897768" y="1213613"/>
                </a:lnTo>
                <a:lnTo>
                  <a:pt x="6913057" y="1190918"/>
                </a:lnTo>
                <a:lnTo>
                  <a:pt x="6935739" y="1175619"/>
                </a:lnTo>
                <a:lnTo>
                  <a:pt x="6963523" y="1170009"/>
                </a:lnTo>
                <a:lnTo>
                  <a:pt x="6991292" y="1175619"/>
                </a:lnTo>
                <a:lnTo>
                  <a:pt x="7013975" y="1190918"/>
                </a:lnTo>
                <a:lnTo>
                  <a:pt x="7029272" y="1213613"/>
                </a:lnTo>
                <a:lnTo>
                  <a:pt x="7034883" y="1241410"/>
                </a:lnTo>
                <a:lnTo>
                  <a:pt x="7029272" y="1269208"/>
                </a:lnTo>
                <a:lnTo>
                  <a:pt x="7013975" y="1291905"/>
                </a:lnTo>
                <a:lnTo>
                  <a:pt x="6991292" y="1307204"/>
                </a:lnTo>
                <a:lnTo>
                  <a:pt x="6963523" y="1312814"/>
                </a:lnTo>
                <a:close/>
              </a:path>
              <a:path w="7315200" h="1499234">
                <a:moveTo>
                  <a:pt x="7266246" y="1280891"/>
                </a:moveTo>
                <a:lnTo>
                  <a:pt x="7250881" y="1277789"/>
                </a:lnTo>
                <a:lnTo>
                  <a:pt x="7238339" y="1269329"/>
                </a:lnTo>
                <a:lnTo>
                  <a:pt x="7229885" y="1256780"/>
                </a:lnTo>
                <a:lnTo>
                  <a:pt x="7226786" y="1241410"/>
                </a:lnTo>
                <a:lnTo>
                  <a:pt x="7229885" y="1226040"/>
                </a:lnTo>
                <a:lnTo>
                  <a:pt x="7238339" y="1213492"/>
                </a:lnTo>
                <a:lnTo>
                  <a:pt x="7250881" y="1205034"/>
                </a:lnTo>
                <a:lnTo>
                  <a:pt x="7266246" y="1201932"/>
                </a:lnTo>
                <a:lnTo>
                  <a:pt x="7281592" y="1205034"/>
                </a:lnTo>
                <a:lnTo>
                  <a:pt x="7294125" y="1213492"/>
                </a:lnTo>
                <a:lnTo>
                  <a:pt x="7302575" y="1226040"/>
                </a:lnTo>
                <a:lnTo>
                  <a:pt x="7305673" y="1241410"/>
                </a:lnTo>
                <a:lnTo>
                  <a:pt x="7302575" y="1256780"/>
                </a:lnTo>
                <a:lnTo>
                  <a:pt x="7294125" y="1269329"/>
                </a:lnTo>
                <a:lnTo>
                  <a:pt x="7281592" y="1277789"/>
                </a:lnTo>
                <a:lnTo>
                  <a:pt x="7266246" y="1280891"/>
                </a:lnTo>
                <a:close/>
              </a:path>
              <a:path w="7315200" h="1499234">
                <a:moveTo>
                  <a:pt x="4544742" y="1498823"/>
                </a:moveTo>
                <a:lnTo>
                  <a:pt x="4538659" y="1498823"/>
                </a:lnTo>
                <a:lnTo>
                  <a:pt x="4541699" y="1498208"/>
                </a:lnTo>
                <a:lnTo>
                  <a:pt x="4544742" y="1498823"/>
                </a:lnTo>
                <a:close/>
              </a:path>
              <a:path w="7315200" h="1499234">
                <a:moveTo>
                  <a:pt x="4859972" y="1498823"/>
                </a:moveTo>
                <a:lnTo>
                  <a:pt x="4828890" y="1498823"/>
                </a:lnTo>
                <a:lnTo>
                  <a:pt x="4844423" y="1495684"/>
                </a:lnTo>
                <a:lnTo>
                  <a:pt x="4859972" y="1498823"/>
                </a:lnTo>
                <a:close/>
              </a:path>
              <a:path w="7315200" h="1499234">
                <a:moveTo>
                  <a:pt x="5169517" y="1498823"/>
                </a:moveTo>
                <a:lnTo>
                  <a:pt x="5124783" y="1498823"/>
                </a:lnTo>
                <a:lnTo>
                  <a:pt x="5127212" y="1497185"/>
                </a:lnTo>
                <a:lnTo>
                  <a:pt x="5147147" y="1493159"/>
                </a:lnTo>
                <a:lnTo>
                  <a:pt x="5167087" y="1497185"/>
                </a:lnTo>
                <a:lnTo>
                  <a:pt x="5169517" y="1498823"/>
                </a:lnTo>
                <a:close/>
              </a:path>
              <a:path w="7315200" h="1499234">
                <a:moveTo>
                  <a:pt x="5478091" y="1498823"/>
                </a:moveTo>
                <a:lnTo>
                  <a:pt x="5421673" y="1498823"/>
                </a:lnTo>
                <a:lnTo>
                  <a:pt x="5428644" y="1494119"/>
                </a:lnTo>
                <a:lnTo>
                  <a:pt x="5449870" y="1489827"/>
                </a:lnTo>
                <a:lnTo>
                  <a:pt x="5471116" y="1494119"/>
                </a:lnTo>
                <a:lnTo>
                  <a:pt x="5478091" y="1498823"/>
                </a:lnTo>
                <a:close/>
              </a:path>
              <a:path w="7315200" h="1499234">
                <a:moveTo>
                  <a:pt x="5785243" y="1498823"/>
                </a:moveTo>
                <a:lnTo>
                  <a:pt x="5719987" y="1498823"/>
                </a:lnTo>
                <a:lnTo>
                  <a:pt x="5730408" y="1491792"/>
                </a:lnTo>
                <a:lnTo>
                  <a:pt x="5752628" y="1487302"/>
                </a:lnTo>
                <a:lnTo>
                  <a:pt x="5774828" y="1491792"/>
                </a:lnTo>
                <a:lnTo>
                  <a:pt x="5785243" y="1498823"/>
                </a:lnTo>
                <a:close/>
              </a:path>
              <a:path w="7315200" h="1499234">
                <a:moveTo>
                  <a:pt x="6092407" y="1498823"/>
                </a:moveTo>
                <a:lnTo>
                  <a:pt x="6018282" y="1498823"/>
                </a:lnTo>
                <a:lnTo>
                  <a:pt x="6032152" y="1489467"/>
                </a:lnTo>
                <a:lnTo>
                  <a:pt x="6055351" y="1484780"/>
                </a:lnTo>
                <a:lnTo>
                  <a:pt x="6078546" y="1489467"/>
                </a:lnTo>
                <a:lnTo>
                  <a:pt x="6092407" y="1498823"/>
                </a:lnTo>
                <a:close/>
              </a:path>
              <a:path w="7315200" h="1499234">
                <a:moveTo>
                  <a:pt x="6402455" y="1498823"/>
                </a:moveTo>
                <a:lnTo>
                  <a:pt x="6313666" y="1498823"/>
                </a:lnTo>
                <a:lnTo>
                  <a:pt x="6333239" y="1485620"/>
                </a:lnTo>
                <a:lnTo>
                  <a:pt x="6358075" y="1480605"/>
                </a:lnTo>
                <a:lnTo>
                  <a:pt x="6382892" y="1485620"/>
                </a:lnTo>
                <a:lnTo>
                  <a:pt x="6402455" y="1498823"/>
                </a:lnTo>
                <a:close/>
              </a:path>
              <a:path w="7315200" h="1499234">
                <a:moveTo>
                  <a:pt x="6709549" y="1498823"/>
                </a:moveTo>
                <a:lnTo>
                  <a:pt x="6612019" y="1498823"/>
                </a:lnTo>
                <a:lnTo>
                  <a:pt x="6613300" y="1496922"/>
                </a:lnTo>
                <a:lnTo>
                  <a:pt x="6634652" y="1482521"/>
                </a:lnTo>
                <a:lnTo>
                  <a:pt x="6660799" y="1477239"/>
                </a:lnTo>
                <a:lnTo>
                  <a:pt x="6686926" y="1482521"/>
                </a:lnTo>
                <a:lnTo>
                  <a:pt x="6708268" y="1496922"/>
                </a:lnTo>
                <a:lnTo>
                  <a:pt x="6709549" y="1498823"/>
                </a:lnTo>
                <a:close/>
              </a:path>
              <a:path w="7315200" h="1499234">
                <a:moveTo>
                  <a:pt x="7010286" y="1498823"/>
                </a:moveTo>
                <a:lnTo>
                  <a:pt x="6916730" y="1498823"/>
                </a:lnTo>
                <a:lnTo>
                  <a:pt x="6917209" y="1498111"/>
                </a:lnTo>
                <a:lnTo>
                  <a:pt x="6938024" y="1484072"/>
                </a:lnTo>
                <a:lnTo>
                  <a:pt x="6963523" y="1478924"/>
                </a:lnTo>
                <a:lnTo>
                  <a:pt x="6989002" y="1484072"/>
                </a:lnTo>
                <a:lnTo>
                  <a:pt x="7009806" y="1498111"/>
                </a:lnTo>
                <a:lnTo>
                  <a:pt x="7010286" y="14988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5602" y="144091"/>
            <a:ext cx="6674484" cy="691515"/>
          </a:xfrm>
          <a:custGeom>
            <a:avLst/>
            <a:gdLst/>
            <a:ahLst/>
            <a:cxnLst/>
            <a:rect l="l" t="t" r="r" b="b"/>
            <a:pathLst>
              <a:path w="6674484" h="691515">
                <a:moveTo>
                  <a:pt x="3918" y="64585"/>
                </a:moveTo>
                <a:lnTo>
                  <a:pt x="1126" y="64585"/>
                </a:lnTo>
                <a:lnTo>
                  <a:pt x="0" y="63457"/>
                </a:lnTo>
                <a:lnTo>
                  <a:pt x="0" y="60662"/>
                </a:lnTo>
                <a:lnTo>
                  <a:pt x="1126" y="59538"/>
                </a:lnTo>
                <a:lnTo>
                  <a:pt x="3918" y="59538"/>
                </a:lnTo>
                <a:lnTo>
                  <a:pt x="5045" y="60662"/>
                </a:lnTo>
                <a:lnTo>
                  <a:pt x="5045" y="63457"/>
                </a:lnTo>
                <a:lnTo>
                  <a:pt x="3918" y="64585"/>
                </a:lnTo>
                <a:close/>
              </a:path>
              <a:path w="6674484" h="691515">
                <a:moveTo>
                  <a:pt x="308964" y="68791"/>
                </a:moveTo>
                <a:lnTo>
                  <a:pt x="301548" y="68791"/>
                </a:lnTo>
                <a:lnTo>
                  <a:pt x="298537" y="65780"/>
                </a:lnTo>
                <a:lnTo>
                  <a:pt x="298537" y="58377"/>
                </a:lnTo>
                <a:lnTo>
                  <a:pt x="301548" y="55363"/>
                </a:lnTo>
                <a:lnTo>
                  <a:pt x="308947" y="55363"/>
                </a:lnTo>
                <a:lnTo>
                  <a:pt x="311959" y="58377"/>
                </a:lnTo>
                <a:lnTo>
                  <a:pt x="311959" y="65780"/>
                </a:lnTo>
                <a:lnTo>
                  <a:pt x="308964" y="68791"/>
                </a:lnTo>
                <a:close/>
              </a:path>
              <a:path w="6674484" h="691515">
                <a:moveTo>
                  <a:pt x="613538" y="72156"/>
                </a:moveTo>
                <a:lnTo>
                  <a:pt x="602405" y="72156"/>
                </a:lnTo>
                <a:lnTo>
                  <a:pt x="597899" y="67647"/>
                </a:lnTo>
                <a:lnTo>
                  <a:pt x="597899" y="56507"/>
                </a:lnTo>
                <a:lnTo>
                  <a:pt x="602405" y="51997"/>
                </a:lnTo>
                <a:lnTo>
                  <a:pt x="613538" y="51997"/>
                </a:lnTo>
                <a:lnTo>
                  <a:pt x="618044" y="56507"/>
                </a:lnTo>
                <a:lnTo>
                  <a:pt x="618044" y="67647"/>
                </a:lnTo>
                <a:lnTo>
                  <a:pt x="613538" y="72156"/>
                </a:lnTo>
                <a:close/>
              </a:path>
              <a:path w="6674484" h="691515">
                <a:moveTo>
                  <a:pt x="918111" y="75522"/>
                </a:moveTo>
                <a:lnTo>
                  <a:pt x="903279" y="75522"/>
                </a:lnTo>
                <a:lnTo>
                  <a:pt x="897260" y="69500"/>
                </a:lnTo>
                <a:lnTo>
                  <a:pt x="897260" y="54657"/>
                </a:lnTo>
                <a:lnTo>
                  <a:pt x="903279" y="48632"/>
                </a:lnTo>
                <a:lnTo>
                  <a:pt x="918111" y="48632"/>
                </a:lnTo>
                <a:lnTo>
                  <a:pt x="924134" y="54657"/>
                </a:lnTo>
                <a:lnTo>
                  <a:pt x="924134" y="69500"/>
                </a:lnTo>
                <a:lnTo>
                  <a:pt x="918111" y="75522"/>
                </a:lnTo>
                <a:close/>
              </a:path>
              <a:path w="6674484" h="691515">
                <a:moveTo>
                  <a:pt x="1222688" y="78887"/>
                </a:moveTo>
                <a:lnTo>
                  <a:pt x="1204153" y="78887"/>
                </a:lnTo>
                <a:lnTo>
                  <a:pt x="1196635" y="71366"/>
                </a:lnTo>
                <a:lnTo>
                  <a:pt x="1196635" y="52821"/>
                </a:lnTo>
                <a:lnTo>
                  <a:pt x="1204153" y="45300"/>
                </a:lnTo>
                <a:lnTo>
                  <a:pt x="1222688" y="45300"/>
                </a:lnTo>
                <a:lnTo>
                  <a:pt x="1230206" y="52821"/>
                </a:lnTo>
                <a:lnTo>
                  <a:pt x="1230206" y="71366"/>
                </a:lnTo>
                <a:lnTo>
                  <a:pt x="1222688" y="78887"/>
                </a:lnTo>
                <a:close/>
              </a:path>
              <a:path w="6674484" h="691515">
                <a:moveTo>
                  <a:pt x="1516146" y="82253"/>
                </a:moveTo>
                <a:lnTo>
                  <a:pt x="1508301" y="80669"/>
                </a:lnTo>
                <a:lnTo>
                  <a:pt x="1501897" y="76350"/>
                </a:lnTo>
                <a:lnTo>
                  <a:pt x="1497580" y="69943"/>
                </a:lnTo>
                <a:lnTo>
                  <a:pt x="1495997" y="62094"/>
                </a:lnTo>
                <a:lnTo>
                  <a:pt x="1497580" y="54244"/>
                </a:lnTo>
                <a:lnTo>
                  <a:pt x="1501897" y="47837"/>
                </a:lnTo>
                <a:lnTo>
                  <a:pt x="1508301" y="43518"/>
                </a:lnTo>
                <a:lnTo>
                  <a:pt x="1516146" y="41935"/>
                </a:lnTo>
                <a:lnTo>
                  <a:pt x="1523991" y="43518"/>
                </a:lnTo>
                <a:lnTo>
                  <a:pt x="1530395" y="47837"/>
                </a:lnTo>
                <a:lnTo>
                  <a:pt x="1534712" y="54244"/>
                </a:lnTo>
                <a:lnTo>
                  <a:pt x="1536295" y="62094"/>
                </a:lnTo>
                <a:lnTo>
                  <a:pt x="1534712" y="69943"/>
                </a:lnTo>
                <a:lnTo>
                  <a:pt x="1530395" y="76350"/>
                </a:lnTo>
                <a:lnTo>
                  <a:pt x="1523991" y="80669"/>
                </a:lnTo>
                <a:lnTo>
                  <a:pt x="1516146" y="82253"/>
                </a:lnTo>
                <a:close/>
              </a:path>
              <a:path w="6674484" h="691515">
                <a:moveTo>
                  <a:pt x="1818870" y="85622"/>
                </a:moveTo>
                <a:lnTo>
                  <a:pt x="1809719" y="83772"/>
                </a:lnTo>
                <a:lnTo>
                  <a:pt x="1802246" y="78730"/>
                </a:lnTo>
                <a:lnTo>
                  <a:pt x="1797207" y="71251"/>
                </a:lnTo>
                <a:lnTo>
                  <a:pt x="1795359" y="62094"/>
                </a:lnTo>
                <a:lnTo>
                  <a:pt x="1797207" y="52938"/>
                </a:lnTo>
                <a:lnTo>
                  <a:pt x="1802246" y="45460"/>
                </a:lnTo>
                <a:lnTo>
                  <a:pt x="1809719" y="40418"/>
                </a:lnTo>
                <a:lnTo>
                  <a:pt x="1818870" y="38569"/>
                </a:lnTo>
                <a:lnTo>
                  <a:pt x="1828020" y="40418"/>
                </a:lnTo>
                <a:lnTo>
                  <a:pt x="1835494" y="45460"/>
                </a:lnTo>
                <a:lnTo>
                  <a:pt x="1840533" y="52938"/>
                </a:lnTo>
                <a:lnTo>
                  <a:pt x="1842381" y="62094"/>
                </a:lnTo>
                <a:lnTo>
                  <a:pt x="1840533" y="71251"/>
                </a:lnTo>
                <a:lnTo>
                  <a:pt x="1835494" y="78730"/>
                </a:lnTo>
                <a:lnTo>
                  <a:pt x="1828020" y="83772"/>
                </a:lnTo>
                <a:lnTo>
                  <a:pt x="1818870" y="85622"/>
                </a:lnTo>
                <a:close/>
              </a:path>
              <a:path w="6674484" h="691515">
                <a:moveTo>
                  <a:pt x="2121597" y="88143"/>
                </a:moveTo>
                <a:lnTo>
                  <a:pt x="2111472" y="86096"/>
                </a:lnTo>
                <a:lnTo>
                  <a:pt x="2103201" y="80516"/>
                </a:lnTo>
                <a:lnTo>
                  <a:pt x="2097623" y="72240"/>
                </a:lnTo>
                <a:lnTo>
                  <a:pt x="2095578" y="62111"/>
                </a:lnTo>
                <a:lnTo>
                  <a:pt x="2097623" y="51981"/>
                </a:lnTo>
                <a:lnTo>
                  <a:pt x="2103201" y="43705"/>
                </a:lnTo>
                <a:lnTo>
                  <a:pt x="2111472" y="38125"/>
                </a:lnTo>
                <a:lnTo>
                  <a:pt x="2121597" y="36078"/>
                </a:lnTo>
                <a:lnTo>
                  <a:pt x="2131720" y="38125"/>
                </a:lnTo>
                <a:lnTo>
                  <a:pt x="2139990" y="43705"/>
                </a:lnTo>
                <a:lnTo>
                  <a:pt x="2145567" y="51981"/>
                </a:lnTo>
                <a:lnTo>
                  <a:pt x="2147613" y="62111"/>
                </a:lnTo>
                <a:lnTo>
                  <a:pt x="2145569" y="72240"/>
                </a:lnTo>
                <a:lnTo>
                  <a:pt x="2139996" y="80516"/>
                </a:lnTo>
                <a:lnTo>
                  <a:pt x="2131727" y="86096"/>
                </a:lnTo>
                <a:lnTo>
                  <a:pt x="2121597" y="88143"/>
                </a:lnTo>
                <a:close/>
              </a:path>
              <a:path w="6674484" h="691515">
                <a:moveTo>
                  <a:pt x="2424321" y="91509"/>
                </a:moveTo>
                <a:lnTo>
                  <a:pt x="2412883" y="89199"/>
                </a:lnTo>
                <a:lnTo>
                  <a:pt x="2403544" y="82900"/>
                </a:lnTo>
                <a:lnTo>
                  <a:pt x="2397248" y="73555"/>
                </a:lnTo>
                <a:lnTo>
                  <a:pt x="2394939" y="62111"/>
                </a:lnTo>
                <a:lnTo>
                  <a:pt x="2397248" y="50666"/>
                </a:lnTo>
                <a:lnTo>
                  <a:pt x="2403544" y="41321"/>
                </a:lnTo>
                <a:lnTo>
                  <a:pt x="2412883" y="35022"/>
                </a:lnTo>
                <a:lnTo>
                  <a:pt x="2424321" y="32712"/>
                </a:lnTo>
                <a:lnTo>
                  <a:pt x="2435758" y="35022"/>
                </a:lnTo>
                <a:lnTo>
                  <a:pt x="2445097" y="41321"/>
                </a:lnTo>
                <a:lnTo>
                  <a:pt x="2451393" y="50666"/>
                </a:lnTo>
                <a:lnTo>
                  <a:pt x="2453702" y="62111"/>
                </a:lnTo>
                <a:lnTo>
                  <a:pt x="2451393" y="73555"/>
                </a:lnTo>
                <a:lnTo>
                  <a:pt x="2445097" y="82900"/>
                </a:lnTo>
                <a:lnTo>
                  <a:pt x="2435758" y="89199"/>
                </a:lnTo>
                <a:lnTo>
                  <a:pt x="2424321" y="91509"/>
                </a:lnTo>
                <a:close/>
              </a:path>
              <a:path w="6674484" h="691515">
                <a:moveTo>
                  <a:pt x="2727044" y="94874"/>
                </a:moveTo>
                <a:lnTo>
                  <a:pt x="2714301" y="92299"/>
                </a:lnTo>
                <a:lnTo>
                  <a:pt x="2703893" y="85276"/>
                </a:lnTo>
                <a:lnTo>
                  <a:pt x="2696875" y="74861"/>
                </a:lnTo>
                <a:lnTo>
                  <a:pt x="2694301" y="62111"/>
                </a:lnTo>
                <a:lnTo>
                  <a:pt x="2696875" y="49360"/>
                </a:lnTo>
                <a:lnTo>
                  <a:pt x="2703893" y="38945"/>
                </a:lnTo>
                <a:lnTo>
                  <a:pt x="2714301" y="31922"/>
                </a:lnTo>
                <a:lnTo>
                  <a:pt x="2727044" y="29347"/>
                </a:lnTo>
                <a:lnTo>
                  <a:pt x="2739788" y="31922"/>
                </a:lnTo>
                <a:lnTo>
                  <a:pt x="2750198" y="38945"/>
                </a:lnTo>
                <a:lnTo>
                  <a:pt x="2757217" y="49360"/>
                </a:lnTo>
                <a:lnTo>
                  <a:pt x="2759791" y="62111"/>
                </a:lnTo>
                <a:lnTo>
                  <a:pt x="2757217" y="74861"/>
                </a:lnTo>
                <a:lnTo>
                  <a:pt x="2750198" y="85276"/>
                </a:lnTo>
                <a:lnTo>
                  <a:pt x="2739788" y="92299"/>
                </a:lnTo>
                <a:lnTo>
                  <a:pt x="2727044" y="94874"/>
                </a:lnTo>
                <a:close/>
              </a:path>
              <a:path w="6674484" h="691515">
                <a:moveTo>
                  <a:pt x="3029768" y="97399"/>
                </a:moveTo>
                <a:lnTo>
                  <a:pt x="3016052" y="94626"/>
                </a:lnTo>
                <a:lnTo>
                  <a:pt x="3004848" y="87065"/>
                </a:lnTo>
                <a:lnTo>
                  <a:pt x="2997291" y="75853"/>
                </a:lnTo>
                <a:lnTo>
                  <a:pt x="2994520" y="62127"/>
                </a:lnTo>
                <a:lnTo>
                  <a:pt x="2997291" y="48402"/>
                </a:lnTo>
                <a:lnTo>
                  <a:pt x="3004848" y="37190"/>
                </a:lnTo>
                <a:lnTo>
                  <a:pt x="3016052" y="29629"/>
                </a:lnTo>
                <a:lnTo>
                  <a:pt x="3029768" y="26856"/>
                </a:lnTo>
                <a:lnTo>
                  <a:pt x="3043486" y="29629"/>
                </a:lnTo>
                <a:lnTo>
                  <a:pt x="3054691" y="37190"/>
                </a:lnTo>
                <a:lnTo>
                  <a:pt x="3062248" y="48402"/>
                </a:lnTo>
                <a:lnTo>
                  <a:pt x="3065019" y="62127"/>
                </a:lnTo>
                <a:lnTo>
                  <a:pt x="3062250" y="75853"/>
                </a:lnTo>
                <a:lnTo>
                  <a:pt x="3054698" y="87065"/>
                </a:lnTo>
                <a:lnTo>
                  <a:pt x="3043493" y="94626"/>
                </a:lnTo>
                <a:lnTo>
                  <a:pt x="3029768" y="97399"/>
                </a:lnTo>
                <a:close/>
              </a:path>
              <a:path w="6674484" h="691515">
                <a:moveTo>
                  <a:pt x="3332485" y="99924"/>
                </a:moveTo>
                <a:lnTo>
                  <a:pt x="3317782" y="96953"/>
                </a:lnTo>
                <a:lnTo>
                  <a:pt x="3305776" y="88851"/>
                </a:lnTo>
                <a:lnTo>
                  <a:pt x="3297680" y="76837"/>
                </a:lnTo>
                <a:lnTo>
                  <a:pt x="3294712" y="62127"/>
                </a:lnTo>
                <a:lnTo>
                  <a:pt x="3297680" y="47419"/>
                </a:lnTo>
                <a:lnTo>
                  <a:pt x="3305776" y="35405"/>
                </a:lnTo>
                <a:lnTo>
                  <a:pt x="3317782" y="27302"/>
                </a:lnTo>
                <a:lnTo>
                  <a:pt x="3332485" y="24331"/>
                </a:lnTo>
                <a:lnTo>
                  <a:pt x="3347188" y="27302"/>
                </a:lnTo>
                <a:lnTo>
                  <a:pt x="3359194" y="35405"/>
                </a:lnTo>
                <a:lnTo>
                  <a:pt x="3367290" y="47419"/>
                </a:lnTo>
                <a:lnTo>
                  <a:pt x="3370258" y="62127"/>
                </a:lnTo>
                <a:lnTo>
                  <a:pt x="3367290" y="76837"/>
                </a:lnTo>
                <a:lnTo>
                  <a:pt x="3359194" y="88851"/>
                </a:lnTo>
                <a:lnTo>
                  <a:pt x="3347188" y="96953"/>
                </a:lnTo>
                <a:lnTo>
                  <a:pt x="3332485" y="99924"/>
                </a:lnTo>
                <a:close/>
              </a:path>
              <a:path w="6674484" h="691515">
                <a:moveTo>
                  <a:pt x="3635209" y="103289"/>
                </a:moveTo>
                <a:lnTo>
                  <a:pt x="3619200" y="100055"/>
                </a:lnTo>
                <a:lnTo>
                  <a:pt x="3606132" y="91234"/>
                </a:lnTo>
                <a:lnTo>
                  <a:pt x="3597323" y="78150"/>
                </a:lnTo>
                <a:lnTo>
                  <a:pt x="3594094" y="62127"/>
                </a:lnTo>
                <a:lnTo>
                  <a:pt x="3597323" y="46105"/>
                </a:lnTo>
                <a:lnTo>
                  <a:pt x="3606132" y="33021"/>
                </a:lnTo>
                <a:lnTo>
                  <a:pt x="3619200" y="24200"/>
                </a:lnTo>
                <a:lnTo>
                  <a:pt x="3635209" y="20965"/>
                </a:lnTo>
                <a:lnTo>
                  <a:pt x="3651222" y="24200"/>
                </a:lnTo>
                <a:lnTo>
                  <a:pt x="3664302" y="33021"/>
                </a:lnTo>
                <a:lnTo>
                  <a:pt x="3673122" y="46105"/>
                </a:lnTo>
                <a:lnTo>
                  <a:pt x="3676357" y="62127"/>
                </a:lnTo>
                <a:lnTo>
                  <a:pt x="3673122" y="78150"/>
                </a:lnTo>
                <a:lnTo>
                  <a:pt x="3664302" y="91234"/>
                </a:lnTo>
                <a:lnTo>
                  <a:pt x="3651222" y="100055"/>
                </a:lnTo>
                <a:lnTo>
                  <a:pt x="3635209" y="103289"/>
                </a:lnTo>
                <a:close/>
              </a:path>
              <a:path w="6674484" h="691515">
                <a:moveTo>
                  <a:pt x="3937932" y="105814"/>
                </a:moveTo>
                <a:lnTo>
                  <a:pt x="3920945" y="102382"/>
                </a:lnTo>
                <a:lnTo>
                  <a:pt x="3907071" y="93023"/>
                </a:lnTo>
                <a:lnTo>
                  <a:pt x="3897716" y="79141"/>
                </a:lnTo>
                <a:lnTo>
                  <a:pt x="3894286" y="62144"/>
                </a:lnTo>
                <a:lnTo>
                  <a:pt x="3897716" y="45148"/>
                </a:lnTo>
                <a:lnTo>
                  <a:pt x="3907071" y="31268"/>
                </a:lnTo>
                <a:lnTo>
                  <a:pt x="3920945" y="21909"/>
                </a:lnTo>
                <a:lnTo>
                  <a:pt x="3937932" y="18478"/>
                </a:lnTo>
                <a:lnTo>
                  <a:pt x="3954920" y="21909"/>
                </a:lnTo>
                <a:lnTo>
                  <a:pt x="3968794" y="31268"/>
                </a:lnTo>
                <a:lnTo>
                  <a:pt x="3978148" y="45148"/>
                </a:lnTo>
                <a:lnTo>
                  <a:pt x="3981579" y="62144"/>
                </a:lnTo>
                <a:lnTo>
                  <a:pt x="3978148" y="79141"/>
                </a:lnTo>
                <a:lnTo>
                  <a:pt x="3968794" y="93023"/>
                </a:lnTo>
                <a:lnTo>
                  <a:pt x="3954920" y="102382"/>
                </a:lnTo>
                <a:lnTo>
                  <a:pt x="3937932" y="105814"/>
                </a:lnTo>
                <a:close/>
              </a:path>
              <a:path w="6674484" h="691515">
                <a:moveTo>
                  <a:pt x="4240656" y="108339"/>
                </a:moveTo>
                <a:lnTo>
                  <a:pt x="4222694" y="104709"/>
                </a:lnTo>
                <a:lnTo>
                  <a:pt x="4208027" y="94809"/>
                </a:lnTo>
                <a:lnTo>
                  <a:pt x="4198138" y="80125"/>
                </a:lnTo>
                <a:lnTo>
                  <a:pt x="4194512" y="62144"/>
                </a:lnTo>
                <a:lnTo>
                  <a:pt x="4198138" y="44164"/>
                </a:lnTo>
                <a:lnTo>
                  <a:pt x="4208027" y="29481"/>
                </a:lnTo>
                <a:lnTo>
                  <a:pt x="4222694" y="19582"/>
                </a:lnTo>
                <a:lnTo>
                  <a:pt x="4240656" y="15953"/>
                </a:lnTo>
                <a:lnTo>
                  <a:pt x="4258638" y="19582"/>
                </a:lnTo>
                <a:lnTo>
                  <a:pt x="4273315" y="29481"/>
                </a:lnTo>
                <a:lnTo>
                  <a:pt x="4283208" y="44164"/>
                </a:lnTo>
                <a:lnTo>
                  <a:pt x="4286834" y="62144"/>
                </a:lnTo>
                <a:lnTo>
                  <a:pt x="4283208" y="80125"/>
                </a:lnTo>
                <a:lnTo>
                  <a:pt x="4273315" y="94809"/>
                </a:lnTo>
                <a:lnTo>
                  <a:pt x="4258638" y="104709"/>
                </a:lnTo>
                <a:lnTo>
                  <a:pt x="4240656" y="108339"/>
                </a:lnTo>
                <a:close/>
              </a:path>
              <a:path w="6674484" h="691515">
                <a:moveTo>
                  <a:pt x="4543380" y="110861"/>
                </a:moveTo>
                <a:lnTo>
                  <a:pt x="4524439" y="107033"/>
                </a:lnTo>
                <a:lnTo>
                  <a:pt x="4508966" y="96593"/>
                </a:lnTo>
                <a:lnTo>
                  <a:pt x="4498531" y="81108"/>
                </a:lnTo>
                <a:lnTo>
                  <a:pt x="4494704" y="62144"/>
                </a:lnTo>
                <a:lnTo>
                  <a:pt x="4498531" y="43181"/>
                </a:lnTo>
                <a:lnTo>
                  <a:pt x="4508966" y="27696"/>
                </a:lnTo>
                <a:lnTo>
                  <a:pt x="4524439" y="17256"/>
                </a:lnTo>
                <a:lnTo>
                  <a:pt x="4543380" y="13428"/>
                </a:lnTo>
                <a:lnTo>
                  <a:pt x="4562341" y="17256"/>
                </a:lnTo>
                <a:lnTo>
                  <a:pt x="4577824" y="27696"/>
                </a:lnTo>
                <a:lnTo>
                  <a:pt x="4588262" y="43181"/>
                </a:lnTo>
                <a:lnTo>
                  <a:pt x="4592090" y="62144"/>
                </a:lnTo>
                <a:lnTo>
                  <a:pt x="4588262" y="81108"/>
                </a:lnTo>
                <a:lnTo>
                  <a:pt x="4577824" y="96593"/>
                </a:lnTo>
                <a:lnTo>
                  <a:pt x="4562341" y="107033"/>
                </a:lnTo>
                <a:lnTo>
                  <a:pt x="4543380" y="110861"/>
                </a:lnTo>
                <a:close/>
              </a:path>
              <a:path w="6674484" h="691515">
                <a:moveTo>
                  <a:pt x="4846104" y="113386"/>
                </a:moveTo>
                <a:lnTo>
                  <a:pt x="4826169" y="109360"/>
                </a:lnTo>
                <a:lnTo>
                  <a:pt x="4809892" y="98379"/>
                </a:lnTo>
                <a:lnTo>
                  <a:pt x="4798919" y="82092"/>
                </a:lnTo>
                <a:lnTo>
                  <a:pt x="4794896" y="62144"/>
                </a:lnTo>
                <a:lnTo>
                  <a:pt x="4798919" y="42197"/>
                </a:lnTo>
                <a:lnTo>
                  <a:pt x="4809892" y="25909"/>
                </a:lnTo>
                <a:lnTo>
                  <a:pt x="4826169" y="14929"/>
                </a:lnTo>
                <a:lnTo>
                  <a:pt x="4846104" y="10903"/>
                </a:lnTo>
                <a:lnTo>
                  <a:pt x="4866044" y="14929"/>
                </a:lnTo>
                <a:lnTo>
                  <a:pt x="4882332" y="25909"/>
                </a:lnTo>
                <a:lnTo>
                  <a:pt x="4893317" y="42197"/>
                </a:lnTo>
                <a:lnTo>
                  <a:pt x="4897345" y="62144"/>
                </a:lnTo>
                <a:lnTo>
                  <a:pt x="4893317" y="82092"/>
                </a:lnTo>
                <a:lnTo>
                  <a:pt x="4882332" y="98379"/>
                </a:lnTo>
                <a:lnTo>
                  <a:pt x="4866044" y="109360"/>
                </a:lnTo>
                <a:lnTo>
                  <a:pt x="4846104" y="113386"/>
                </a:lnTo>
                <a:close/>
              </a:path>
              <a:path w="6674484" h="691515">
                <a:moveTo>
                  <a:pt x="5148827" y="116751"/>
                </a:moveTo>
                <a:lnTo>
                  <a:pt x="5127601" y="112460"/>
                </a:lnTo>
                <a:lnTo>
                  <a:pt x="5110261" y="100759"/>
                </a:lnTo>
                <a:lnTo>
                  <a:pt x="5098567" y="83406"/>
                </a:lnTo>
                <a:lnTo>
                  <a:pt x="5094278" y="62161"/>
                </a:lnTo>
                <a:lnTo>
                  <a:pt x="5098567" y="40917"/>
                </a:lnTo>
                <a:lnTo>
                  <a:pt x="5110261" y="23565"/>
                </a:lnTo>
                <a:lnTo>
                  <a:pt x="5127601" y="11863"/>
                </a:lnTo>
                <a:lnTo>
                  <a:pt x="5148827" y="7571"/>
                </a:lnTo>
                <a:lnTo>
                  <a:pt x="5170073" y="11863"/>
                </a:lnTo>
                <a:lnTo>
                  <a:pt x="5187423" y="23565"/>
                </a:lnTo>
                <a:lnTo>
                  <a:pt x="5199121" y="40917"/>
                </a:lnTo>
                <a:lnTo>
                  <a:pt x="5203411" y="62161"/>
                </a:lnTo>
                <a:lnTo>
                  <a:pt x="5199121" y="83406"/>
                </a:lnTo>
                <a:lnTo>
                  <a:pt x="5187423" y="100759"/>
                </a:lnTo>
                <a:lnTo>
                  <a:pt x="5170073" y="112460"/>
                </a:lnTo>
                <a:lnTo>
                  <a:pt x="5148827" y="116751"/>
                </a:lnTo>
                <a:close/>
              </a:path>
              <a:path w="6674484" h="691515">
                <a:moveTo>
                  <a:pt x="5451585" y="119276"/>
                </a:moveTo>
                <a:lnTo>
                  <a:pt x="5429365" y="114787"/>
                </a:lnTo>
                <a:lnTo>
                  <a:pt x="5411221" y="102546"/>
                </a:lnTo>
                <a:lnTo>
                  <a:pt x="5398989" y="84391"/>
                </a:lnTo>
                <a:lnTo>
                  <a:pt x="5394503" y="62161"/>
                </a:lnTo>
                <a:lnTo>
                  <a:pt x="5398989" y="39933"/>
                </a:lnTo>
                <a:lnTo>
                  <a:pt x="5411221" y="21778"/>
                </a:lnTo>
                <a:lnTo>
                  <a:pt x="5429365" y="9536"/>
                </a:lnTo>
                <a:lnTo>
                  <a:pt x="5451585" y="5046"/>
                </a:lnTo>
                <a:lnTo>
                  <a:pt x="5473785" y="9536"/>
                </a:lnTo>
                <a:lnTo>
                  <a:pt x="5491919" y="21778"/>
                </a:lnTo>
                <a:lnTo>
                  <a:pt x="5504148" y="39933"/>
                </a:lnTo>
                <a:lnTo>
                  <a:pt x="5508632" y="62161"/>
                </a:lnTo>
                <a:lnTo>
                  <a:pt x="5504152" y="84391"/>
                </a:lnTo>
                <a:lnTo>
                  <a:pt x="5491932" y="102546"/>
                </a:lnTo>
                <a:lnTo>
                  <a:pt x="5473799" y="114787"/>
                </a:lnTo>
                <a:lnTo>
                  <a:pt x="5451585" y="119276"/>
                </a:lnTo>
                <a:close/>
              </a:path>
              <a:path w="6674484" h="691515">
                <a:moveTo>
                  <a:pt x="5754308" y="121801"/>
                </a:moveTo>
                <a:lnTo>
                  <a:pt x="5731109" y="117114"/>
                </a:lnTo>
                <a:lnTo>
                  <a:pt x="5712160" y="104331"/>
                </a:lnTo>
                <a:lnTo>
                  <a:pt x="5699382" y="85373"/>
                </a:lnTo>
                <a:lnTo>
                  <a:pt x="5694695" y="62161"/>
                </a:lnTo>
                <a:lnTo>
                  <a:pt x="5699382" y="38950"/>
                </a:lnTo>
                <a:lnTo>
                  <a:pt x="5712160" y="19993"/>
                </a:lnTo>
                <a:lnTo>
                  <a:pt x="5731109" y="7212"/>
                </a:lnTo>
                <a:lnTo>
                  <a:pt x="5754308" y="2524"/>
                </a:lnTo>
                <a:lnTo>
                  <a:pt x="5777503" y="7212"/>
                </a:lnTo>
                <a:lnTo>
                  <a:pt x="5796440" y="19993"/>
                </a:lnTo>
                <a:lnTo>
                  <a:pt x="5809207" y="38950"/>
                </a:lnTo>
                <a:lnTo>
                  <a:pt x="5813888" y="62161"/>
                </a:lnTo>
                <a:lnTo>
                  <a:pt x="5809207" y="85373"/>
                </a:lnTo>
                <a:lnTo>
                  <a:pt x="5796440" y="104331"/>
                </a:lnTo>
                <a:lnTo>
                  <a:pt x="5777503" y="117114"/>
                </a:lnTo>
                <a:lnTo>
                  <a:pt x="5754308" y="121801"/>
                </a:lnTo>
                <a:close/>
              </a:path>
              <a:path w="6674484" h="691515">
                <a:moveTo>
                  <a:pt x="6057032" y="124326"/>
                </a:moveTo>
                <a:lnTo>
                  <a:pt x="6032839" y="119441"/>
                </a:lnTo>
                <a:lnTo>
                  <a:pt x="6013086" y="106117"/>
                </a:lnTo>
                <a:lnTo>
                  <a:pt x="5999770" y="86357"/>
                </a:lnTo>
                <a:lnTo>
                  <a:pt x="5994887" y="62161"/>
                </a:lnTo>
                <a:lnTo>
                  <a:pt x="5999770" y="37965"/>
                </a:lnTo>
                <a:lnTo>
                  <a:pt x="6013086" y="18207"/>
                </a:lnTo>
                <a:lnTo>
                  <a:pt x="6032839" y="4885"/>
                </a:lnTo>
                <a:lnTo>
                  <a:pt x="6057032" y="0"/>
                </a:lnTo>
                <a:lnTo>
                  <a:pt x="6081206" y="4885"/>
                </a:lnTo>
                <a:lnTo>
                  <a:pt x="6100949" y="18207"/>
                </a:lnTo>
                <a:lnTo>
                  <a:pt x="6114261" y="37965"/>
                </a:lnTo>
                <a:lnTo>
                  <a:pt x="6119143" y="62161"/>
                </a:lnTo>
                <a:lnTo>
                  <a:pt x="6114261" y="86357"/>
                </a:lnTo>
                <a:lnTo>
                  <a:pt x="6100949" y="106117"/>
                </a:lnTo>
                <a:lnTo>
                  <a:pt x="6081206" y="119441"/>
                </a:lnTo>
                <a:lnTo>
                  <a:pt x="6057032" y="124326"/>
                </a:lnTo>
                <a:close/>
              </a:path>
              <a:path w="6674484" h="691515">
                <a:moveTo>
                  <a:pt x="6359756" y="110037"/>
                </a:moveTo>
                <a:lnTo>
                  <a:pt x="6341126" y="106274"/>
                </a:lnTo>
                <a:lnTo>
                  <a:pt x="6325911" y="96013"/>
                </a:lnTo>
                <a:lnTo>
                  <a:pt x="6315652" y="80795"/>
                </a:lnTo>
                <a:lnTo>
                  <a:pt x="6311890" y="62161"/>
                </a:lnTo>
                <a:lnTo>
                  <a:pt x="6315652" y="43527"/>
                </a:lnTo>
                <a:lnTo>
                  <a:pt x="6325911" y="28309"/>
                </a:lnTo>
                <a:lnTo>
                  <a:pt x="6341126" y="18048"/>
                </a:lnTo>
                <a:lnTo>
                  <a:pt x="6359756" y="14285"/>
                </a:lnTo>
                <a:lnTo>
                  <a:pt x="6378366" y="18048"/>
                </a:lnTo>
                <a:lnTo>
                  <a:pt x="6393571" y="28309"/>
                </a:lnTo>
                <a:lnTo>
                  <a:pt x="6403826" y="43527"/>
                </a:lnTo>
                <a:lnTo>
                  <a:pt x="6407588" y="62161"/>
                </a:lnTo>
                <a:lnTo>
                  <a:pt x="6403826" y="80795"/>
                </a:lnTo>
                <a:lnTo>
                  <a:pt x="6393571" y="96013"/>
                </a:lnTo>
                <a:lnTo>
                  <a:pt x="6378366" y="106274"/>
                </a:lnTo>
                <a:lnTo>
                  <a:pt x="6359756" y="110037"/>
                </a:lnTo>
                <a:close/>
              </a:path>
              <a:path w="6674484" h="691515">
                <a:moveTo>
                  <a:pt x="6668961" y="73925"/>
                </a:moveTo>
                <a:lnTo>
                  <a:pt x="6655965" y="73925"/>
                </a:lnTo>
                <a:lnTo>
                  <a:pt x="6650699" y="68659"/>
                </a:lnTo>
                <a:lnTo>
                  <a:pt x="6650699" y="55667"/>
                </a:lnTo>
                <a:lnTo>
                  <a:pt x="6655965" y="50397"/>
                </a:lnTo>
                <a:lnTo>
                  <a:pt x="6668961" y="50397"/>
                </a:lnTo>
                <a:lnTo>
                  <a:pt x="6674227" y="55667"/>
                </a:lnTo>
                <a:lnTo>
                  <a:pt x="6674227" y="68659"/>
                </a:lnTo>
                <a:lnTo>
                  <a:pt x="6668961" y="73925"/>
                </a:lnTo>
                <a:close/>
              </a:path>
              <a:path w="6674484" h="691515">
                <a:moveTo>
                  <a:pt x="306642" y="367592"/>
                </a:moveTo>
                <a:lnTo>
                  <a:pt x="303850" y="367592"/>
                </a:lnTo>
                <a:lnTo>
                  <a:pt x="302723" y="366465"/>
                </a:lnTo>
                <a:lnTo>
                  <a:pt x="302723" y="363673"/>
                </a:lnTo>
                <a:lnTo>
                  <a:pt x="303850" y="362542"/>
                </a:lnTo>
                <a:lnTo>
                  <a:pt x="306642" y="362542"/>
                </a:lnTo>
                <a:lnTo>
                  <a:pt x="307769" y="363673"/>
                </a:lnTo>
                <a:lnTo>
                  <a:pt x="307769" y="366465"/>
                </a:lnTo>
                <a:lnTo>
                  <a:pt x="306642" y="367592"/>
                </a:lnTo>
                <a:close/>
              </a:path>
              <a:path w="6674484" h="691515">
                <a:moveTo>
                  <a:pt x="612144" y="372625"/>
                </a:moveTo>
                <a:lnTo>
                  <a:pt x="603799" y="372625"/>
                </a:lnTo>
                <a:lnTo>
                  <a:pt x="600420" y="369243"/>
                </a:lnTo>
                <a:lnTo>
                  <a:pt x="600420" y="360895"/>
                </a:lnTo>
                <a:lnTo>
                  <a:pt x="603799" y="357513"/>
                </a:lnTo>
                <a:lnTo>
                  <a:pt x="612144" y="357513"/>
                </a:lnTo>
                <a:lnTo>
                  <a:pt x="615523" y="360895"/>
                </a:lnTo>
                <a:lnTo>
                  <a:pt x="615523" y="369243"/>
                </a:lnTo>
                <a:lnTo>
                  <a:pt x="612144" y="372625"/>
                </a:lnTo>
                <a:close/>
              </a:path>
              <a:path w="6674484" h="691515">
                <a:moveTo>
                  <a:pt x="917642" y="377655"/>
                </a:moveTo>
                <a:lnTo>
                  <a:pt x="903735" y="377655"/>
                </a:lnTo>
                <a:lnTo>
                  <a:pt x="898101" y="372018"/>
                </a:lnTo>
                <a:lnTo>
                  <a:pt x="898101" y="358083"/>
                </a:lnTo>
                <a:lnTo>
                  <a:pt x="903735" y="352446"/>
                </a:lnTo>
                <a:lnTo>
                  <a:pt x="917659" y="352446"/>
                </a:lnTo>
                <a:lnTo>
                  <a:pt x="923293" y="358083"/>
                </a:lnTo>
                <a:lnTo>
                  <a:pt x="923293" y="372018"/>
                </a:lnTo>
                <a:lnTo>
                  <a:pt x="917642" y="377655"/>
                </a:lnTo>
                <a:close/>
              </a:path>
              <a:path w="6674484" h="691515">
                <a:moveTo>
                  <a:pt x="1222688" y="381864"/>
                </a:moveTo>
                <a:lnTo>
                  <a:pt x="1204153" y="381864"/>
                </a:lnTo>
                <a:lnTo>
                  <a:pt x="1196635" y="374340"/>
                </a:lnTo>
                <a:lnTo>
                  <a:pt x="1196635" y="355794"/>
                </a:lnTo>
                <a:lnTo>
                  <a:pt x="1204153" y="348274"/>
                </a:lnTo>
                <a:lnTo>
                  <a:pt x="1222688" y="348274"/>
                </a:lnTo>
                <a:lnTo>
                  <a:pt x="1230206" y="355794"/>
                </a:lnTo>
                <a:lnTo>
                  <a:pt x="1230206" y="374340"/>
                </a:lnTo>
                <a:lnTo>
                  <a:pt x="1222688" y="381864"/>
                </a:lnTo>
                <a:close/>
              </a:path>
              <a:path w="6674484" h="691515">
                <a:moveTo>
                  <a:pt x="1516146" y="385230"/>
                </a:moveTo>
                <a:lnTo>
                  <a:pt x="1508301" y="383646"/>
                </a:lnTo>
                <a:lnTo>
                  <a:pt x="1501897" y="379327"/>
                </a:lnTo>
                <a:lnTo>
                  <a:pt x="1497580" y="372918"/>
                </a:lnTo>
                <a:lnTo>
                  <a:pt x="1495997" y="365067"/>
                </a:lnTo>
                <a:lnTo>
                  <a:pt x="1497580" y="357218"/>
                </a:lnTo>
                <a:lnTo>
                  <a:pt x="1501897" y="350810"/>
                </a:lnTo>
                <a:lnTo>
                  <a:pt x="1508301" y="346491"/>
                </a:lnTo>
                <a:lnTo>
                  <a:pt x="1516146" y="344908"/>
                </a:lnTo>
                <a:lnTo>
                  <a:pt x="1523991" y="346491"/>
                </a:lnTo>
                <a:lnTo>
                  <a:pt x="1530395" y="350810"/>
                </a:lnTo>
                <a:lnTo>
                  <a:pt x="1534712" y="357218"/>
                </a:lnTo>
                <a:lnTo>
                  <a:pt x="1536295" y="365067"/>
                </a:lnTo>
                <a:lnTo>
                  <a:pt x="1534712" y="372918"/>
                </a:lnTo>
                <a:lnTo>
                  <a:pt x="1530395" y="379327"/>
                </a:lnTo>
                <a:lnTo>
                  <a:pt x="1523991" y="383646"/>
                </a:lnTo>
                <a:lnTo>
                  <a:pt x="1516146" y="385230"/>
                </a:lnTo>
                <a:close/>
              </a:path>
              <a:path w="6674484" h="691515">
                <a:moveTo>
                  <a:pt x="1818870" y="388592"/>
                </a:moveTo>
                <a:lnTo>
                  <a:pt x="1809719" y="386743"/>
                </a:lnTo>
                <a:lnTo>
                  <a:pt x="1802246" y="381702"/>
                </a:lnTo>
                <a:lnTo>
                  <a:pt x="1797207" y="374224"/>
                </a:lnTo>
                <a:lnTo>
                  <a:pt x="1795359" y="365067"/>
                </a:lnTo>
                <a:lnTo>
                  <a:pt x="1797207" y="355912"/>
                </a:lnTo>
                <a:lnTo>
                  <a:pt x="1802246" y="348434"/>
                </a:lnTo>
                <a:lnTo>
                  <a:pt x="1809719" y="343392"/>
                </a:lnTo>
                <a:lnTo>
                  <a:pt x="1818870" y="341543"/>
                </a:lnTo>
                <a:lnTo>
                  <a:pt x="1828020" y="343392"/>
                </a:lnTo>
                <a:lnTo>
                  <a:pt x="1835494" y="348434"/>
                </a:lnTo>
                <a:lnTo>
                  <a:pt x="1840533" y="355912"/>
                </a:lnTo>
                <a:lnTo>
                  <a:pt x="1842381" y="365067"/>
                </a:lnTo>
                <a:lnTo>
                  <a:pt x="1840533" y="374224"/>
                </a:lnTo>
                <a:lnTo>
                  <a:pt x="1835494" y="381702"/>
                </a:lnTo>
                <a:lnTo>
                  <a:pt x="1828020" y="386743"/>
                </a:lnTo>
                <a:lnTo>
                  <a:pt x="1818870" y="388592"/>
                </a:lnTo>
                <a:close/>
              </a:path>
              <a:path w="6674484" h="691515">
                <a:moveTo>
                  <a:pt x="2121597" y="391117"/>
                </a:moveTo>
                <a:lnTo>
                  <a:pt x="2111472" y="389070"/>
                </a:lnTo>
                <a:lnTo>
                  <a:pt x="2103201" y="383490"/>
                </a:lnTo>
                <a:lnTo>
                  <a:pt x="2097623" y="375215"/>
                </a:lnTo>
                <a:lnTo>
                  <a:pt x="2095578" y="365084"/>
                </a:lnTo>
                <a:lnTo>
                  <a:pt x="2097623" y="354954"/>
                </a:lnTo>
                <a:lnTo>
                  <a:pt x="2103201" y="346679"/>
                </a:lnTo>
                <a:lnTo>
                  <a:pt x="2111472" y="341098"/>
                </a:lnTo>
                <a:lnTo>
                  <a:pt x="2121597" y="339051"/>
                </a:lnTo>
                <a:lnTo>
                  <a:pt x="2131720" y="341098"/>
                </a:lnTo>
                <a:lnTo>
                  <a:pt x="2139990" y="346679"/>
                </a:lnTo>
                <a:lnTo>
                  <a:pt x="2145567" y="354954"/>
                </a:lnTo>
                <a:lnTo>
                  <a:pt x="2147613" y="365084"/>
                </a:lnTo>
                <a:lnTo>
                  <a:pt x="2145569" y="375215"/>
                </a:lnTo>
                <a:lnTo>
                  <a:pt x="2139996" y="383490"/>
                </a:lnTo>
                <a:lnTo>
                  <a:pt x="2131727" y="389070"/>
                </a:lnTo>
                <a:lnTo>
                  <a:pt x="2121597" y="391117"/>
                </a:lnTo>
                <a:close/>
              </a:path>
              <a:path w="6674484" h="691515">
                <a:moveTo>
                  <a:pt x="2424321" y="394482"/>
                </a:moveTo>
                <a:lnTo>
                  <a:pt x="2412883" y="392172"/>
                </a:lnTo>
                <a:lnTo>
                  <a:pt x="2403544" y="385873"/>
                </a:lnTo>
                <a:lnTo>
                  <a:pt x="2397248" y="376529"/>
                </a:lnTo>
                <a:lnTo>
                  <a:pt x="2394939" y="365084"/>
                </a:lnTo>
                <a:lnTo>
                  <a:pt x="2397248" y="353639"/>
                </a:lnTo>
                <a:lnTo>
                  <a:pt x="2403544" y="344295"/>
                </a:lnTo>
                <a:lnTo>
                  <a:pt x="2412883" y="337996"/>
                </a:lnTo>
                <a:lnTo>
                  <a:pt x="2424321" y="335686"/>
                </a:lnTo>
                <a:lnTo>
                  <a:pt x="2435758" y="337996"/>
                </a:lnTo>
                <a:lnTo>
                  <a:pt x="2445097" y="344295"/>
                </a:lnTo>
                <a:lnTo>
                  <a:pt x="2451393" y="353639"/>
                </a:lnTo>
                <a:lnTo>
                  <a:pt x="2453702" y="365084"/>
                </a:lnTo>
                <a:lnTo>
                  <a:pt x="2451393" y="376529"/>
                </a:lnTo>
                <a:lnTo>
                  <a:pt x="2445097" y="385873"/>
                </a:lnTo>
                <a:lnTo>
                  <a:pt x="2435758" y="392172"/>
                </a:lnTo>
                <a:lnTo>
                  <a:pt x="2424321" y="394482"/>
                </a:lnTo>
                <a:close/>
              </a:path>
              <a:path w="6674484" h="691515">
                <a:moveTo>
                  <a:pt x="2727044" y="397851"/>
                </a:moveTo>
                <a:lnTo>
                  <a:pt x="2714301" y="395275"/>
                </a:lnTo>
                <a:lnTo>
                  <a:pt x="2703893" y="388251"/>
                </a:lnTo>
                <a:lnTo>
                  <a:pt x="2696875" y="377836"/>
                </a:lnTo>
                <a:lnTo>
                  <a:pt x="2694301" y="365084"/>
                </a:lnTo>
                <a:lnTo>
                  <a:pt x="2696875" y="352333"/>
                </a:lnTo>
                <a:lnTo>
                  <a:pt x="2703893" y="341919"/>
                </a:lnTo>
                <a:lnTo>
                  <a:pt x="2714301" y="334896"/>
                </a:lnTo>
                <a:lnTo>
                  <a:pt x="2727044" y="332320"/>
                </a:lnTo>
                <a:lnTo>
                  <a:pt x="2739788" y="334896"/>
                </a:lnTo>
                <a:lnTo>
                  <a:pt x="2750198" y="341919"/>
                </a:lnTo>
                <a:lnTo>
                  <a:pt x="2757217" y="352333"/>
                </a:lnTo>
                <a:lnTo>
                  <a:pt x="2759791" y="365084"/>
                </a:lnTo>
                <a:lnTo>
                  <a:pt x="2757217" y="377836"/>
                </a:lnTo>
                <a:lnTo>
                  <a:pt x="2750198" y="388251"/>
                </a:lnTo>
                <a:lnTo>
                  <a:pt x="2739788" y="395275"/>
                </a:lnTo>
                <a:lnTo>
                  <a:pt x="2727044" y="397851"/>
                </a:lnTo>
                <a:close/>
              </a:path>
              <a:path w="6674484" h="691515">
                <a:moveTo>
                  <a:pt x="3029768" y="400373"/>
                </a:moveTo>
                <a:lnTo>
                  <a:pt x="3016052" y="397599"/>
                </a:lnTo>
                <a:lnTo>
                  <a:pt x="3004848" y="390038"/>
                </a:lnTo>
                <a:lnTo>
                  <a:pt x="2997291" y="378826"/>
                </a:lnTo>
                <a:lnTo>
                  <a:pt x="2994520" y="365101"/>
                </a:lnTo>
                <a:lnTo>
                  <a:pt x="2997291" y="351376"/>
                </a:lnTo>
                <a:lnTo>
                  <a:pt x="3004848" y="340164"/>
                </a:lnTo>
                <a:lnTo>
                  <a:pt x="3016052" y="332602"/>
                </a:lnTo>
                <a:lnTo>
                  <a:pt x="3029768" y="329829"/>
                </a:lnTo>
                <a:lnTo>
                  <a:pt x="3043486" y="332602"/>
                </a:lnTo>
                <a:lnTo>
                  <a:pt x="3054691" y="340164"/>
                </a:lnTo>
                <a:lnTo>
                  <a:pt x="3062248" y="351376"/>
                </a:lnTo>
                <a:lnTo>
                  <a:pt x="3065019" y="365101"/>
                </a:lnTo>
                <a:lnTo>
                  <a:pt x="3062250" y="378826"/>
                </a:lnTo>
                <a:lnTo>
                  <a:pt x="3054698" y="390038"/>
                </a:lnTo>
                <a:lnTo>
                  <a:pt x="3043493" y="397599"/>
                </a:lnTo>
                <a:lnTo>
                  <a:pt x="3029768" y="400373"/>
                </a:lnTo>
                <a:close/>
              </a:path>
              <a:path w="6674484" h="691515">
                <a:moveTo>
                  <a:pt x="3332485" y="402897"/>
                </a:moveTo>
                <a:lnTo>
                  <a:pt x="3317782" y="399926"/>
                </a:lnTo>
                <a:lnTo>
                  <a:pt x="3305776" y="391825"/>
                </a:lnTo>
                <a:lnTo>
                  <a:pt x="3297680" y="379810"/>
                </a:lnTo>
                <a:lnTo>
                  <a:pt x="3294712" y="365101"/>
                </a:lnTo>
                <a:lnTo>
                  <a:pt x="3297680" y="350392"/>
                </a:lnTo>
                <a:lnTo>
                  <a:pt x="3305776" y="338377"/>
                </a:lnTo>
                <a:lnTo>
                  <a:pt x="3317782" y="330275"/>
                </a:lnTo>
                <a:lnTo>
                  <a:pt x="3332485" y="327304"/>
                </a:lnTo>
                <a:lnTo>
                  <a:pt x="3347188" y="330275"/>
                </a:lnTo>
                <a:lnTo>
                  <a:pt x="3359194" y="338377"/>
                </a:lnTo>
                <a:lnTo>
                  <a:pt x="3367290" y="350392"/>
                </a:lnTo>
                <a:lnTo>
                  <a:pt x="3370258" y="365101"/>
                </a:lnTo>
                <a:lnTo>
                  <a:pt x="3367290" y="379810"/>
                </a:lnTo>
                <a:lnTo>
                  <a:pt x="3359194" y="391825"/>
                </a:lnTo>
                <a:lnTo>
                  <a:pt x="3347188" y="399926"/>
                </a:lnTo>
                <a:lnTo>
                  <a:pt x="3332485" y="402897"/>
                </a:lnTo>
                <a:close/>
              </a:path>
              <a:path w="6674484" h="691515">
                <a:moveTo>
                  <a:pt x="3635209" y="406263"/>
                </a:moveTo>
                <a:lnTo>
                  <a:pt x="3619200" y="403028"/>
                </a:lnTo>
                <a:lnTo>
                  <a:pt x="3606132" y="394207"/>
                </a:lnTo>
                <a:lnTo>
                  <a:pt x="3597323" y="381124"/>
                </a:lnTo>
                <a:lnTo>
                  <a:pt x="3594094" y="365101"/>
                </a:lnTo>
                <a:lnTo>
                  <a:pt x="3597323" y="349078"/>
                </a:lnTo>
                <a:lnTo>
                  <a:pt x="3606132" y="335994"/>
                </a:lnTo>
                <a:lnTo>
                  <a:pt x="3619200" y="327173"/>
                </a:lnTo>
                <a:lnTo>
                  <a:pt x="3635209" y="323939"/>
                </a:lnTo>
                <a:lnTo>
                  <a:pt x="3651222" y="327173"/>
                </a:lnTo>
                <a:lnTo>
                  <a:pt x="3664302" y="335994"/>
                </a:lnTo>
                <a:lnTo>
                  <a:pt x="3673122" y="349078"/>
                </a:lnTo>
                <a:lnTo>
                  <a:pt x="3676357" y="365101"/>
                </a:lnTo>
                <a:lnTo>
                  <a:pt x="3673122" y="381124"/>
                </a:lnTo>
                <a:lnTo>
                  <a:pt x="3664302" y="394207"/>
                </a:lnTo>
                <a:lnTo>
                  <a:pt x="3651222" y="403028"/>
                </a:lnTo>
                <a:lnTo>
                  <a:pt x="3635209" y="406263"/>
                </a:lnTo>
                <a:close/>
              </a:path>
              <a:path w="6674484" h="691515">
                <a:moveTo>
                  <a:pt x="3937932" y="408788"/>
                </a:moveTo>
                <a:lnTo>
                  <a:pt x="3920945" y="405356"/>
                </a:lnTo>
                <a:lnTo>
                  <a:pt x="3907071" y="395996"/>
                </a:lnTo>
                <a:lnTo>
                  <a:pt x="3897716" y="382115"/>
                </a:lnTo>
                <a:lnTo>
                  <a:pt x="3894286" y="365118"/>
                </a:lnTo>
                <a:lnTo>
                  <a:pt x="3897716" y="348121"/>
                </a:lnTo>
                <a:lnTo>
                  <a:pt x="3907071" y="334239"/>
                </a:lnTo>
                <a:lnTo>
                  <a:pt x="3920945" y="324880"/>
                </a:lnTo>
                <a:lnTo>
                  <a:pt x="3937932" y="321448"/>
                </a:lnTo>
                <a:lnTo>
                  <a:pt x="3954920" y="324880"/>
                </a:lnTo>
                <a:lnTo>
                  <a:pt x="3968794" y="334239"/>
                </a:lnTo>
                <a:lnTo>
                  <a:pt x="3978148" y="348121"/>
                </a:lnTo>
                <a:lnTo>
                  <a:pt x="3981579" y="365118"/>
                </a:lnTo>
                <a:lnTo>
                  <a:pt x="3978148" y="382115"/>
                </a:lnTo>
                <a:lnTo>
                  <a:pt x="3968794" y="395996"/>
                </a:lnTo>
                <a:lnTo>
                  <a:pt x="3954920" y="405356"/>
                </a:lnTo>
                <a:lnTo>
                  <a:pt x="3937932" y="408788"/>
                </a:lnTo>
                <a:close/>
              </a:path>
              <a:path w="6674484" h="691515">
                <a:moveTo>
                  <a:pt x="4240656" y="411313"/>
                </a:moveTo>
                <a:lnTo>
                  <a:pt x="4222694" y="407683"/>
                </a:lnTo>
                <a:lnTo>
                  <a:pt x="4208027" y="397783"/>
                </a:lnTo>
                <a:lnTo>
                  <a:pt x="4198138" y="383099"/>
                </a:lnTo>
                <a:lnTo>
                  <a:pt x="4194512" y="365118"/>
                </a:lnTo>
                <a:lnTo>
                  <a:pt x="4198138" y="347139"/>
                </a:lnTo>
                <a:lnTo>
                  <a:pt x="4208027" y="332456"/>
                </a:lnTo>
                <a:lnTo>
                  <a:pt x="4222694" y="322556"/>
                </a:lnTo>
                <a:lnTo>
                  <a:pt x="4240656" y="318926"/>
                </a:lnTo>
                <a:lnTo>
                  <a:pt x="4258638" y="322556"/>
                </a:lnTo>
                <a:lnTo>
                  <a:pt x="4273315" y="332456"/>
                </a:lnTo>
                <a:lnTo>
                  <a:pt x="4283208" y="347139"/>
                </a:lnTo>
                <a:lnTo>
                  <a:pt x="4286834" y="365118"/>
                </a:lnTo>
                <a:lnTo>
                  <a:pt x="4283208" y="383099"/>
                </a:lnTo>
                <a:lnTo>
                  <a:pt x="4273315" y="397783"/>
                </a:lnTo>
                <a:lnTo>
                  <a:pt x="4258638" y="407683"/>
                </a:lnTo>
                <a:lnTo>
                  <a:pt x="4240656" y="411313"/>
                </a:lnTo>
                <a:close/>
              </a:path>
              <a:path w="6674484" h="691515">
                <a:moveTo>
                  <a:pt x="4543380" y="413834"/>
                </a:moveTo>
                <a:lnTo>
                  <a:pt x="4524439" y="410007"/>
                </a:lnTo>
                <a:lnTo>
                  <a:pt x="4508966" y="399567"/>
                </a:lnTo>
                <a:lnTo>
                  <a:pt x="4498531" y="384083"/>
                </a:lnTo>
                <a:lnTo>
                  <a:pt x="4494704" y="365118"/>
                </a:lnTo>
                <a:lnTo>
                  <a:pt x="4498531" y="346154"/>
                </a:lnTo>
                <a:lnTo>
                  <a:pt x="4508966" y="330669"/>
                </a:lnTo>
                <a:lnTo>
                  <a:pt x="4524439" y="320229"/>
                </a:lnTo>
                <a:lnTo>
                  <a:pt x="4543380" y="316401"/>
                </a:lnTo>
                <a:lnTo>
                  <a:pt x="4562341" y="320229"/>
                </a:lnTo>
                <a:lnTo>
                  <a:pt x="4577824" y="330669"/>
                </a:lnTo>
                <a:lnTo>
                  <a:pt x="4588262" y="346154"/>
                </a:lnTo>
                <a:lnTo>
                  <a:pt x="4592090" y="365118"/>
                </a:lnTo>
                <a:lnTo>
                  <a:pt x="4588262" y="384083"/>
                </a:lnTo>
                <a:lnTo>
                  <a:pt x="4577824" y="399567"/>
                </a:lnTo>
                <a:lnTo>
                  <a:pt x="4562341" y="410007"/>
                </a:lnTo>
                <a:lnTo>
                  <a:pt x="4543380" y="413834"/>
                </a:lnTo>
                <a:close/>
              </a:path>
              <a:path w="6674484" h="691515">
                <a:moveTo>
                  <a:pt x="4846104" y="416359"/>
                </a:moveTo>
                <a:lnTo>
                  <a:pt x="4826169" y="412333"/>
                </a:lnTo>
                <a:lnTo>
                  <a:pt x="4809892" y="401353"/>
                </a:lnTo>
                <a:lnTo>
                  <a:pt x="4798919" y="385065"/>
                </a:lnTo>
                <a:lnTo>
                  <a:pt x="4794896" y="365118"/>
                </a:lnTo>
                <a:lnTo>
                  <a:pt x="4798919" y="345170"/>
                </a:lnTo>
                <a:lnTo>
                  <a:pt x="4809892" y="328883"/>
                </a:lnTo>
                <a:lnTo>
                  <a:pt x="4826169" y="317902"/>
                </a:lnTo>
                <a:lnTo>
                  <a:pt x="4846104" y="313876"/>
                </a:lnTo>
                <a:lnTo>
                  <a:pt x="4866044" y="317902"/>
                </a:lnTo>
                <a:lnTo>
                  <a:pt x="4882332" y="328883"/>
                </a:lnTo>
                <a:lnTo>
                  <a:pt x="4893317" y="345170"/>
                </a:lnTo>
                <a:lnTo>
                  <a:pt x="4897345" y="365118"/>
                </a:lnTo>
                <a:lnTo>
                  <a:pt x="4893317" y="385065"/>
                </a:lnTo>
                <a:lnTo>
                  <a:pt x="4882332" y="401353"/>
                </a:lnTo>
                <a:lnTo>
                  <a:pt x="4866044" y="412333"/>
                </a:lnTo>
                <a:lnTo>
                  <a:pt x="4846104" y="416359"/>
                </a:lnTo>
                <a:close/>
              </a:path>
              <a:path w="6674484" h="691515">
                <a:moveTo>
                  <a:pt x="5148827" y="416359"/>
                </a:moveTo>
                <a:lnTo>
                  <a:pt x="5128892" y="412333"/>
                </a:lnTo>
                <a:lnTo>
                  <a:pt x="5112616" y="401353"/>
                </a:lnTo>
                <a:lnTo>
                  <a:pt x="5101643" y="385065"/>
                </a:lnTo>
                <a:lnTo>
                  <a:pt x="5097619" y="365118"/>
                </a:lnTo>
                <a:lnTo>
                  <a:pt x="5101643" y="345170"/>
                </a:lnTo>
                <a:lnTo>
                  <a:pt x="5112616" y="328883"/>
                </a:lnTo>
                <a:lnTo>
                  <a:pt x="5128892" y="317902"/>
                </a:lnTo>
                <a:lnTo>
                  <a:pt x="5148827" y="313876"/>
                </a:lnTo>
                <a:lnTo>
                  <a:pt x="5168768" y="317902"/>
                </a:lnTo>
                <a:lnTo>
                  <a:pt x="5185056" y="328883"/>
                </a:lnTo>
                <a:lnTo>
                  <a:pt x="5196040" y="345170"/>
                </a:lnTo>
                <a:lnTo>
                  <a:pt x="5200069" y="365118"/>
                </a:lnTo>
                <a:lnTo>
                  <a:pt x="5196040" y="385065"/>
                </a:lnTo>
                <a:lnTo>
                  <a:pt x="5185056" y="401353"/>
                </a:lnTo>
                <a:lnTo>
                  <a:pt x="5168768" y="412333"/>
                </a:lnTo>
                <a:lnTo>
                  <a:pt x="5148827" y="416359"/>
                </a:lnTo>
                <a:close/>
              </a:path>
              <a:path w="6674484" h="691515">
                <a:moveTo>
                  <a:pt x="5451585" y="410486"/>
                </a:moveTo>
                <a:lnTo>
                  <a:pt x="5433935" y="406921"/>
                </a:lnTo>
                <a:lnTo>
                  <a:pt x="5419525" y="397200"/>
                </a:lnTo>
                <a:lnTo>
                  <a:pt x="5409812" y="382785"/>
                </a:lnTo>
                <a:lnTo>
                  <a:pt x="5406250" y="365135"/>
                </a:lnTo>
                <a:lnTo>
                  <a:pt x="5409812" y="347485"/>
                </a:lnTo>
                <a:lnTo>
                  <a:pt x="5419525" y="333069"/>
                </a:lnTo>
                <a:lnTo>
                  <a:pt x="5433935" y="323348"/>
                </a:lnTo>
                <a:lnTo>
                  <a:pt x="5451585" y="319783"/>
                </a:lnTo>
                <a:lnTo>
                  <a:pt x="5469215" y="323348"/>
                </a:lnTo>
                <a:lnTo>
                  <a:pt x="5483615" y="333069"/>
                </a:lnTo>
                <a:lnTo>
                  <a:pt x="5493325" y="347485"/>
                </a:lnTo>
                <a:lnTo>
                  <a:pt x="5496885" y="365135"/>
                </a:lnTo>
                <a:lnTo>
                  <a:pt x="5493325" y="382785"/>
                </a:lnTo>
                <a:lnTo>
                  <a:pt x="5483615" y="397200"/>
                </a:lnTo>
                <a:lnTo>
                  <a:pt x="5469215" y="406921"/>
                </a:lnTo>
                <a:lnTo>
                  <a:pt x="5451585" y="410486"/>
                </a:lnTo>
                <a:close/>
              </a:path>
              <a:path w="6674484" h="691515">
                <a:moveTo>
                  <a:pt x="5754308" y="396200"/>
                </a:moveTo>
                <a:lnTo>
                  <a:pt x="5742202" y="393757"/>
                </a:lnTo>
                <a:lnTo>
                  <a:pt x="5732321" y="387096"/>
                </a:lnTo>
                <a:lnTo>
                  <a:pt x="5725661" y="377216"/>
                </a:lnTo>
                <a:lnTo>
                  <a:pt x="5723219" y="365118"/>
                </a:lnTo>
                <a:lnTo>
                  <a:pt x="5725661" y="353020"/>
                </a:lnTo>
                <a:lnTo>
                  <a:pt x="5732321" y="343140"/>
                </a:lnTo>
                <a:lnTo>
                  <a:pt x="5742202" y="336478"/>
                </a:lnTo>
                <a:lnTo>
                  <a:pt x="5754308" y="334035"/>
                </a:lnTo>
                <a:lnTo>
                  <a:pt x="5766395" y="336478"/>
                </a:lnTo>
                <a:lnTo>
                  <a:pt x="5776267" y="343140"/>
                </a:lnTo>
                <a:lnTo>
                  <a:pt x="5782923" y="353020"/>
                </a:lnTo>
                <a:lnTo>
                  <a:pt x="5785364" y="365118"/>
                </a:lnTo>
                <a:lnTo>
                  <a:pt x="5782923" y="377216"/>
                </a:lnTo>
                <a:lnTo>
                  <a:pt x="5776267" y="387096"/>
                </a:lnTo>
                <a:lnTo>
                  <a:pt x="5766395" y="393757"/>
                </a:lnTo>
                <a:lnTo>
                  <a:pt x="5754308" y="396200"/>
                </a:lnTo>
                <a:close/>
              </a:path>
              <a:path w="6674484" h="691515">
                <a:moveTo>
                  <a:pt x="6063952" y="377722"/>
                </a:moveTo>
                <a:lnTo>
                  <a:pt x="6050045" y="377722"/>
                </a:lnTo>
                <a:lnTo>
                  <a:pt x="6044407" y="372085"/>
                </a:lnTo>
                <a:lnTo>
                  <a:pt x="6044407" y="358151"/>
                </a:lnTo>
                <a:lnTo>
                  <a:pt x="6050045" y="352513"/>
                </a:lnTo>
                <a:lnTo>
                  <a:pt x="6063986" y="352513"/>
                </a:lnTo>
                <a:lnTo>
                  <a:pt x="6069623" y="358151"/>
                </a:lnTo>
                <a:lnTo>
                  <a:pt x="6069623" y="372085"/>
                </a:lnTo>
                <a:lnTo>
                  <a:pt x="6063952" y="377722"/>
                </a:lnTo>
                <a:close/>
              </a:path>
              <a:path w="6674484" h="691515">
                <a:moveTo>
                  <a:pt x="911168" y="668868"/>
                </a:moveTo>
                <a:lnTo>
                  <a:pt x="910226" y="668868"/>
                </a:lnTo>
                <a:lnTo>
                  <a:pt x="909855" y="668496"/>
                </a:lnTo>
                <a:lnTo>
                  <a:pt x="909855" y="667555"/>
                </a:lnTo>
                <a:lnTo>
                  <a:pt x="910226" y="667183"/>
                </a:lnTo>
                <a:lnTo>
                  <a:pt x="911168" y="667183"/>
                </a:lnTo>
                <a:lnTo>
                  <a:pt x="911536" y="667555"/>
                </a:lnTo>
                <a:lnTo>
                  <a:pt x="911536" y="668496"/>
                </a:lnTo>
                <a:lnTo>
                  <a:pt x="911168" y="668868"/>
                </a:lnTo>
                <a:close/>
              </a:path>
              <a:path w="6674484" h="691515">
                <a:moveTo>
                  <a:pt x="1215272" y="671389"/>
                </a:moveTo>
                <a:lnTo>
                  <a:pt x="1211556" y="671389"/>
                </a:lnTo>
                <a:lnTo>
                  <a:pt x="1210057" y="669894"/>
                </a:lnTo>
                <a:lnTo>
                  <a:pt x="1210057" y="666157"/>
                </a:lnTo>
                <a:lnTo>
                  <a:pt x="1211556" y="664658"/>
                </a:lnTo>
                <a:lnTo>
                  <a:pt x="1215289" y="664658"/>
                </a:lnTo>
                <a:lnTo>
                  <a:pt x="1216784" y="666157"/>
                </a:lnTo>
                <a:lnTo>
                  <a:pt x="1216784" y="669894"/>
                </a:lnTo>
                <a:lnTo>
                  <a:pt x="1215272" y="671389"/>
                </a:lnTo>
                <a:close/>
              </a:path>
              <a:path w="6674484" h="691515">
                <a:moveTo>
                  <a:pt x="1520315" y="675599"/>
                </a:moveTo>
                <a:lnTo>
                  <a:pt x="1511974" y="675599"/>
                </a:lnTo>
                <a:lnTo>
                  <a:pt x="1508595" y="672216"/>
                </a:lnTo>
                <a:lnTo>
                  <a:pt x="1508595" y="663868"/>
                </a:lnTo>
                <a:lnTo>
                  <a:pt x="1511974" y="660486"/>
                </a:lnTo>
                <a:lnTo>
                  <a:pt x="1520315" y="660486"/>
                </a:lnTo>
                <a:lnTo>
                  <a:pt x="1523697" y="663868"/>
                </a:lnTo>
                <a:lnTo>
                  <a:pt x="1523697" y="672216"/>
                </a:lnTo>
                <a:lnTo>
                  <a:pt x="1520315" y="675599"/>
                </a:lnTo>
                <a:close/>
              </a:path>
              <a:path w="6674484" h="691515">
                <a:moveTo>
                  <a:pt x="1824892" y="678964"/>
                </a:moveTo>
                <a:lnTo>
                  <a:pt x="1812851" y="678964"/>
                </a:lnTo>
                <a:lnTo>
                  <a:pt x="1807956" y="674066"/>
                </a:lnTo>
                <a:lnTo>
                  <a:pt x="1807956" y="662019"/>
                </a:lnTo>
                <a:lnTo>
                  <a:pt x="1812851" y="657121"/>
                </a:lnTo>
                <a:lnTo>
                  <a:pt x="1824892" y="657121"/>
                </a:lnTo>
                <a:lnTo>
                  <a:pt x="1829786" y="662019"/>
                </a:lnTo>
                <a:lnTo>
                  <a:pt x="1829786" y="674066"/>
                </a:lnTo>
                <a:lnTo>
                  <a:pt x="1824892" y="678964"/>
                </a:lnTo>
                <a:close/>
              </a:path>
              <a:path w="6674484" h="691515">
                <a:moveTo>
                  <a:pt x="2129938" y="683170"/>
                </a:moveTo>
                <a:lnTo>
                  <a:pt x="2113252" y="683170"/>
                </a:lnTo>
                <a:lnTo>
                  <a:pt x="2106494" y="676405"/>
                </a:lnTo>
                <a:lnTo>
                  <a:pt x="2106494" y="659710"/>
                </a:lnTo>
                <a:lnTo>
                  <a:pt x="2113252" y="652948"/>
                </a:lnTo>
                <a:lnTo>
                  <a:pt x="2129938" y="652948"/>
                </a:lnTo>
                <a:lnTo>
                  <a:pt x="2136699" y="659710"/>
                </a:lnTo>
                <a:lnTo>
                  <a:pt x="2136699" y="676405"/>
                </a:lnTo>
                <a:lnTo>
                  <a:pt x="2129938" y="683170"/>
                </a:lnTo>
                <a:close/>
              </a:path>
              <a:path w="6674484" h="691515">
                <a:moveTo>
                  <a:pt x="2434059" y="685695"/>
                </a:moveTo>
                <a:lnTo>
                  <a:pt x="2414582" y="685695"/>
                </a:lnTo>
                <a:lnTo>
                  <a:pt x="2406693" y="677803"/>
                </a:lnTo>
                <a:lnTo>
                  <a:pt x="2406693" y="658316"/>
                </a:lnTo>
                <a:lnTo>
                  <a:pt x="2414582" y="650423"/>
                </a:lnTo>
                <a:lnTo>
                  <a:pt x="2434059" y="650423"/>
                </a:lnTo>
                <a:lnTo>
                  <a:pt x="2441945" y="658316"/>
                </a:lnTo>
                <a:lnTo>
                  <a:pt x="2441945" y="677803"/>
                </a:lnTo>
                <a:lnTo>
                  <a:pt x="2434059" y="685695"/>
                </a:lnTo>
                <a:close/>
              </a:path>
              <a:path w="6674484" h="691515">
                <a:moveTo>
                  <a:pt x="2727044" y="689061"/>
                </a:moveTo>
                <a:lnTo>
                  <a:pt x="2718876" y="687409"/>
                </a:lnTo>
                <a:lnTo>
                  <a:pt x="2712204" y="682907"/>
                </a:lnTo>
                <a:lnTo>
                  <a:pt x="2707705" y="676231"/>
                </a:lnTo>
                <a:lnTo>
                  <a:pt x="2706055" y="668058"/>
                </a:lnTo>
                <a:lnTo>
                  <a:pt x="2707705" y="659885"/>
                </a:lnTo>
                <a:lnTo>
                  <a:pt x="2712204" y="653210"/>
                </a:lnTo>
                <a:lnTo>
                  <a:pt x="2718876" y="648709"/>
                </a:lnTo>
                <a:lnTo>
                  <a:pt x="2727044" y="647058"/>
                </a:lnTo>
                <a:lnTo>
                  <a:pt x="2735213" y="648709"/>
                </a:lnTo>
                <a:lnTo>
                  <a:pt x="2741885" y="653210"/>
                </a:lnTo>
                <a:lnTo>
                  <a:pt x="2746384" y="659885"/>
                </a:lnTo>
                <a:lnTo>
                  <a:pt x="2748034" y="668058"/>
                </a:lnTo>
                <a:lnTo>
                  <a:pt x="2746384" y="676231"/>
                </a:lnTo>
                <a:lnTo>
                  <a:pt x="2741885" y="682907"/>
                </a:lnTo>
                <a:lnTo>
                  <a:pt x="2735213" y="687409"/>
                </a:lnTo>
                <a:lnTo>
                  <a:pt x="2727044" y="689061"/>
                </a:lnTo>
                <a:close/>
              </a:path>
              <a:path w="6674484" h="691515">
                <a:moveTo>
                  <a:pt x="3029768" y="690742"/>
                </a:moveTo>
                <a:lnTo>
                  <a:pt x="3020941" y="688960"/>
                </a:lnTo>
                <a:lnTo>
                  <a:pt x="3013735" y="684101"/>
                </a:lnTo>
                <a:lnTo>
                  <a:pt x="3008878" y="676891"/>
                </a:lnTo>
                <a:lnTo>
                  <a:pt x="3007098" y="668058"/>
                </a:lnTo>
                <a:lnTo>
                  <a:pt x="3008878" y="659224"/>
                </a:lnTo>
                <a:lnTo>
                  <a:pt x="3013735" y="652014"/>
                </a:lnTo>
                <a:lnTo>
                  <a:pt x="3020941" y="647155"/>
                </a:lnTo>
                <a:lnTo>
                  <a:pt x="3029768" y="645374"/>
                </a:lnTo>
                <a:lnTo>
                  <a:pt x="3038597" y="647155"/>
                </a:lnTo>
                <a:lnTo>
                  <a:pt x="3045804" y="652014"/>
                </a:lnTo>
                <a:lnTo>
                  <a:pt x="3050661" y="659224"/>
                </a:lnTo>
                <a:lnTo>
                  <a:pt x="3052442" y="668058"/>
                </a:lnTo>
                <a:lnTo>
                  <a:pt x="3050659" y="676891"/>
                </a:lnTo>
                <a:lnTo>
                  <a:pt x="3045797" y="684101"/>
                </a:lnTo>
                <a:lnTo>
                  <a:pt x="3038590" y="688960"/>
                </a:lnTo>
                <a:lnTo>
                  <a:pt x="3029768" y="690742"/>
                </a:lnTo>
                <a:close/>
              </a:path>
              <a:path w="6674484" h="691515">
                <a:moveTo>
                  <a:pt x="3332485" y="690742"/>
                </a:moveTo>
                <a:lnTo>
                  <a:pt x="3323663" y="688960"/>
                </a:lnTo>
                <a:lnTo>
                  <a:pt x="3316464" y="684101"/>
                </a:lnTo>
                <a:lnTo>
                  <a:pt x="3311613" y="676891"/>
                </a:lnTo>
                <a:lnTo>
                  <a:pt x="3309835" y="668058"/>
                </a:lnTo>
                <a:lnTo>
                  <a:pt x="3311613" y="659224"/>
                </a:lnTo>
                <a:lnTo>
                  <a:pt x="3316464" y="652014"/>
                </a:lnTo>
                <a:lnTo>
                  <a:pt x="3323663" y="647155"/>
                </a:lnTo>
                <a:lnTo>
                  <a:pt x="3332485" y="645374"/>
                </a:lnTo>
                <a:lnTo>
                  <a:pt x="3341313" y="647155"/>
                </a:lnTo>
                <a:lnTo>
                  <a:pt x="3348523" y="652014"/>
                </a:lnTo>
                <a:lnTo>
                  <a:pt x="3353386" y="659224"/>
                </a:lnTo>
                <a:lnTo>
                  <a:pt x="3355169" y="668058"/>
                </a:lnTo>
                <a:lnTo>
                  <a:pt x="3353386" y="676891"/>
                </a:lnTo>
                <a:lnTo>
                  <a:pt x="3348523" y="684101"/>
                </a:lnTo>
                <a:lnTo>
                  <a:pt x="3341313" y="688960"/>
                </a:lnTo>
                <a:lnTo>
                  <a:pt x="3332485" y="690742"/>
                </a:lnTo>
                <a:close/>
              </a:path>
              <a:path w="6674484" h="691515">
                <a:moveTo>
                  <a:pt x="3641095" y="691236"/>
                </a:moveTo>
                <a:lnTo>
                  <a:pt x="3629323" y="691236"/>
                </a:lnTo>
                <a:lnTo>
                  <a:pt x="3625738" y="690512"/>
                </a:lnTo>
                <a:lnTo>
                  <a:pt x="3618002" y="685292"/>
                </a:lnTo>
                <a:lnTo>
                  <a:pt x="3612784" y="677551"/>
                </a:lnTo>
                <a:lnTo>
                  <a:pt x="3610871" y="668074"/>
                </a:lnTo>
                <a:lnTo>
                  <a:pt x="3612784" y="658598"/>
                </a:lnTo>
                <a:lnTo>
                  <a:pt x="3618002" y="650858"/>
                </a:lnTo>
                <a:lnTo>
                  <a:pt x="3625738" y="645640"/>
                </a:lnTo>
                <a:lnTo>
                  <a:pt x="3635209" y="643726"/>
                </a:lnTo>
                <a:lnTo>
                  <a:pt x="3644679" y="645640"/>
                </a:lnTo>
                <a:lnTo>
                  <a:pt x="3652416" y="650858"/>
                </a:lnTo>
                <a:lnTo>
                  <a:pt x="3657633" y="658598"/>
                </a:lnTo>
                <a:lnTo>
                  <a:pt x="3659547" y="668074"/>
                </a:lnTo>
                <a:lnTo>
                  <a:pt x="3657633" y="677551"/>
                </a:lnTo>
                <a:lnTo>
                  <a:pt x="3652416" y="685292"/>
                </a:lnTo>
                <a:lnTo>
                  <a:pt x="3644679" y="690512"/>
                </a:lnTo>
                <a:lnTo>
                  <a:pt x="3641095" y="691236"/>
                </a:lnTo>
                <a:close/>
              </a:path>
              <a:path w="6674484" h="691515">
                <a:moveTo>
                  <a:pt x="3937932" y="690742"/>
                </a:moveTo>
                <a:lnTo>
                  <a:pt x="3929110" y="688960"/>
                </a:lnTo>
                <a:lnTo>
                  <a:pt x="3921911" y="684101"/>
                </a:lnTo>
                <a:lnTo>
                  <a:pt x="3917060" y="676891"/>
                </a:lnTo>
                <a:lnTo>
                  <a:pt x="3915282" y="668058"/>
                </a:lnTo>
                <a:lnTo>
                  <a:pt x="3917060" y="659224"/>
                </a:lnTo>
                <a:lnTo>
                  <a:pt x="3921911" y="652014"/>
                </a:lnTo>
                <a:lnTo>
                  <a:pt x="3929110" y="647155"/>
                </a:lnTo>
                <a:lnTo>
                  <a:pt x="3937932" y="645374"/>
                </a:lnTo>
                <a:lnTo>
                  <a:pt x="3946774" y="647155"/>
                </a:lnTo>
                <a:lnTo>
                  <a:pt x="3953983" y="652014"/>
                </a:lnTo>
                <a:lnTo>
                  <a:pt x="3958838" y="659224"/>
                </a:lnTo>
                <a:lnTo>
                  <a:pt x="3960616" y="668058"/>
                </a:lnTo>
                <a:lnTo>
                  <a:pt x="3958833" y="676891"/>
                </a:lnTo>
                <a:lnTo>
                  <a:pt x="3953971" y="684101"/>
                </a:lnTo>
                <a:lnTo>
                  <a:pt x="3946760" y="688960"/>
                </a:lnTo>
                <a:lnTo>
                  <a:pt x="3937932" y="690742"/>
                </a:lnTo>
                <a:close/>
              </a:path>
              <a:path w="6674484" h="691515">
                <a:moveTo>
                  <a:pt x="4240656" y="688220"/>
                </a:moveTo>
                <a:lnTo>
                  <a:pt x="4232822" y="686636"/>
                </a:lnTo>
                <a:lnTo>
                  <a:pt x="4226415" y="682316"/>
                </a:lnTo>
                <a:lnTo>
                  <a:pt x="4222091" y="675907"/>
                </a:lnTo>
                <a:lnTo>
                  <a:pt x="4220504" y="668058"/>
                </a:lnTo>
                <a:lnTo>
                  <a:pt x="4222091" y="660208"/>
                </a:lnTo>
                <a:lnTo>
                  <a:pt x="4226415" y="653801"/>
                </a:lnTo>
                <a:lnTo>
                  <a:pt x="4232822" y="649482"/>
                </a:lnTo>
                <a:lnTo>
                  <a:pt x="4240656" y="647898"/>
                </a:lnTo>
                <a:lnTo>
                  <a:pt x="4248504" y="649482"/>
                </a:lnTo>
                <a:lnTo>
                  <a:pt x="4254910" y="653801"/>
                </a:lnTo>
                <a:lnTo>
                  <a:pt x="4259226" y="660208"/>
                </a:lnTo>
                <a:lnTo>
                  <a:pt x="4260808" y="668058"/>
                </a:lnTo>
                <a:lnTo>
                  <a:pt x="4259226" y="675907"/>
                </a:lnTo>
                <a:lnTo>
                  <a:pt x="4254910" y="682316"/>
                </a:lnTo>
                <a:lnTo>
                  <a:pt x="4248504" y="686636"/>
                </a:lnTo>
                <a:lnTo>
                  <a:pt x="4240656" y="688220"/>
                </a:lnTo>
                <a:close/>
              </a:path>
              <a:path w="6674484" h="691515">
                <a:moveTo>
                  <a:pt x="4552190" y="684011"/>
                </a:moveTo>
                <a:lnTo>
                  <a:pt x="4534603" y="684011"/>
                </a:lnTo>
                <a:lnTo>
                  <a:pt x="4527447" y="676858"/>
                </a:lnTo>
                <a:lnTo>
                  <a:pt x="4527447" y="659257"/>
                </a:lnTo>
                <a:lnTo>
                  <a:pt x="4534603" y="652104"/>
                </a:lnTo>
                <a:lnTo>
                  <a:pt x="4552190" y="652104"/>
                </a:lnTo>
                <a:lnTo>
                  <a:pt x="4559346" y="659257"/>
                </a:lnTo>
                <a:lnTo>
                  <a:pt x="4559346" y="676858"/>
                </a:lnTo>
                <a:lnTo>
                  <a:pt x="4552190" y="684011"/>
                </a:lnTo>
                <a:close/>
              </a:path>
              <a:path w="6674484" h="691515">
                <a:moveTo>
                  <a:pt x="4851673" y="678140"/>
                </a:moveTo>
                <a:lnTo>
                  <a:pt x="4840568" y="678140"/>
                </a:lnTo>
                <a:lnTo>
                  <a:pt x="4836044" y="673627"/>
                </a:lnTo>
                <a:lnTo>
                  <a:pt x="4836044" y="662488"/>
                </a:lnTo>
                <a:lnTo>
                  <a:pt x="4840568" y="657978"/>
                </a:lnTo>
                <a:lnTo>
                  <a:pt x="4851673" y="657978"/>
                </a:lnTo>
                <a:lnTo>
                  <a:pt x="4856197" y="662488"/>
                </a:lnTo>
                <a:lnTo>
                  <a:pt x="4856197" y="673627"/>
                </a:lnTo>
                <a:lnTo>
                  <a:pt x="4851673" y="678140"/>
                </a:lnTo>
                <a:close/>
              </a:path>
              <a:path w="6674484" h="691515">
                <a:moveTo>
                  <a:pt x="5150684" y="671423"/>
                </a:moveTo>
                <a:lnTo>
                  <a:pt x="5146971" y="671423"/>
                </a:lnTo>
                <a:lnTo>
                  <a:pt x="5145485" y="669924"/>
                </a:lnTo>
                <a:lnTo>
                  <a:pt x="5145485" y="666191"/>
                </a:lnTo>
                <a:lnTo>
                  <a:pt x="5146971" y="664692"/>
                </a:lnTo>
                <a:lnTo>
                  <a:pt x="5150718" y="664692"/>
                </a:lnTo>
                <a:lnTo>
                  <a:pt x="5152203" y="666191"/>
                </a:lnTo>
                <a:lnTo>
                  <a:pt x="5152203" y="669924"/>
                </a:lnTo>
                <a:lnTo>
                  <a:pt x="5150684" y="6714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1586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25625" y="390089"/>
            <a:ext cx="429895" cy="875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50" spc="-570" dirty="0">
                <a:latin typeface="Arial Black"/>
                <a:cs typeface="Arial Black"/>
              </a:rPr>
              <a:t>4</a:t>
            </a:r>
            <a:endParaRPr sz="55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9997" y="1399293"/>
            <a:ext cx="130009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790" dirty="0">
                <a:latin typeface="Verdana"/>
                <a:cs typeface="Verdana"/>
              </a:rPr>
              <a:t>WHO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690" dirty="0">
                <a:latin typeface="Verdana"/>
                <a:cs typeface="Verdana"/>
              </a:rPr>
              <a:t>ARE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65" dirty="0">
                <a:latin typeface="Verdana"/>
                <a:cs typeface="Verdana"/>
              </a:rPr>
              <a:t>THE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25" dirty="0">
                <a:latin typeface="Verdana"/>
                <a:cs typeface="Verdana"/>
              </a:rPr>
              <a:t>END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835" dirty="0">
                <a:latin typeface="Verdana"/>
                <a:cs typeface="Verdana"/>
              </a:rPr>
              <a:t>USERS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35" dirty="0">
                <a:latin typeface="Verdana"/>
                <a:cs typeface="Verdana"/>
              </a:rPr>
              <a:t>IN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70" dirty="0">
                <a:latin typeface="Verdana"/>
                <a:cs typeface="Verdana"/>
              </a:rPr>
              <a:t>THIS</a:t>
            </a:r>
            <a:r>
              <a:rPr sz="5600" spc="-900" dirty="0">
                <a:latin typeface="Verdana"/>
                <a:cs typeface="Verdana"/>
              </a:rPr>
              <a:t> </a:t>
            </a:r>
            <a:r>
              <a:rPr sz="5600" spc="-670" dirty="0">
                <a:latin typeface="Verdana"/>
                <a:cs typeface="Verdana"/>
              </a:rPr>
              <a:t>PROJECT?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042" y="1545112"/>
            <a:ext cx="97910" cy="979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42" y="3209587"/>
            <a:ext cx="97910" cy="979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042" y="5290180"/>
            <a:ext cx="97910" cy="979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042" y="7370774"/>
            <a:ext cx="97910" cy="979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042" y="8619131"/>
            <a:ext cx="97910" cy="979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1370" y="3113484"/>
            <a:ext cx="17253585" cy="590482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64870" indent="-342900" algn="l">
              <a:lnSpc>
                <a:spcPct val="100000"/>
              </a:lnSpc>
              <a:spcBef>
                <a:spcPts val="555"/>
              </a:spcBef>
              <a:buFont typeface="Wingdings" panose="05000000000000000000" pitchFamily="2" charset="2"/>
              <a:buChar char="q"/>
            </a:pPr>
            <a:r>
              <a:rPr sz="2350" spc="-160" dirty="0">
                <a:latin typeface="Verdana"/>
                <a:cs typeface="Verdana"/>
              </a:rPr>
              <a:t>Individual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70" dirty="0">
                <a:latin typeface="Verdana"/>
                <a:cs typeface="Verdana"/>
              </a:rPr>
              <a:t>Users:</a:t>
            </a:r>
            <a:endParaRPr sz="2350" dirty="0">
              <a:latin typeface="Verdana"/>
              <a:cs typeface="Verdana"/>
            </a:endParaRPr>
          </a:p>
          <a:p>
            <a:pPr marL="12700" marR="170815" indent="911225" algn="l">
              <a:lnSpc>
                <a:spcPct val="116199"/>
              </a:lnSpc>
            </a:pPr>
            <a:r>
              <a:rPr sz="2350" spc="-270" dirty="0">
                <a:latin typeface="Verdana"/>
                <a:cs typeface="Verdana"/>
              </a:rPr>
              <a:t>+Everyday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computer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users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who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80" dirty="0">
                <a:latin typeface="Verdana"/>
                <a:cs typeface="Verdana"/>
              </a:rPr>
              <a:t>want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personal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such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29" dirty="0">
                <a:latin typeface="Verdana"/>
                <a:cs typeface="Verdana"/>
              </a:rPr>
              <a:t>as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4" dirty="0">
                <a:latin typeface="Verdana"/>
                <a:cs typeface="Verdana"/>
              </a:rPr>
              <a:t>passwords,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credit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card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50" dirty="0">
                <a:latin typeface="Verdana"/>
                <a:cs typeface="Verdana"/>
              </a:rPr>
              <a:t>details,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private </a:t>
            </a:r>
            <a:r>
              <a:rPr sz="2350" spc="-229" dirty="0">
                <a:latin typeface="Verdana"/>
                <a:cs typeface="Verdana"/>
              </a:rPr>
              <a:t>messages,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50" dirty="0">
                <a:latin typeface="Verdana"/>
                <a:cs typeface="Verdana"/>
              </a:rPr>
              <a:t>from</a:t>
            </a:r>
            <a:r>
              <a:rPr sz="2350" spc="-31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unauthorized</a:t>
            </a:r>
            <a:r>
              <a:rPr sz="2350" spc="-310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access.</a:t>
            </a:r>
            <a:endParaRPr sz="2350" dirty="0">
              <a:latin typeface="Verdana"/>
              <a:cs typeface="Verdana"/>
            </a:endParaRPr>
          </a:p>
          <a:p>
            <a:pPr marL="923925" algn="l">
              <a:lnSpc>
                <a:spcPct val="100000"/>
              </a:lnSpc>
              <a:spcBef>
                <a:spcPts val="455"/>
              </a:spcBef>
            </a:pPr>
            <a:r>
              <a:rPr sz="2350" spc="-175" dirty="0">
                <a:latin typeface="Verdana"/>
                <a:cs typeface="Verdana"/>
              </a:rPr>
              <a:t>+Professionals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who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handle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sensitive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data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on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computers,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including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journalists,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10" dirty="0">
                <a:latin typeface="Verdana"/>
                <a:cs typeface="Verdana"/>
              </a:rPr>
              <a:t>lawyers,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healthcare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professionals.</a:t>
            </a:r>
            <a:endParaRPr sz="2350" dirty="0">
              <a:latin typeface="Verdana"/>
              <a:cs typeface="Verdana"/>
            </a:endParaRPr>
          </a:p>
          <a:p>
            <a:pPr marL="864870" indent="-342900" algn="l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sz="2350" spc="-190" dirty="0">
                <a:latin typeface="Verdana"/>
                <a:cs typeface="Verdana"/>
              </a:rPr>
              <a:t>Businesses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Enterprises:</a:t>
            </a:r>
            <a:endParaRPr sz="2350" dirty="0">
              <a:latin typeface="Verdana"/>
              <a:cs typeface="Verdana"/>
            </a:endParaRPr>
          </a:p>
          <a:p>
            <a:pPr marL="355600" marR="107314" indent="-342900" algn="l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350" spc="-265" dirty="0">
                <a:latin typeface="Verdana"/>
                <a:cs typeface="Verdana"/>
              </a:rPr>
              <a:t>+Small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medium-</a:t>
            </a:r>
            <a:r>
              <a:rPr sz="2350" spc="-155" dirty="0">
                <a:latin typeface="Verdana"/>
                <a:cs typeface="Verdana"/>
              </a:rPr>
              <a:t>sized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80" dirty="0">
                <a:latin typeface="Verdana"/>
                <a:cs typeface="Verdana"/>
              </a:rPr>
              <a:t>businesses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0" dirty="0">
                <a:latin typeface="Verdana"/>
                <a:cs typeface="Verdana"/>
              </a:rPr>
              <a:t>(SMBs)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65" dirty="0">
                <a:latin typeface="Verdana"/>
                <a:cs typeface="Verdana"/>
              </a:rPr>
              <a:t>seeking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safeguard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sensitive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business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financial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records,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" dirty="0" smtClean="0">
                <a:latin typeface="Verdana"/>
                <a:cs typeface="Verdana"/>
              </a:rPr>
              <a:t>and</a:t>
            </a:r>
            <a:r>
              <a:rPr lang="en-US" sz="2350" spc="-25" dirty="0" smtClean="0">
                <a:latin typeface="Verdana"/>
                <a:cs typeface="Verdana"/>
              </a:rPr>
              <a:t> </a:t>
            </a:r>
            <a:r>
              <a:rPr sz="2350" spc="-175" dirty="0" smtClean="0">
                <a:latin typeface="Verdana"/>
                <a:cs typeface="Verdana"/>
              </a:rPr>
              <a:t>customer</a:t>
            </a:r>
            <a:r>
              <a:rPr sz="2350" spc="-340" dirty="0" smtClean="0">
                <a:latin typeface="Verdana"/>
                <a:cs typeface="Verdana"/>
              </a:rPr>
              <a:t> </a:t>
            </a:r>
            <a:r>
              <a:rPr sz="2350" spc="-170" dirty="0" smtClean="0">
                <a:latin typeface="Verdana"/>
                <a:cs typeface="Verdana"/>
              </a:rPr>
              <a:t>data</a:t>
            </a:r>
            <a:r>
              <a:rPr sz="2350" spc="-340" dirty="0" smtClean="0">
                <a:latin typeface="Verdana"/>
                <a:cs typeface="Verdana"/>
              </a:rPr>
              <a:t> </a:t>
            </a:r>
            <a:r>
              <a:rPr sz="2350" spc="-150" dirty="0" smtClean="0">
                <a:latin typeface="Verdana"/>
                <a:cs typeface="Verdana"/>
              </a:rPr>
              <a:t>from</a:t>
            </a:r>
            <a:r>
              <a:rPr sz="2350" spc="-335" dirty="0" smtClean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cyber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30" dirty="0">
                <a:latin typeface="Verdana"/>
                <a:cs typeface="Verdana"/>
              </a:rPr>
              <a:t>threats.</a:t>
            </a:r>
            <a:endParaRPr sz="2350" dirty="0">
              <a:latin typeface="Verdana"/>
              <a:cs typeface="Verdana"/>
            </a:endParaRPr>
          </a:p>
          <a:p>
            <a:pPr marL="12700" marR="69850" indent="911225" algn="l">
              <a:lnSpc>
                <a:spcPct val="116199"/>
              </a:lnSpc>
            </a:pPr>
            <a:r>
              <a:rPr sz="2350" spc="-260" dirty="0">
                <a:latin typeface="Verdana"/>
                <a:cs typeface="Verdana"/>
              </a:rPr>
              <a:t>+Large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enterprises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0" dirty="0">
                <a:latin typeface="Verdana"/>
                <a:cs typeface="Verdana"/>
              </a:rPr>
              <a:t>corporations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aiming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95" dirty="0">
                <a:latin typeface="Verdana"/>
                <a:cs typeface="Verdana"/>
              </a:rPr>
              <a:t>enhance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00" dirty="0">
                <a:latin typeface="Verdana"/>
                <a:cs typeface="Verdana"/>
              </a:rPr>
              <a:t>their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5" dirty="0">
                <a:latin typeface="Verdana"/>
                <a:cs typeface="Verdana"/>
              </a:rPr>
              <a:t>cybersecurity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10" dirty="0">
                <a:latin typeface="Verdana"/>
                <a:cs typeface="Verdana"/>
              </a:rPr>
              <a:t>measures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85" dirty="0">
                <a:latin typeface="Verdana"/>
                <a:cs typeface="Verdana"/>
              </a:rPr>
              <a:t>to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valuable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intellectual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property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confidential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0" dirty="0">
                <a:latin typeface="Verdana"/>
                <a:cs typeface="Verdana"/>
              </a:rPr>
              <a:t>business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data.</a:t>
            </a:r>
            <a:endParaRPr sz="2350" dirty="0">
              <a:latin typeface="Verdana"/>
              <a:cs typeface="Verdana"/>
            </a:endParaRPr>
          </a:p>
          <a:p>
            <a:pPr marL="864870" indent="-342900" algn="l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sz="2350" spc="-200" dirty="0">
                <a:latin typeface="Verdana"/>
                <a:cs typeface="Verdana"/>
              </a:rPr>
              <a:t>Government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Agencies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5" dirty="0">
                <a:latin typeface="Verdana"/>
                <a:cs typeface="Verdana"/>
              </a:rPr>
              <a:t> </a:t>
            </a:r>
            <a:r>
              <a:rPr sz="2350" spc="-80" dirty="0">
                <a:latin typeface="Verdana"/>
                <a:cs typeface="Verdana"/>
              </a:rPr>
              <a:t>Institutions:</a:t>
            </a:r>
            <a:endParaRPr sz="2350" dirty="0">
              <a:latin typeface="Verdana"/>
              <a:cs typeface="Verdana"/>
            </a:endParaRPr>
          </a:p>
          <a:p>
            <a:pPr marL="12700" marR="268605" indent="911225" algn="l">
              <a:lnSpc>
                <a:spcPct val="116199"/>
              </a:lnSpc>
            </a:pPr>
            <a:r>
              <a:rPr sz="2350" spc="-235" dirty="0">
                <a:latin typeface="Verdana"/>
                <a:cs typeface="Verdana"/>
              </a:rPr>
              <a:t>+Government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organizations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at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local,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state,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federal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55" dirty="0">
                <a:latin typeface="Verdana"/>
                <a:cs typeface="Verdana"/>
              </a:rPr>
              <a:t>levels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tasked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10" dirty="0">
                <a:latin typeface="Verdana"/>
                <a:cs typeface="Verdana"/>
              </a:rPr>
              <a:t>with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120" dirty="0">
                <a:latin typeface="Verdana"/>
                <a:cs typeface="Verdana"/>
              </a:rPr>
              <a:t>protecting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classified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information,</a:t>
            </a:r>
            <a:r>
              <a:rPr sz="2350" spc="-330" dirty="0">
                <a:latin typeface="Verdana"/>
                <a:cs typeface="Verdana"/>
              </a:rPr>
              <a:t> </a:t>
            </a:r>
            <a:r>
              <a:rPr sz="2350" spc="-135" dirty="0">
                <a:latin typeface="Verdana"/>
                <a:cs typeface="Verdana"/>
              </a:rPr>
              <a:t>national</a:t>
            </a:r>
            <a:r>
              <a:rPr sz="2350" spc="-325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security </a:t>
            </a:r>
            <a:r>
              <a:rPr sz="2350" spc="-204" dirty="0">
                <a:latin typeface="Verdana"/>
                <a:cs typeface="Verdana"/>
              </a:rPr>
              <a:t>data,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4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citizen</a:t>
            </a:r>
            <a:r>
              <a:rPr sz="2350" spc="-340" dirty="0">
                <a:latin typeface="Verdana"/>
                <a:cs typeface="Verdana"/>
              </a:rPr>
              <a:t> </a:t>
            </a:r>
            <a:r>
              <a:rPr sz="2350" spc="-70" dirty="0">
                <a:latin typeface="Verdana"/>
                <a:cs typeface="Verdana"/>
              </a:rPr>
              <a:t>privacy.</a:t>
            </a:r>
            <a:endParaRPr sz="2350" dirty="0">
              <a:latin typeface="Verdana"/>
              <a:cs typeface="Verdana"/>
            </a:endParaRPr>
          </a:p>
          <a:p>
            <a:pPr marL="12700" marR="377825" indent="911225" algn="l">
              <a:lnSpc>
                <a:spcPct val="116199"/>
              </a:lnSpc>
            </a:pPr>
            <a:r>
              <a:rPr sz="2350" spc="-195" dirty="0">
                <a:latin typeface="Verdana"/>
                <a:cs typeface="Verdana"/>
              </a:rPr>
              <a:t>+Educational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25" dirty="0">
                <a:latin typeface="Verdana"/>
                <a:cs typeface="Verdana"/>
              </a:rPr>
              <a:t>institutions,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such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29" dirty="0">
                <a:latin typeface="Verdana"/>
                <a:cs typeface="Verdana"/>
              </a:rPr>
              <a:t>as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40" dirty="0">
                <a:latin typeface="Verdana"/>
                <a:cs typeface="Verdana"/>
              </a:rPr>
              <a:t>universities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00" dirty="0">
                <a:latin typeface="Verdana"/>
                <a:cs typeface="Verdana"/>
              </a:rPr>
              <a:t>and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75" dirty="0">
                <a:latin typeface="Verdana"/>
                <a:cs typeface="Verdana"/>
              </a:rPr>
              <a:t>research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14" dirty="0">
                <a:latin typeface="Verdana"/>
                <a:cs typeface="Verdana"/>
              </a:rPr>
              <a:t>facilities,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60" dirty="0">
                <a:latin typeface="Verdana"/>
                <a:cs typeface="Verdana"/>
              </a:rPr>
              <a:t>safeguarding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0" dirty="0">
                <a:latin typeface="Verdana"/>
                <a:cs typeface="Verdana"/>
              </a:rPr>
              <a:t>academic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95" dirty="0">
                <a:latin typeface="Verdana"/>
                <a:cs typeface="Verdana"/>
              </a:rPr>
              <a:t>research,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145" dirty="0">
                <a:latin typeface="Verdana"/>
                <a:cs typeface="Verdana"/>
              </a:rPr>
              <a:t>student</a:t>
            </a:r>
            <a:r>
              <a:rPr sz="2350" spc="-320" dirty="0">
                <a:latin typeface="Verdana"/>
                <a:cs typeface="Verdana"/>
              </a:rPr>
              <a:t> </a:t>
            </a:r>
            <a:r>
              <a:rPr sz="2350" spc="-185" dirty="0">
                <a:latin typeface="Verdana"/>
                <a:cs typeface="Verdana"/>
              </a:rPr>
              <a:t>records,</a:t>
            </a:r>
            <a:r>
              <a:rPr sz="2350" spc="-315" dirty="0">
                <a:latin typeface="Verdana"/>
                <a:cs typeface="Verdana"/>
              </a:rPr>
              <a:t> </a:t>
            </a:r>
            <a:r>
              <a:rPr sz="2350" spc="-25" dirty="0">
                <a:latin typeface="Verdana"/>
                <a:cs typeface="Verdana"/>
              </a:rPr>
              <a:t>and </a:t>
            </a:r>
            <a:r>
              <a:rPr sz="2350" spc="-100" dirty="0">
                <a:latin typeface="Verdana"/>
                <a:cs typeface="Verdana"/>
              </a:rPr>
              <a:t>institutional</a:t>
            </a:r>
            <a:r>
              <a:rPr sz="2350" spc="-300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data</a:t>
            </a:r>
            <a:r>
              <a:rPr sz="2350" spc="-20" dirty="0" smtClean="0">
                <a:latin typeface="Verdana"/>
                <a:cs typeface="Verdana"/>
              </a:rPr>
              <a:t>.</a:t>
            </a:r>
            <a:endParaRPr sz="2350" dirty="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1370" y="973530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4">
                <a:moveTo>
                  <a:pt x="12494" y="19582"/>
                </a:moveTo>
                <a:lnTo>
                  <a:pt x="7087" y="19582"/>
                </a:lnTo>
                <a:lnTo>
                  <a:pt x="4779" y="18602"/>
                </a:lnTo>
                <a:lnTo>
                  <a:pt x="955" y="14784"/>
                </a:lnTo>
                <a:lnTo>
                  <a:pt x="0" y="12483"/>
                </a:lnTo>
                <a:lnTo>
                  <a:pt x="0" y="7098"/>
                </a:lnTo>
                <a:lnTo>
                  <a:pt x="955" y="4797"/>
                </a:lnTo>
                <a:lnTo>
                  <a:pt x="4779" y="979"/>
                </a:lnTo>
                <a:lnTo>
                  <a:pt x="7087" y="0"/>
                </a:lnTo>
                <a:lnTo>
                  <a:pt x="12494" y="0"/>
                </a:lnTo>
                <a:lnTo>
                  <a:pt x="14802" y="979"/>
                </a:lnTo>
                <a:lnTo>
                  <a:pt x="18626" y="4797"/>
                </a:lnTo>
                <a:lnTo>
                  <a:pt x="19582" y="7098"/>
                </a:lnTo>
                <a:lnTo>
                  <a:pt x="19582" y="9791"/>
                </a:lnTo>
                <a:lnTo>
                  <a:pt x="19582" y="12483"/>
                </a:lnTo>
                <a:lnTo>
                  <a:pt x="18626" y="14784"/>
                </a:lnTo>
                <a:lnTo>
                  <a:pt x="14802" y="18602"/>
                </a:lnTo>
                <a:lnTo>
                  <a:pt x="12494" y="19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90" dirty="0">
                <a:latin typeface="Verdana"/>
                <a:cs typeface="Verdana"/>
              </a:rPr>
              <a:t>WHO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690" dirty="0">
                <a:latin typeface="Verdana"/>
                <a:cs typeface="Verdana"/>
              </a:rPr>
              <a:t>ARE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65" dirty="0">
                <a:latin typeface="Verdana"/>
                <a:cs typeface="Verdana"/>
              </a:rPr>
              <a:t>THE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725" dirty="0">
                <a:latin typeface="Verdana"/>
                <a:cs typeface="Verdana"/>
              </a:rPr>
              <a:t>END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835" dirty="0">
                <a:latin typeface="Verdana"/>
                <a:cs typeface="Verdana"/>
              </a:rPr>
              <a:t>USERS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35" dirty="0">
                <a:latin typeface="Verdana"/>
                <a:cs typeface="Verdana"/>
              </a:rPr>
              <a:t>IN</a:t>
            </a:r>
            <a:r>
              <a:rPr lang="en-US" spc="-905" dirty="0">
                <a:latin typeface="Verdana"/>
                <a:cs typeface="Verdana"/>
              </a:rPr>
              <a:t> </a:t>
            </a:r>
            <a:r>
              <a:rPr lang="en-US" spc="-770" dirty="0">
                <a:latin typeface="Verdana"/>
                <a:cs typeface="Verdana"/>
              </a:rPr>
              <a:t>THIS</a:t>
            </a:r>
            <a:r>
              <a:rPr lang="en-US" spc="-900" dirty="0">
                <a:latin typeface="Verdana"/>
                <a:cs typeface="Verdana"/>
              </a:rPr>
              <a:t> </a:t>
            </a:r>
            <a:r>
              <a:rPr lang="en-US" spc="-670" dirty="0">
                <a:latin typeface="Verdana"/>
                <a:cs typeface="Verdana"/>
              </a:rPr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4870" defTabSz="914400">
              <a:lnSpc>
                <a:spcPct val="100000"/>
              </a:lnSpc>
              <a:spcBef>
                <a:spcPts val="455"/>
              </a:spcBef>
              <a:buFont typeface="Wingdings" panose="05000000000000000000" pitchFamily="2" charset="2"/>
              <a:buChar char="q"/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Cybersecurity</a:t>
            </a:r>
            <a:r>
              <a:rPr lang="en-US" sz="2350" kern="0" spc="-27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Professionals: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66825" defTabSz="914400">
              <a:lnSpc>
                <a:spcPct val="100000"/>
              </a:lnSpc>
              <a:spcBef>
                <a:spcPts val="459"/>
              </a:spcBef>
            </a:pPr>
            <a:r>
              <a:rPr lang="en-US" sz="235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+Security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analysts,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70" dirty="0">
                <a:solidFill>
                  <a:sysClr val="windowText" lastClr="000000"/>
                </a:solidFill>
                <a:latin typeface="Verdana"/>
                <a:cs typeface="Verdana"/>
              </a:rPr>
              <a:t>consultants,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responsible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assessing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14" dirty="0">
                <a:solidFill>
                  <a:sysClr val="windowText" lastClr="000000"/>
                </a:solidFill>
                <a:latin typeface="Verdana"/>
                <a:cs typeface="Verdana"/>
              </a:rPr>
              <a:t>mitigating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cyber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threats</a:t>
            </a:r>
            <a:r>
              <a:rPr lang="en-US" sz="2350" kern="0" spc="-3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05" dirty="0">
                <a:solidFill>
                  <a:sysClr val="windowText" lastClr="000000"/>
                </a:solidFill>
                <a:latin typeface="Verdana"/>
                <a:cs typeface="Verdana"/>
              </a:rPr>
              <a:t>within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0" dirty="0">
                <a:solidFill>
                  <a:sysClr val="windowText" lastClr="000000"/>
                </a:solidFill>
                <a:latin typeface="Verdana"/>
                <a:cs typeface="Verdana"/>
              </a:rPr>
              <a:t>organizations.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66825" defTabSz="914400">
              <a:lnSpc>
                <a:spcPct val="100000"/>
              </a:lnSpc>
              <a:spcBef>
                <a:spcPts val="455"/>
              </a:spcBef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+Ethical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hackers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penetration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testers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5" dirty="0">
                <a:solidFill>
                  <a:sysClr val="windowText" lastClr="000000"/>
                </a:solidFill>
                <a:latin typeface="Verdana"/>
                <a:cs typeface="Verdana"/>
              </a:rPr>
              <a:t>seeking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evaluate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strengthen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posture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of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systems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networks.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64870" defTabSz="914400">
              <a:lnSpc>
                <a:spcPct val="100000"/>
              </a:lnSpc>
              <a:spcBef>
                <a:spcPts val="455"/>
              </a:spcBef>
            </a:pPr>
            <a:r>
              <a:rPr lang="en-US" sz="235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Developers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3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Professionals:</a:t>
            </a:r>
            <a:endParaRPr lang="en-US" sz="235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355600" marR="889000" defTabSz="914400">
              <a:lnSpc>
                <a:spcPct val="116199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5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+Developers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3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professionals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involved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in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creating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managing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applications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25" dirty="0">
                <a:solidFill>
                  <a:sysClr val="windowText" lastClr="000000"/>
                </a:solidFill>
                <a:latin typeface="Verdana"/>
                <a:cs typeface="Verdana"/>
              </a:rPr>
              <a:t>systems,</a:t>
            </a:r>
            <a:r>
              <a:rPr lang="en-US" sz="2350" kern="0" spc="-3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including</a:t>
            </a:r>
            <a:r>
              <a:rPr lang="en-US" sz="2350" kern="0" spc="-3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those </a:t>
            </a:r>
            <a:r>
              <a:rPr lang="en-US" sz="235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responsible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ensuring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85" dirty="0">
                <a:solidFill>
                  <a:sysClr val="windowText" lastClr="000000"/>
                </a:solidFill>
                <a:latin typeface="Verdana"/>
                <a:cs typeface="Verdana"/>
              </a:rPr>
              <a:t>of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software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products</a:t>
            </a:r>
            <a:r>
              <a:rPr lang="en-US" sz="235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35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350" kern="0" spc="-65" dirty="0">
                <a:solidFill>
                  <a:sysClr val="windowText" lastClr="000000"/>
                </a:solidFill>
                <a:latin typeface="Verdana"/>
                <a:cs typeface="Verdana"/>
              </a:rPr>
              <a:t>infrastructure</a:t>
            </a:r>
            <a:r>
              <a:rPr lang="en-US" sz="2350" kern="0" spc="-65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.</a:t>
            </a:r>
          </a:p>
          <a:p>
            <a:pPr marL="355600" marR="889000" defTabSz="914400">
              <a:lnSpc>
                <a:spcPct val="116199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Privacy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5" dirty="0">
                <a:solidFill>
                  <a:schemeClr val="bg1"/>
                </a:solidFill>
                <a:latin typeface="Verdana"/>
                <a:cs typeface="Verdana"/>
              </a:rPr>
              <a:t>Confidentiality: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Through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70" dirty="0">
                <a:solidFill>
                  <a:schemeClr val="bg1"/>
                </a:solidFill>
                <a:latin typeface="Verdana"/>
                <a:cs typeface="Verdana"/>
              </a:rPr>
              <a:t>robust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75" dirty="0">
                <a:solidFill>
                  <a:schemeClr val="bg1"/>
                </a:solidFill>
                <a:latin typeface="Verdana"/>
                <a:cs typeface="Verdana"/>
              </a:rPr>
              <a:t>encryption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00" dirty="0">
                <a:solidFill>
                  <a:schemeClr val="bg1"/>
                </a:solidFill>
                <a:latin typeface="Verdana"/>
                <a:cs typeface="Verdana"/>
              </a:rPr>
              <a:t>techniques,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95" dirty="0">
                <a:solidFill>
                  <a:schemeClr val="bg1"/>
                </a:solidFill>
                <a:latin typeface="Verdana"/>
                <a:cs typeface="Verdana"/>
              </a:rPr>
              <a:t>our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40" dirty="0">
                <a:solidFill>
                  <a:schemeClr val="bg1"/>
                </a:solidFill>
                <a:latin typeface="Verdana"/>
                <a:cs typeface="Verdana"/>
              </a:rPr>
              <a:t>solution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25" dirty="0">
                <a:solidFill>
                  <a:schemeClr val="bg1"/>
                </a:solidFill>
                <a:latin typeface="Verdana"/>
                <a:cs typeface="Verdana"/>
              </a:rPr>
              <a:t>prioritizes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4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0" dirty="0">
                <a:solidFill>
                  <a:schemeClr val="bg1"/>
                </a:solidFill>
                <a:latin typeface="Verdana"/>
                <a:cs typeface="Verdana"/>
              </a:rPr>
              <a:t>privacy</a:t>
            </a:r>
            <a:r>
              <a:rPr lang="en-US" sz="2400" spc="-3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lang="en-US" sz="2400" spc="-130" dirty="0">
                <a:solidFill>
                  <a:schemeClr val="bg1"/>
                </a:solidFill>
                <a:latin typeface="Verdana"/>
                <a:cs typeface="Verdana"/>
              </a:rPr>
              <a:t>confidentiality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65" dirty="0">
                <a:solidFill>
                  <a:schemeClr val="bg1"/>
                </a:solidFill>
                <a:latin typeface="Verdana"/>
                <a:cs typeface="Verdana"/>
              </a:rPr>
              <a:t>logged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5" dirty="0">
                <a:solidFill>
                  <a:schemeClr val="bg1"/>
                </a:solidFill>
                <a:latin typeface="Verdana"/>
                <a:cs typeface="Verdana"/>
              </a:rPr>
              <a:t>data,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60" dirty="0">
                <a:solidFill>
                  <a:schemeClr val="bg1"/>
                </a:solidFill>
                <a:latin typeface="Verdana"/>
                <a:cs typeface="Verdana"/>
              </a:rPr>
              <a:t>providing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5" dirty="0">
                <a:solidFill>
                  <a:schemeClr val="bg1"/>
                </a:solidFill>
                <a:latin typeface="Verdana"/>
                <a:cs typeface="Verdana"/>
              </a:rPr>
              <a:t>users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25" dirty="0">
                <a:solidFill>
                  <a:schemeClr val="bg1"/>
                </a:solidFill>
                <a:latin typeface="Verdana"/>
                <a:cs typeface="Verdana"/>
              </a:rPr>
              <a:t>with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29" dirty="0">
                <a:solidFill>
                  <a:schemeClr val="bg1"/>
                </a:solidFill>
                <a:latin typeface="Verdana"/>
                <a:cs typeface="Verdana"/>
              </a:rPr>
              <a:t>peace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9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90" dirty="0">
                <a:solidFill>
                  <a:schemeClr val="bg1"/>
                </a:solidFill>
                <a:latin typeface="Verdana"/>
                <a:cs typeface="Verdana"/>
              </a:rPr>
              <a:t>mind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0" dirty="0">
                <a:solidFill>
                  <a:schemeClr val="bg1"/>
                </a:solidFill>
                <a:latin typeface="Verdana"/>
                <a:cs typeface="Verdana"/>
              </a:rPr>
              <a:t>assurance</a:t>
            </a:r>
            <a:r>
              <a:rPr lang="en-US" sz="2400" spc="-4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30" dirty="0">
                <a:solidFill>
                  <a:schemeClr val="bg1"/>
                </a:solidFill>
                <a:latin typeface="Verdana"/>
                <a:cs typeface="Verdana"/>
              </a:rPr>
              <a:t>that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10" dirty="0">
                <a:solidFill>
                  <a:schemeClr val="bg1"/>
                </a:solidFill>
                <a:latin typeface="Verdana"/>
                <a:cs typeface="Verdana"/>
              </a:rPr>
              <a:t>their</a:t>
            </a:r>
            <a:r>
              <a:rPr lang="en-US" sz="2400" spc="-4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Verdana"/>
                <a:cs typeface="Verdana"/>
              </a:rPr>
              <a:t>sensitive </a:t>
            </a:r>
            <a:r>
              <a:rPr lang="en-US" sz="2400" spc="-150" dirty="0">
                <a:solidFill>
                  <a:schemeClr val="bg1"/>
                </a:solidFill>
                <a:latin typeface="Verdana"/>
                <a:cs typeface="Verdana"/>
              </a:rPr>
              <a:t>information</a:t>
            </a:r>
            <a:r>
              <a:rPr lang="en-US" sz="2400" spc="-4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15" dirty="0">
                <a:solidFill>
                  <a:schemeClr val="bg1"/>
                </a:solidFill>
                <a:latin typeface="Verdana"/>
                <a:cs typeface="Verdana"/>
              </a:rPr>
              <a:t>remains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55" dirty="0">
                <a:solidFill>
                  <a:schemeClr val="bg1"/>
                </a:solidFill>
                <a:latin typeface="Verdana"/>
                <a:cs typeface="Verdana"/>
              </a:rPr>
              <a:t>protected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0" dirty="0">
                <a:solidFill>
                  <a:schemeClr val="bg1"/>
                </a:solidFill>
                <a:latin typeface="Verdana"/>
                <a:cs typeface="Verdana"/>
              </a:rPr>
              <a:t>against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185" dirty="0">
                <a:solidFill>
                  <a:schemeClr val="bg1"/>
                </a:solidFill>
                <a:latin typeface="Verdana"/>
                <a:cs typeface="Verdana"/>
              </a:rPr>
              <a:t>unauthorized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40" dirty="0">
                <a:solidFill>
                  <a:schemeClr val="bg1"/>
                </a:solidFill>
                <a:latin typeface="Verdana"/>
                <a:cs typeface="Verdana"/>
              </a:rPr>
              <a:t>access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23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lang="en-US" sz="2400" spc="-4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00" spc="-55" dirty="0">
                <a:solidFill>
                  <a:schemeClr val="bg1"/>
                </a:solidFill>
                <a:latin typeface="Verdana"/>
                <a:cs typeface="Verdana"/>
              </a:rPr>
              <a:t>interception</a:t>
            </a:r>
            <a:endParaRPr lang="en-US" sz="2350" kern="0" dirty="0">
              <a:solidFill>
                <a:schemeClr val="bg1"/>
              </a:solidFill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object 6"/>
          <p:cNvSpPr/>
          <p:nvPr/>
        </p:nvSpPr>
        <p:spPr>
          <a:xfrm>
            <a:off x="16383000" y="1159475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>
                <a:solidFill>
                  <a:schemeClr val="tx1"/>
                </a:solidFill>
                <a:latin typeface="Bahnschrift" panose="020B0502040204020203" pitchFamily="34" charset="0"/>
              </a:rPr>
              <a:t>5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589" y="0"/>
            <a:ext cx="1092200" cy="1261110"/>
          </a:xfrm>
          <a:custGeom>
            <a:avLst/>
            <a:gdLst/>
            <a:ahLst/>
            <a:cxnLst/>
            <a:rect l="l" t="t" r="r" b="b"/>
            <a:pathLst>
              <a:path w="1092200" h="1261110">
                <a:moveTo>
                  <a:pt x="546292" y="1260789"/>
                </a:moveTo>
                <a:lnTo>
                  <a:pt x="499350" y="1258679"/>
                </a:lnTo>
                <a:lnTo>
                  <a:pt x="452799" y="1252697"/>
                </a:lnTo>
                <a:lnTo>
                  <a:pt x="407465" y="1243366"/>
                </a:lnTo>
                <a:lnTo>
                  <a:pt x="364174" y="1231208"/>
                </a:lnTo>
                <a:lnTo>
                  <a:pt x="316723" y="1213038"/>
                </a:lnTo>
                <a:lnTo>
                  <a:pt x="271626" y="1190880"/>
                </a:lnTo>
                <a:lnTo>
                  <a:pt x="229124" y="1164967"/>
                </a:lnTo>
                <a:lnTo>
                  <a:pt x="189459" y="1135534"/>
                </a:lnTo>
                <a:lnTo>
                  <a:pt x="152873" y="1102813"/>
                </a:lnTo>
                <a:lnTo>
                  <a:pt x="119607" y="1067037"/>
                </a:lnTo>
                <a:lnTo>
                  <a:pt x="89902" y="1028440"/>
                </a:lnTo>
                <a:lnTo>
                  <a:pt x="64001" y="987255"/>
                </a:lnTo>
                <a:lnTo>
                  <a:pt x="42145" y="943714"/>
                </a:lnTo>
                <a:lnTo>
                  <a:pt x="24575" y="898053"/>
                </a:lnTo>
                <a:lnTo>
                  <a:pt x="11517" y="850407"/>
                </a:lnTo>
                <a:lnTo>
                  <a:pt x="3260" y="801297"/>
                </a:lnTo>
                <a:lnTo>
                  <a:pt x="35" y="751228"/>
                </a:lnTo>
                <a:lnTo>
                  <a:pt x="0" y="0"/>
                </a:lnTo>
                <a:lnTo>
                  <a:pt x="1091976" y="0"/>
                </a:lnTo>
                <a:lnTo>
                  <a:pt x="1091976" y="751228"/>
                </a:lnTo>
                <a:lnTo>
                  <a:pt x="1088676" y="801498"/>
                </a:lnTo>
                <a:lnTo>
                  <a:pt x="1080274" y="850502"/>
                </a:lnTo>
                <a:lnTo>
                  <a:pt x="1067111" y="897719"/>
                </a:lnTo>
                <a:lnTo>
                  <a:pt x="1049368" y="943202"/>
                </a:lnTo>
                <a:lnTo>
                  <a:pt x="1027333" y="986623"/>
                </a:lnTo>
                <a:lnTo>
                  <a:pt x="1001265" y="1027749"/>
                </a:lnTo>
                <a:lnTo>
                  <a:pt x="971426" y="1066346"/>
                </a:lnTo>
                <a:lnTo>
                  <a:pt x="938076" y="1102181"/>
                </a:lnTo>
                <a:lnTo>
                  <a:pt x="901477" y="1135021"/>
                </a:lnTo>
                <a:lnTo>
                  <a:pt x="861889" y="1164633"/>
                </a:lnTo>
                <a:lnTo>
                  <a:pt x="819573" y="1190783"/>
                </a:lnTo>
                <a:lnTo>
                  <a:pt x="774790" y="1213238"/>
                </a:lnTo>
                <a:lnTo>
                  <a:pt x="727801" y="1231766"/>
                </a:lnTo>
                <a:lnTo>
                  <a:pt x="726612" y="1232324"/>
                </a:lnTo>
                <a:lnTo>
                  <a:pt x="725423" y="1232324"/>
                </a:lnTo>
                <a:lnTo>
                  <a:pt x="724265" y="1232882"/>
                </a:lnTo>
                <a:lnTo>
                  <a:pt x="681862" y="1244777"/>
                </a:lnTo>
                <a:lnTo>
                  <a:pt x="637919" y="1253533"/>
                </a:lnTo>
                <a:lnTo>
                  <a:pt x="592656" y="1258940"/>
                </a:lnTo>
                <a:lnTo>
                  <a:pt x="546292" y="12607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05578" y="294286"/>
            <a:ext cx="330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200" dirty="0">
              <a:latin typeface="Oxygen-Sans"/>
              <a:cs typeface="Oxygen-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7305" y="1924218"/>
            <a:ext cx="12954191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73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SOLUTION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7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AND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844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ITS</a:t>
            </a:r>
            <a:r>
              <a:rPr sz="5600" spc="-90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68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VALUE</a:t>
            </a:r>
            <a:r>
              <a:rPr sz="5600" spc="-905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5600" spc="-690" dirty="0">
                <a:solidFill>
                  <a:schemeClr val="tx1">
                    <a:lumMod val="95000"/>
                  </a:schemeClr>
                </a:solidFill>
                <a:latin typeface="Verdana"/>
                <a:cs typeface="Verdana"/>
              </a:rPr>
              <a:t>PROPOSITION</a:t>
            </a:r>
            <a:endParaRPr sz="5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405" y="3024513"/>
            <a:ext cx="17454880" cy="70642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1530" indent="623570">
              <a:lnSpc>
                <a:spcPct val="116199"/>
              </a:lnSpc>
              <a:spcBef>
                <a:spcPts val="95"/>
              </a:spcBef>
            </a:pP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sz="2850" spc="-24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5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Proposition:</a:t>
            </a: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5080" indent="-457200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50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5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exploitation.</a:t>
            </a:r>
            <a:endParaRPr lang="en-US" sz="2850" spc="-8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marR="5080">
              <a:lnSpc>
                <a:spcPct val="116199"/>
              </a:lnSpc>
            </a:pP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403860" indent="-457200">
              <a:lnSpc>
                <a:spcPct val="116199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50" spc="-2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promptly </a:t>
            </a:r>
            <a:r>
              <a:rPr sz="2850" spc="-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  <a:r>
              <a:rPr lang="en-US"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32460" marR="403860">
              <a:lnSpc>
                <a:spcPct val="116199"/>
              </a:lnSpc>
              <a:spcBef>
                <a:spcPts val="5"/>
              </a:spcBef>
            </a:pP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9660" marR="247015" indent="-457200">
              <a:lnSpc>
                <a:spcPct val="116199"/>
              </a:lnSpc>
              <a:buFont typeface="Wingdings" panose="05000000000000000000" pitchFamily="2" charset="2"/>
              <a:buChar char="q"/>
            </a:pPr>
            <a:r>
              <a:rPr sz="285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50" spc="-4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experience,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50" spc="-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effortlessly.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sz="285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solution's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2850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50"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accessibility,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sz="285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85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z="2850" spc="-4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50" spc="-4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5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usability.</a:t>
            </a:r>
            <a:endParaRPr sz="28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marR="135890">
              <a:lnSpc>
                <a:spcPct val="116199"/>
              </a:lnSpc>
            </a:pPr>
            <a:r>
              <a:rPr sz="285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305" y="99283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100"/>
                </a:moveTo>
                <a:lnTo>
                  <a:pt x="16523" y="38100"/>
                </a:lnTo>
                <a:lnTo>
                  <a:pt x="14093" y="37614"/>
                </a:lnTo>
                <a:lnTo>
                  <a:pt x="0" y="21574"/>
                </a:lnTo>
                <a:lnTo>
                  <a:pt x="0" y="16525"/>
                </a:lnTo>
                <a:lnTo>
                  <a:pt x="16523" y="0"/>
                </a:lnTo>
                <a:lnTo>
                  <a:pt x="21576" y="0"/>
                </a:lnTo>
                <a:lnTo>
                  <a:pt x="38100" y="16525"/>
                </a:lnTo>
                <a:lnTo>
                  <a:pt x="38100" y="19050"/>
                </a:lnTo>
                <a:lnTo>
                  <a:pt x="38100" y="21574"/>
                </a:lnTo>
                <a:lnTo>
                  <a:pt x="24006" y="37614"/>
                </a:lnTo>
                <a:lnTo>
                  <a:pt x="2157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/>
          <p:nvPr/>
        </p:nvSpPr>
        <p:spPr>
          <a:xfrm>
            <a:off x="16110925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6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" y="9931882"/>
            <a:ext cx="18288635" cy="170815"/>
          </a:xfrm>
          <a:custGeom>
            <a:avLst/>
            <a:gdLst/>
            <a:ahLst/>
            <a:cxnLst/>
            <a:rect l="l" t="t" r="r" b="b"/>
            <a:pathLst>
              <a:path w="18288635" h="170815">
                <a:moveTo>
                  <a:pt x="18288153" y="57150"/>
                </a:moveTo>
                <a:lnTo>
                  <a:pt x="18287988" y="0"/>
                </a:lnTo>
                <a:lnTo>
                  <a:pt x="0" y="56388"/>
                </a:lnTo>
                <a:lnTo>
                  <a:pt x="139" y="113538"/>
                </a:lnTo>
                <a:lnTo>
                  <a:pt x="241" y="170688"/>
                </a:lnTo>
                <a:lnTo>
                  <a:pt x="18288153" y="114300"/>
                </a:lnTo>
                <a:lnTo>
                  <a:pt x="18287988" y="57162"/>
                </a:lnTo>
                <a:lnTo>
                  <a:pt x="18288153" y="5715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24589" y="0"/>
            <a:ext cx="1092200" cy="1261110"/>
          </a:xfrm>
          <a:custGeom>
            <a:avLst/>
            <a:gdLst/>
            <a:ahLst/>
            <a:cxnLst/>
            <a:rect l="l" t="t" r="r" b="b"/>
            <a:pathLst>
              <a:path w="1092200" h="1261110">
                <a:moveTo>
                  <a:pt x="546292" y="1260789"/>
                </a:moveTo>
                <a:lnTo>
                  <a:pt x="499350" y="1258679"/>
                </a:lnTo>
                <a:lnTo>
                  <a:pt x="452799" y="1252697"/>
                </a:lnTo>
                <a:lnTo>
                  <a:pt x="407465" y="1243366"/>
                </a:lnTo>
                <a:lnTo>
                  <a:pt x="364174" y="1231208"/>
                </a:lnTo>
                <a:lnTo>
                  <a:pt x="316723" y="1213038"/>
                </a:lnTo>
                <a:lnTo>
                  <a:pt x="271626" y="1190880"/>
                </a:lnTo>
                <a:lnTo>
                  <a:pt x="229124" y="1164967"/>
                </a:lnTo>
                <a:lnTo>
                  <a:pt x="189459" y="1135534"/>
                </a:lnTo>
                <a:lnTo>
                  <a:pt x="152873" y="1102813"/>
                </a:lnTo>
                <a:lnTo>
                  <a:pt x="119607" y="1067037"/>
                </a:lnTo>
                <a:lnTo>
                  <a:pt x="89902" y="1028440"/>
                </a:lnTo>
                <a:lnTo>
                  <a:pt x="64001" y="987255"/>
                </a:lnTo>
                <a:lnTo>
                  <a:pt x="42145" y="943714"/>
                </a:lnTo>
                <a:lnTo>
                  <a:pt x="24575" y="898053"/>
                </a:lnTo>
                <a:lnTo>
                  <a:pt x="11517" y="850407"/>
                </a:lnTo>
                <a:lnTo>
                  <a:pt x="3260" y="801297"/>
                </a:lnTo>
                <a:lnTo>
                  <a:pt x="35" y="751228"/>
                </a:lnTo>
                <a:lnTo>
                  <a:pt x="0" y="0"/>
                </a:lnTo>
                <a:lnTo>
                  <a:pt x="1091976" y="0"/>
                </a:lnTo>
                <a:lnTo>
                  <a:pt x="1091976" y="751228"/>
                </a:lnTo>
                <a:lnTo>
                  <a:pt x="1088676" y="801498"/>
                </a:lnTo>
                <a:lnTo>
                  <a:pt x="1080274" y="850502"/>
                </a:lnTo>
                <a:lnTo>
                  <a:pt x="1067111" y="897719"/>
                </a:lnTo>
                <a:lnTo>
                  <a:pt x="1049368" y="943202"/>
                </a:lnTo>
                <a:lnTo>
                  <a:pt x="1027333" y="986623"/>
                </a:lnTo>
                <a:lnTo>
                  <a:pt x="1001265" y="1027749"/>
                </a:lnTo>
                <a:lnTo>
                  <a:pt x="971426" y="1066346"/>
                </a:lnTo>
                <a:lnTo>
                  <a:pt x="938076" y="1102181"/>
                </a:lnTo>
                <a:lnTo>
                  <a:pt x="901477" y="1135021"/>
                </a:lnTo>
                <a:lnTo>
                  <a:pt x="861889" y="1164633"/>
                </a:lnTo>
                <a:lnTo>
                  <a:pt x="819573" y="1190783"/>
                </a:lnTo>
                <a:lnTo>
                  <a:pt x="774790" y="1213238"/>
                </a:lnTo>
                <a:lnTo>
                  <a:pt x="727801" y="1231766"/>
                </a:lnTo>
                <a:lnTo>
                  <a:pt x="726612" y="1232324"/>
                </a:lnTo>
                <a:lnTo>
                  <a:pt x="725423" y="1232324"/>
                </a:lnTo>
                <a:lnTo>
                  <a:pt x="724265" y="1232882"/>
                </a:lnTo>
                <a:lnTo>
                  <a:pt x="681862" y="1244777"/>
                </a:lnTo>
                <a:lnTo>
                  <a:pt x="637919" y="1253533"/>
                </a:lnTo>
                <a:lnTo>
                  <a:pt x="592656" y="1258940"/>
                </a:lnTo>
                <a:lnTo>
                  <a:pt x="546292" y="12607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5578" y="290806"/>
            <a:ext cx="3302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spc="-50" dirty="0">
                <a:latin typeface="Oxygen-Sans"/>
                <a:cs typeface="Oxygen-Sans"/>
              </a:rPr>
              <a:t>7</a:t>
            </a:r>
            <a:endParaRPr sz="4200" dirty="0">
              <a:latin typeface="Oxygen-Sans"/>
              <a:cs typeface="Oxygen-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270" y="165048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3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3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599" y="94000"/>
                </a:moveTo>
                <a:lnTo>
                  <a:pt x="615474" y="91953"/>
                </a:lnTo>
                <a:lnTo>
                  <a:pt x="607204" y="86373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4" y="43981"/>
                </a:lnTo>
                <a:lnTo>
                  <a:pt x="625599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69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8" y="86373"/>
                </a:lnTo>
                <a:lnTo>
                  <a:pt x="635729" y="91953"/>
                </a:lnTo>
                <a:lnTo>
                  <a:pt x="625599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5" y="95056"/>
                </a:lnTo>
                <a:lnTo>
                  <a:pt x="907546" y="88756"/>
                </a:lnTo>
                <a:lnTo>
                  <a:pt x="901250" y="79412"/>
                </a:lnTo>
                <a:lnTo>
                  <a:pt x="898942" y="67967"/>
                </a:lnTo>
                <a:lnTo>
                  <a:pt x="901250" y="56522"/>
                </a:lnTo>
                <a:lnTo>
                  <a:pt x="907546" y="47178"/>
                </a:lnTo>
                <a:lnTo>
                  <a:pt x="916885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2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3" y="98155"/>
                </a:lnTo>
                <a:lnTo>
                  <a:pt x="1207895" y="91133"/>
                </a:lnTo>
                <a:lnTo>
                  <a:pt x="1200877" y="80718"/>
                </a:lnTo>
                <a:lnTo>
                  <a:pt x="1198303" y="67967"/>
                </a:lnTo>
                <a:lnTo>
                  <a:pt x="1200877" y="55216"/>
                </a:lnTo>
                <a:lnTo>
                  <a:pt x="1207895" y="44802"/>
                </a:lnTo>
                <a:lnTo>
                  <a:pt x="1218303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19" y="55216"/>
                </a:lnTo>
                <a:lnTo>
                  <a:pt x="1263793" y="67967"/>
                </a:lnTo>
                <a:lnTo>
                  <a:pt x="1261219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0" y="103256"/>
                </a:moveTo>
                <a:lnTo>
                  <a:pt x="1520055" y="100483"/>
                </a:lnTo>
                <a:lnTo>
                  <a:pt x="1508850" y="92921"/>
                </a:lnTo>
                <a:lnTo>
                  <a:pt x="1501294" y="81709"/>
                </a:lnTo>
                <a:lnTo>
                  <a:pt x="1498522" y="67984"/>
                </a:lnTo>
                <a:lnTo>
                  <a:pt x="1501294" y="54259"/>
                </a:lnTo>
                <a:lnTo>
                  <a:pt x="1508850" y="43047"/>
                </a:lnTo>
                <a:lnTo>
                  <a:pt x="1520055" y="35486"/>
                </a:lnTo>
                <a:lnTo>
                  <a:pt x="1533770" y="32712"/>
                </a:lnTo>
                <a:lnTo>
                  <a:pt x="1547488" y="35486"/>
                </a:lnTo>
                <a:lnTo>
                  <a:pt x="1558694" y="43047"/>
                </a:lnTo>
                <a:lnTo>
                  <a:pt x="1566250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0" y="92921"/>
                </a:lnTo>
                <a:lnTo>
                  <a:pt x="1547495" y="100483"/>
                </a:lnTo>
                <a:lnTo>
                  <a:pt x="1533770" y="103256"/>
                </a:lnTo>
                <a:close/>
              </a:path>
              <a:path w="5518150" h="1909445">
                <a:moveTo>
                  <a:pt x="1836487" y="105781"/>
                </a:moveTo>
                <a:lnTo>
                  <a:pt x="1821785" y="102809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4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7" y="30187"/>
                </a:lnTo>
                <a:lnTo>
                  <a:pt x="1851190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0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0" y="102809"/>
                </a:lnTo>
                <a:lnTo>
                  <a:pt x="1836487" y="105781"/>
                </a:lnTo>
                <a:close/>
              </a:path>
              <a:path w="5518150" h="1909445">
                <a:moveTo>
                  <a:pt x="2139211" y="109146"/>
                </a:moveTo>
                <a:lnTo>
                  <a:pt x="2123203" y="105912"/>
                </a:lnTo>
                <a:lnTo>
                  <a:pt x="2110135" y="97091"/>
                </a:lnTo>
                <a:lnTo>
                  <a:pt x="2101326" y="84007"/>
                </a:lnTo>
                <a:lnTo>
                  <a:pt x="2098096" y="67984"/>
                </a:lnTo>
                <a:lnTo>
                  <a:pt x="2101326" y="51961"/>
                </a:lnTo>
                <a:lnTo>
                  <a:pt x="2110135" y="38878"/>
                </a:lnTo>
                <a:lnTo>
                  <a:pt x="2123203" y="30057"/>
                </a:lnTo>
                <a:lnTo>
                  <a:pt x="2139211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5" y="51961"/>
                </a:lnTo>
                <a:lnTo>
                  <a:pt x="2180360" y="67984"/>
                </a:lnTo>
                <a:lnTo>
                  <a:pt x="2177125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1" y="109146"/>
                </a:lnTo>
                <a:close/>
              </a:path>
              <a:path w="5518150" h="1909445">
                <a:moveTo>
                  <a:pt x="2441935" y="111671"/>
                </a:moveTo>
                <a:lnTo>
                  <a:pt x="2424947" y="108239"/>
                </a:lnTo>
                <a:lnTo>
                  <a:pt x="2411073" y="98879"/>
                </a:lnTo>
                <a:lnTo>
                  <a:pt x="2401719" y="84998"/>
                </a:lnTo>
                <a:lnTo>
                  <a:pt x="2398288" y="68001"/>
                </a:lnTo>
                <a:lnTo>
                  <a:pt x="2401719" y="51004"/>
                </a:lnTo>
                <a:lnTo>
                  <a:pt x="2411073" y="37124"/>
                </a:lnTo>
                <a:lnTo>
                  <a:pt x="2424947" y="27766"/>
                </a:lnTo>
                <a:lnTo>
                  <a:pt x="2441935" y="24334"/>
                </a:lnTo>
                <a:lnTo>
                  <a:pt x="2458923" y="27766"/>
                </a:lnTo>
                <a:lnTo>
                  <a:pt x="2472796" y="37124"/>
                </a:lnTo>
                <a:lnTo>
                  <a:pt x="2482151" y="51004"/>
                </a:lnTo>
                <a:lnTo>
                  <a:pt x="2485581" y="68001"/>
                </a:lnTo>
                <a:lnTo>
                  <a:pt x="2482151" y="84998"/>
                </a:lnTo>
                <a:lnTo>
                  <a:pt x="2472796" y="98879"/>
                </a:lnTo>
                <a:lnTo>
                  <a:pt x="2458923" y="108239"/>
                </a:lnTo>
                <a:lnTo>
                  <a:pt x="2441935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7" y="110566"/>
                </a:lnTo>
                <a:lnTo>
                  <a:pt x="2712029" y="100666"/>
                </a:lnTo>
                <a:lnTo>
                  <a:pt x="2702140" y="85982"/>
                </a:lnTo>
                <a:lnTo>
                  <a:pt x="2698514" y="68001"/>
                </a:lnTo>
                <a:lnTo>
                  <a:pt x="2702140" y="50022"/>
                </a:lnTo>
                <a:lnTo>
                  <a:pt x="2712029" y="35339"/>
                </a:lnTo>
                <a:lnTo>
                  <a:pt x="2726697" y="25439"/>
                </a:lnTo>
                <a:lnTo>
                  <a:pt x="2744659" y="21809"/>
                </a:lnTo>
                <a:lnTo>
                  <a:pt x="2762640" y="25439"/>
                </a:lnTo>
                <a:lnTo>
                  <a:pt x="2777317" y="35339"/>
                </a:lnTo>
                <a:lnTo>
                  <a:pt x="2787210" y="50022"/>
                </a:lnTo>
                <a:lnTo>
                  <a:pt x="2790837" y="68001"/>
                </a:lnTo>
                <a:lnTo>
                  <a:pt x="2787210" y="85982"/>
                </a:lnTo>
                <a:lnTo>
                  <a:pt x="2777317" y="100666"/>
                </a:lnTo>
                <a:lnTo>
                  <a:pt x="2762640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2" y="116718"/>
                </a:moveTo>
                <a:lnTo>
                  <a:pt x="3028441" y="112890"/>
                </a:lnTo>
                <a:lnTo>
                  <a:pt x="3012968" y="102451"/>
                </a:lnTo>
                <a:lnTo>
                  <a:pt x="3002533" y="86966"/>
                </a:lnTo>
                <a:lnTo>
                  <a:pt x="2998706" y="68001"/>
                </a:lnTo>
                <a:lnTo>
                  <a:pt x="3002533" y="49038"/>
                </a:lnTo>
                <a:lnTo>
                  <a:pt x="3012968" y="33553"/>
                </a:lnTo>
                <a:lnTo>
                  <a:pt x="3028441" y="23112"/>
                </a:lnTo>
                <a:lnTo>
                  <a:pt x="3047382" y="19284"/>
                </a:lnTo>
                <a:lnTo>
                  <a:pt x="3066343" y="23112"/>
                </a:lnTo>
                <a:lnTo>
                  <a:pt x="3081826" y="33553"/>
                </a:lnTo>
                <a:lnTo>
                  <a:pt x="3092265" y="49038"/>
                </a:lnTo>
                <a:lnTo>
                  <a:pt x="3096092" y="68001"/>
                </a:lnTo>
                <a:lnTo>
                  <a:pt x="3092265" y="86966"/>
                </a:lnTo>
                <a:lnTo>
                  <a:pt x="3081826" y="102451"/>
                </a:lnTo>
                <a:lnTo>
                  <a:pt x="3066343" y="112890"/>
                </a:lnTo>
                <a:lnTo>
                  <a:pt x="3047382" y="116718"/>
                </a:lnTo>
                <a:close/>
              </a:path>
              <a:path w="5518150" h="1909445">
                <a:moveTo>
                  <a:pt x="3350106" y="119243"/>
                </a:moveTo>
                <a:lnTo>
                  <a:pt x="3330171" y="115216"/>
                </a:lnTo>
                <a:lnTo>
                  <a:pt x="3313894" y="104236"/>
                </a:lnTo>
                <a:lnTo>
                  <a:pt x="3302921" y="87948"/>
                </a:lnTo>
                <a:lnTo>
                  <a:pt x="3298898" y="68001"/>
                </a:lnTo>
                <a:lnTo>
                  <a:pt x="3302921" y="48054"/>
                </a:lnTo>
                <a:lnTo>
                  <a:pt x="3313894" y="31766"/>
                </a:lnTo>
                <a:lnTo>
                  <a:pt x="3330171" y="20786"/>
                </a:lnTo>
                <a:lnTo>
                  <a:pt x="3350106" y="16759"/>
                </a:lnTo>
                <a:lnTo>
                  <a:pt x="3370046" y="20786"/>
                </a:lnTo>
                <a:lnTo>
                  <a:pt x="3386335" y="31766"/>
                </a:lnTo>
                <a:lnTo>
                  <a:pt x="3397319" y="48054"/>
                </a:lnTo>
                <a:lnTo>
                  <a:pt x="3401348" y="68001"/>
                </a:lnTo>
                <a:lnTo>
                  <a:pt x="3397319" y="87948"/>
                </a:lnTo>
                <a:lnTo>
                  <a:pt x="3386335" y="104236"/>
                </a:lnTo>
                <a:lnTo>
                  <a:pt x="3370046" y="115216"/>
                </a:lnTo>
                <a:lnTo>
                  <a:pt x="3350106" y="119243"/>
                </a:lnTo>
                <a:close/>
              </a:path>
              <a:path w="5518150" h="1909445">
                <a:moveTo>
                  <a:pt x="3652830" y="122608"/>
                </a:moveTo>
                <a:lnTo>
                  <a:pt x="3631603" y="118317"/>
                </a:lnTo>
                <a:lnTo>
                  <a:pt x="3614263" y="106616"/>
                </a:lnTo>
                <a:lnTo>
                  <a:pt x="3602569" y="89263"/>
                </a:lnTo>
                <a:lnTo>
                  <a:pt x="3598280" y="68018"/>
                </a:lnTo>
                <a:lnTo>
                  <a:pt x="3602569" y="46774"/>
                </a:lnTo>
                <a:lnTo>
                  <a:pt x="3614263" y="29421"/>
                </a:lnTo>
                <a:lnTo>
                  <a:pt x="3631603" y="17719"/>
                </a:lnTo>
                <a:lnTo>
                  <a:pt x="3652830" y="13428"/>
                </a:lnTo>
                <a:lnTo>
                  <a:pt x="3674075" y="17719"/>
                </a:lnTo>
                <a:lnTo>
                  <a:pt x="3691425" y="29421"/>
                </a:lnTo>
                <a:lnTo>
                  <a:pt x="3703123" y="46774"/>
                </a:lnTo>
                <a:lnTo>
                  <a:pt x="3707413" y="68018"/>
                </a:lnTo>
                <a:lnTo>
                  <a:pt x="3703123" y="89263"/>
                </a:lnTo>
                <a:lnTo>
                  <a:pt x="3691425" y="106616"/>
                </a:lnTo>
                <a:lnTo>
                  <a:pt x="3674075" y="118317"/>
                </a:lnTo>
                <a:lnTo>
                  <a:pt x="3652830" y="122608"/>
                </a:lnTo>
                <a:close/>
              </a:path>
              <a:path w="5518150" h="1909445">
                <a:moveTo>
                  <a:pt x="3955587" y="125133"/>
                </a:moveTo>
                <a:lnTo>
                  <a:pt x="3933367" y="120643"/>
                </a:lnTo>
                <a:lnTo>
                  <a:pt x="3915223" y="108401"/>
                </a:lnTo>
                <a:lnTo>
                  <a:pt x="3902991" y="90246"/>
                </a:lnTo>
                <a:lnTo>
                  <a:pt x="3898506" y="68018"/>
                </a:lnTo>
                <a:lnTo>
                  <a:pt x="3902991" y="45790"/>
                </a:lnTo>
                <a:lnTo>
                  <a:pt x="3915223" y="27635"/>
                </a:lnTo>
                <a:lnTo>
                  <a:pt x="3933367" y="15392"/>
                </a:lnTo>
                <a:lnTo>
                  <a:pt x="3955587" y="10903"/>
                </a:lnTo>
                <a:lnTo>
                  <a:pt x="3977788" y="15392"/>
                </a:lnTo>
                <a:lnTo>
                  <a:pt x="3995921" y="27635"/>
                </a:lnTo>
                <a:lnTo>
                  <a:pt x="4008150" y="45790"/>
                </a:lnTo>
                <a:lnTo>
                  <a:pt x="4012635" y="68018"/>
                </a:lnTo>
                <a:lnTo>
                  <a:pt x="4008155" y="90246"/>
                </a:lnTo>
                <a:lnTo>
                  <a:pt x="3995934" y="108401"/>
                </a:lnTo>
                <a:lnTo>
                  <a:pt x="3977802" y="120643"/>
                </a:lnTo>
                <a:lnTo>
                  <a:pt x="3955587" y="125133"/>
                </a:lnTo>
                <a:close/>
              </a:path>
              <a:path w="5518150" h="1909445">
                <a:moveTo>
                  <a:pt x="4258311" y="127658"/>
                </a:moveTo>
                <a:lnTo>
                  <a:pt x="4235112" y="122970"/>
                </a:lnTo>
                <a:lnTo>
                  <a:pt x="4216162" y="110187"/>
                </a:lnTo>
                <a:lnTo>
                  <a:pt x="4203384" y="91230"/>
                </a:lnTo>
                <a:lnTo>
                  <a:pt x="4198698" y="68018"/>
                </a:lnTo>
                <a:lnTo>
                  <a:pt x="4203384" y="44806"/>
                </a:lnTo>
                <a:lnTo>
                  <a:pt x="4216162" y="25850"/>
                </a:lnTo>
                <a:lnTo>
                  <a:pt x="4235112" y="13068"/>
                </a:lnTo>
                <a:lnTo>
                  <a:pt x="4258311" y="8381"/>
                </a:lnTo>
                <a:lnTo>
                  <a:pt x="4281505" y="13068"/>
                </a:lnTo>
                <a:lnTo>
                  <a:pt x="4300443" y="25850"/>
                </a:lnTo>
                <a:lnTo>
                  <a:pt x="4313209" y="44806"/>
                </a:lnTo>
                <a:lnTo>
                  <a:pt x="4317890" y="68018"/>
                </a:lnTo>
                <a:lnTo>
                  <a:pt x="4313209" y="91230"/>
                </a:lnTo>
                <a:lnTo>
                  <a:pt x="4300443" y="110187"/>
                </a:lnTo>
                <a:lnTo>
                  <a:pt x="4281505" y="122970"/>
                </a:lnTo>
                <a:lnTo>
                  <a:pt x="4258311" y="127658"/>
                </a:lnTo>
                <a:close/>
              </a:path>
              <a:path w="5518150" h="1909445">
                <a:moveTo>
                  <a:pt x="4561035" y="131864"/>
                </a:moveTo>
                <a:lnTo>
                  <a:pt x="4536199" y="126848"/>
                </a:lnTo>
                <a:lnTo>
                  <a:pt x="4515920" y="113170"/>
                </a:lnTo>
                <a:lnTo>
                  <a:pt x="4502249" y="92881"/>
                </a:lnTo>
                <a:lnTo>
                  <a:pt x="4497236" y="68035"/>
                </a:lnTo>
                <a:lnTo>
                  <a:pt x="4502249" y="43188"/>
                </a:lnTo>
                <a:lnTo>
                  <a:pt x="4515920" y="22900"/>
                </a:lnTo>
                <a:lnTo>
                  <a:pt x="4536199" y="9221"/>
                </a:lnTo>
                <a:lnTo>
                  <a:pt x="4561035" y="4205"/>
                </a:lnTo>
                <a:lnTo>
                  <a:pt x="4585851" y="9221"/>
                </a:lnTo>
                <a:lnTo>
                  <a:pt x="4606120" y="22900"/>
                </a:lnTo>
                <a:lnTo>
                  <a:pt x="4619787" y="43188"/>
                </a:lnTo>
                <a:lnTo>
                  <a:pt x="4624800" y="68035"/>
                </a:lnTo>
                <a:lnTo>
                  <a:pt x="4619787" y="92881"/>
                </a:lnTo>
                <a:lnTo>
                  <a:pt x="4606120" y="113170"/>
                </a:lnTo>
                <a:lnTo>
                  <a:pt x="4585851" y="126848"/>
                </a:lnTo>
                <a:lnTo>
                  <a:pt x="4561035" y="131864"/>
                </a:lnTo>
                <a:close/>
              </a:path>
              <a:path w="5518150" h="1909445">
                <a:moveTo>
                  <a:pt x="4863758" y="135229"/>
                </a:moveTo>
                <a:lnTo>
                  <a:pt x="4837612" y="129949"/>
                </a:lnTo>
                <a:lnTo>
                  <a:pt x="4816259" y="115548"/>
                </a:lnTo>
                <a:lnTo>
                  <a:pt x="4801863" y="94189"/>
                </a:lnTo>
                <a:lnTo>
                  <a:pt x="4796584" y="68035"/>
                </a:lnTo>
                <a:lnTo>
                  <a:pt x="4801863" y="41882"/>
                </a:lnTo>
                <a:lnTo>
                  <a:pt x="4816259" y="20523"/>
                </a:lnTo>
                <a:lnTo>
                  <a:pt x="4837612" y="6121"/>
                </a:lnTo>
                <a:lnTo>
                  <a:pt x="4863758" y="840"/>
                </a:lnTo>
                <a:lnTo>
                  <a:pt x="4889885" y="6121"/>
                </a:lnTo>
                <a:lnTo>
                  <a:pt x="4911228" y="20523"/>
                </a:lnTo>
                <a:lnTo>
                  <a:pt x="4925620" y="41882"/>
                </a:lnTo>
                <a:lnTo>
                  <a:pt x="4930899" y="68035"/>
                </a:lnTo>
                <a:lnTo>
                  <a:pt x="4925620" y="94189"/>
                </a:lnTo>
                <a:lnTo>
                  <a:pt x="4911228" y="115548"/>
                </a:lnTo>
                <a:lnTo>
                  <a:pt x="4889885" y="129949"/>
                </a:lnTo>
                <a:lnTo>
                  <a:pt x="4863758" y="135229"/>
                </a:lnTo>
                <a:close/>
              </a:path>
              <a:path w="5518150" h="1909445">
                <a:moveTo>
                  <a:pt x="5166482" y="136070"/>
                </a:moveTo>
                <a:lnTo>
                  <a:pt x="5140004" y="130724"/>
                </a:lnTo>
                <a:lnTo>
                  <a:pt x="5118384" y="116144"/>
                </a:lnTo>
                <a:lnTo>
                  <a:pt x="5103808" y="94518"/>
                </a:lnTo>
                <a:lnTo>
                  <a:pt x="5098464" y="68035"/>
                </a:lnTo>
                <a:lnTo>
                  <a:pt x="5103808" y="41551"/>
                </a:lnTo>
                <a:lnTo>
                  <a:pt x="5118384" y="19926"/>
                </a:lnTo>
                <a:lnTo>
                  <a:pt x="5140004" y="5346"/>
                </a:lnTo>
                <a:lnTo>
                  <a:pt x="5166482" y="0"/>
                </a:lnTo>
                <a:lnTo>
                  <a:pt x="5192940" y="5346"/>
                </a:lnTo>
                <a:lnTo>
                  <a:pt x="5214551" y="19926"/>
                </a:lnTo>
                <a:lnTo>
                  <a:pt x="5229123" y="41551"/>
                </a:lnTo>
                <a:lnTo>
                  <a:pt x="5234467" y="68035"/>
                </a:lnTo>
                <a:lnTo>
                  <a:pt x="5229123" y="94518"/>
                </a:lnTo>
                <a:lnTo>
                  <a:pt x="5214551" y="116144"/>
                </a:lnTo>
                <a:lnTo>
                  <a:pt x="5192940" y="130724"/>
                </a:lnTo>
                <a:lnTo>
                  <a:pt x="5166482" y="136070"/>
                </a:lnTo>
                <a:close/>
              </a:path>
              <a:path w="5518150" h="1909445">
                <a:moveTo>
                  <a:pt x="5469206" y="86513"/>
                </a:moveTo>
                <a:lnTo>
                  <a:pt x="5462020" y="85060"/>
                </a:lnTo>
                <a:lnTo>
                  <a:pt x="5456151" y="81098"/>
                </a:lnTo>
                <a:lnTo>
                  <a:pt x="5452193" y="75224"/>
                </a:lnTo>
                <a:lnTo>
                  <a:pt x="5450741" y="68035"/>
                </a:lnTo>
                <a:lnTo>
                  <a:pt x="5452193" y="60845"/>
                </a:lnTo>
                <a:lnTo>
                  <a:pt x="5456151" y="54972"/>
                </a:lnTo>
                <a:lnTo>
                  <a:pt x="5462020" y="51010"/>
                </a:lnTo>
                <a:lnTo>
                  <a:pt x="5469206" y="49557"/>
                </a:lnTo>
                <a:lnTo>
                  <a:pt x="5476392" y="51010"/>
                </a:lnTo>
                <a:lnTo>
                  <a:pt x="5482261" y="54972"/>
                </a:lnTo>
                <a:lnTo>
                  <a:pt x="5486219" y="60845"/>
                </a:lnTo>
                <a:lnTo>
                  <a:pt x="5487670" y="68035"/>
                </a:lnTo>
                <a:lnTo>
                  <a:pt x="5486219" y="75224"/>
                </a:lnTo>
                <a:lnTo>
                  <a:pt x="5482261" y="81098"/>
                </a:lnTo>
                <a:lnTo>
                  <a:pt x="5476392" y="85060"/>
                </a:lnTo>
                <a:lnTo>
                  <a:pt x="5469206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4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4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2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4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4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2"/>
                </a:lnTo>
                <a:close/>
              </a:path>
              <a:path w="5518150" h="1909445">
                <a:moveTo>
                  <a:pt x="625599" y="397024"/>
                </a:moveTo>
                <a:lnTo>
                  <a:pt x="615474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1"/>
                </a:lnTo>
                <a:lnTo>
                  <a:pt x="607204" y="352586"/>
                </a:lnTo>
                <a:lnTo>
                  <a:pt x="615474" y="347006"/>
                </a:lnTo>
                <a:lnTo>
                  <a:pt x="625599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69" y="360861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8" y="389398"/>
                </a:lnTo>
                <a:lnTo>
                  <a:pt x="635729" y="394978"/>
                </a:lnTo>
                <a:lnTo>
                  <a:pt x="625599" y="397024"/>
                </a:lnTo>
                <a:close/>
              </a:path>
              <a:path w="5518150" h="1909445">
                <a:moveTo>
                  <a:pt x="928323" y="400389"/>
                </a:moveTo>
                <a:lnTo>
                  <a:pt x="916885" y="398080"/>
                </a:lnTo>
                <a:lnTo>
                  <a:pt x="907546" y="391780"/>
                </a:lnTo>
                <a:lnTo>
                  <a:pt x="901250" y="382436"/>
                </a:lnTo>
                <a:lnTo>
                  <a:pt x="898942" y="370991"/>
                </a:lnTo>
                <a:lnTo>
                  <a:pt x="901250" y="359547"/>
                </a:lnTo>
                <a:lnTo>
                  <a:pt x="907546" y="350202"/>
                </a:lnTo>
                <a:lnTo>
                  <a:pt x="916885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0"/>
                </a:lnTo>
                <a:lnTo>
                  <a:pt x="939761" y="398080"/>
                </a:lnTo>
                <a:lnTo>
                  <a:pt x="928323" y="400389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3" y="401179"/>
                </a:lnTo>
                <a:lnTo>
                  <a:pt x="1207895" y="394157"/>
                </a:lnTo>
                <a:lnTo>
                  <a:pt x="1200877" y="383742"/>
                </a:lnTo>
                <a:lnTo>
                  <a:pt x="1198303" y="370991"/>
                </a:lnTo>
                <a:lnTo>
                  <a:pt x="1200877" y="358240"/>
                </a:lnTo>
                <a:lnTo>
                  <a:pt x="1207895" y="347826"/>
                </a:lnTo>
                <a:lnTo>
                  <a:pt x="1218303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19" y="358240"/>
                </a:lnTo>
                <a:lnTo>
                  <a:pt x="1263793" y="370991"/>
                </a:lnTo>
                <a:lnTo>
                  <a:pt x="1261219" y="383742"/>
                </a:lnTo>
                <a:lnTo>
                  <a:pt x="1254200" y="394157"/>
                </a:lnTo>
                <a:lnTo>
                  <a:pt x="1243791" y="401179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0" y="406280"/>
                </a:moveTo>
                <a:lnTo>
                  <a:pt x="1520055" y="403507"/>
                </a:lnTo>
                <a:lnTo>
                  <a:pt x="1508850" y="395945"/>
                </a:lnTo>
                <a:lnTo>
                  <a:pt x="1501294" y="384733"/>
                </a:lnTo>
                <a:lnTo>
                  <a:pt x="1498522" y="371008"/>
                </a:lnTo>
                <a:lnTo>
                  <a:pt x="1501294" y="357283"/>
                </a:lnTo>
                <a:lnTo>
                  <a:pt x="1508850" y="346071"/>
                </a:lnTo>
                <a:lnTo>
                  <a:pt x="1520055" y="338510"/>
                </a:lnTo>
                <a:lnTo>
                  <a:pt x="1533770" y="335737"/>
                </a:lnTo>
                <a:lnTo>
                  <a:pt x="1547488" y="338510"/>
                </a:lnTo>
                <a:lnTo>
                  <a:pt x="1558694" y="346071"/>
                </a:lnTo>
                <a:lnTo>
                  <a:pt x="1566250" y="357283"/>
                </a:lnTo>
                <a:lnTo>
                  <a:pt x="1569022" y="371008"/>
                </a:lnTo>
                <a:lnTo>
                  <a:pt x="1566253" y="384733"/>
                </a:lnTo>
                <a:lnTo>
                  <a:pt x="1558700" y="395945"/>
                </a:lnTo>
                <a:lnTo>
                  <a:pt x="1547495" y="403507"/>
                </a:lnTo>
                <a:lnTo>
                  <a:pt x="1533770" y="406280"/>
                </a:lnTo>
                <a:close/>
              </a:path>
              <a:path w="5518150" h="1909445">
                <a:moveTo>
                  <a:pt x="1836487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4" y="371008"/>
                </a:lnTo>
                <a:lnTo>
                  <a:pt x="1801683" y="356299"/>
                </a:lnTo>
                <a:lnTo>
                  <a:pt x="1809778" y="344284"/>
                </a:lnTo>
                <a:lnTo>
                  <a:pt x="1821785" y="336183"/>
                </a:lnTo>
                <a:lnTo>
                  <a:pt x="1836487" y="333212"/>
                </a:lnTo>
                <a:lnTo>
                  <a:pt x="1851190" y="336183"/>
                </a:lnTo>
                <a:lnTo>
                  <a:pt x="1863197" y="344284"/>
                </a:lnTo>
                <a:lnTo>
                  <a:pt x="1871292" y="356299"/>
                </a:lnTo>
                <a:lnTo>
                  <a:pt x="1874260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0" y="405834"/>
                </a:lnTo>
                <a:lnTo>
                  <a:pt x="1836487" y="408805"/>
                </a:lnTo>
                <a:close/>
              </a:path>
              <a:path w="5518150" h="1909445">
                <a:moveTo>
                  <a:pt x="2139211" y="412170"/>
                </a:moveTo>
                <a:lnTo>
                  <a:pt x="2123203" y="408936"/>
                </a:lnTo>
                <a:lnTo>
                  <a:pt x="2110135" y="400115"/>
                </a:lnTo>
                <a:lnTo>
                  <a:pt x="2101326" y="387031"/>
                </a:lnTo>
                <a:lnTo>
                  <a:pt x="2098096" y="371008"/>
                </a:lnTo>
                <a:lnTo>
                  <a:pt x="2101326" y="354985"/>
                </a:lnTo>
                <a:lnTo>
                  <a:pt x="2110135" y="341902"/>
                </a:lnTo>
                <a:lnTo>
                  <a:pt x="2123203" y="333081"/>
                </a:lnTo>
                <a:lnTo>
                  <a:pt x="2139211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5" y="354985"/>
                </a:lnTo>
                <a:lnTo>
                  <a:pt x="2180360" y="371008"/>
                </a:lnTo>
                <a:lnTo>
                  <a:pt x="2177125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1" y="412170"/>
                </a:lnTo>
                <a:close/>
              </a:path>
              <a:path w="5518150" h="1909445">
                <a:moveTo>
                  <a:pt x="2441935" y="414695"/>
                </a:moveTo>
                <a:lnTo>
                  <a:pt x="2424947" y="411263"/>
                </a:lnTo>
                <a:lnTo>
                  <a:pt x="2411073" y="401903"/>
                </a:lnTo>
                <a:lnTo>
                  <a:pt x="2401719" y="388022"/>
                </a:lnTo>
                <a:lnTo>
                  <a:pt x="2398288" y="371025"/>
                </a:lnTo>
                <a:lnTo>
                  <a:pt x="2401719" y="354029"/>
                </a:lnTo>
                <a:lnTo>
                  <a:pt x="2411073" y="340148"/>
                </a:lnTo>
                <a:lnTo>
                  <a:pt x="2424947" y="330790"/>
                </a:lnTo>
                <a:lnTo>
                  <a:pt x="2441935" y="327358"/>
                </a:lnTo>
                <a:lnTo>
                  <a:pt x="2458923" y="330790"/>
                </a:lnTo>
                <a:lnTo>
                  <a:pt x="2472796" y="340148"/>
                </a:lnTo>
                <a:lnTo>
                  <a:pt x="2482151" y="354029"/>
                </a:lnTo>
                <a:lnTo>
                  <a:pt x="2485581" y="371025"/>
                </a:lnTo>
                <a:lnTo>
                  <a:pt x="2482151" y="388022"/>
                </a:lnTo>
                <a:lnTo>
                  <a:pt x="2472796" y="401903"/>
                </a:lnTo>
                <a:lnTo>
                  <a:pt x="2458923" y="411263"/>
                </a:lnTo>
                <a:lnTo>
                  <a:pt x="2441935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7" y="413590"/>
                </a:lnTo>
                <a:lnTo>
                  <a:pt x="2712029" y="403690"/>
                </a:lnTo>
                <a:lnTo>
                  <a:pt x="2702140" y="389006"/>
                </a:lnTo>
                <a:lnTo>
                  <a:pt x="2698514" y="371025"/>
                </a:lnTo>
                <a:lnTo>
                  <a:pt x="2702140" y="353046"/>
                </a:lnTo>
                <a:lnTo>
                  <a:pt x="2712029" y="338363"/>
                </a:lnTo>
                <a:lnTo>
                  <a:pt x="2726697" y="328464"/>
                </a:lnTo>
                <a:lnTo>
                  <a:pt x="2744659" y="324833"/>
                </a:lnTo>
                <a:lnTo>
                  <a:pt x="2762640" y="328464"/>
                </a:lnTo>
                <a:lnTo>
                  <a:pt x="2777317" y="338363"/>
                </a:lnTo>
                <a:lnTo>
                  <a:pt x="2787210" y="353046"/>
                </a:lnTo>
                <a:lnTo>
                  <a:pt x="2790837" y="371025"/>
                </a:lnTo>
                <a:lnTo>
                  <a:pt x="2787210" y="389006"/>
                </a:lnTo>
                <a:lnTo>
                  <a:pt x="2777317" y="403690"/>
                </a:lnTo>
                <a:lnTo>
                  <a:pt x="2762640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2" y="419742"/>
                </a:moveTo>
                <a:lnTo>
                  <a:pt x="3028441" y="415914"/>
                </a:lnTo>
                <a:lnTo>
                  <a:pt x="3012968" y="405475"/>
                </a:lnTo>
                <a:lnTo>
                  <a:pt x="3002533" y="389990"/>
                </a:lnTo>
                <a:lnTo>
                  <a:pt x="2998706" y="371025"/>
                </a:lnTo>
                <a:lnTo>
                  <a:pt x="3002533" y="352062"/>
                </a:lnTo>
                <a:lnTo>
                  <a:pt x="3012968" y="336577"/>
                </a:lnTo>
                <a:lnTo>
                  <a:pt x="3028441" y="326137"/>
                </a:lnTo>
                <a:lnTo>
                  <a:pt x="3047382" y="322308"/>
                </a:lnTo>
                <a:lnTo>
                  <a:pt x="3066343" y="326137"/>
                </a:lnTo>
                <a:lnTo>
                  <a:pt x="3081826" y="336577"/>
                </a:lnTo>
                <a:lnTo>
                  <a:pt x="3092265" y="352062"/>
                </a:lnTo>
                <a:lnTo>
                  <a:pt x="3096092" y="371025"/>
                </a:lnTo>
                <a:lnTo>
                  <a:pt x="3092265" y="389990"/>
                </a:lnTo>
                <a:lnTo>
                  <a:pt x="3081826" y="405475"/>
                </a:lnTo>
                <a:lnTo>
                  <a:pt x="3066343" y="415914"/>
                </a:lnTo>
                <a:lnTo>
                  <a:pt x="3047382" y="419742"/>
                </a:lnTo>
                <a:close/>
              </a:path>
              <a:path w="5518150" h="1909445">
                <a:moveTo>
                  <a:pt x="3350106" y="422267"/>
                </a:moveTo>
                <a:lnTo>
                  <a:pt x="3330171" y="418240"/>
                </a:lnTo>
                <a:lnTo>
                  <a:pt x="3313894" y="407260"/>
                </a:lnTo>
                <a:lnTo>
                  <a:pt x="3302921" y="390973"/>
                </a:lnTo>
                <a:lnTo>
                  <a:pt x="3298898" y="371025"/>
                </a:lnTo>
                <a:lnTo>
                  <a:pt x="3302921" y="351078"/>
                </a:lnTo>
                <a:lnTo>
                  <a:pt x="3313894" y="334790"/>
                </a:lnTo>
                <a:lnTo>
                  <a:pt x="3330171" y="323810"/>
                </a:lnTo>
                <a:lnTo>
                  <a:pt x="3350106" y="319783"/>
                </a:lnTo>
                <a:lnTo>
                  <a:pt x="3370046" y="323810"/>
                </a:lnTo>
                <a:lnTo>
                  <a:pt x="3386335" y="334790"/>
                </a:lnTo>
                <a:lnTo>
                  <a:pt x="3397319" y="351078"/>
                </a:lnTo>
                <a:lnTo>
                  <a:pt x="3401348" y="371025"/>
                </a:lnTo>
                <a:lnTo>
                  <a:pt x="3397319" y="390973"/>
                </a:lnTo>
                <a:lnTo>
                  <a:pt x="3386335" y="407260"/>
                </a:lnTo>
                <a:lnTo>
                  <a:pt x="3370046" y="418240"/>
                </a:lnTo>
                <a:lnTo>
                  <a:pt x="3350106" y="422267"/>
                </a:lnTo>
                <a:close/>
              </a:path>
              <a:path w="5518150" h="1909445">
                <a:moveTo>
                  <a:pt x="3652830" y="425632"/>
                </a:moveTo>
                <a:lnTo>
                  <a:pt x="3631603" y="421341"/>
                </a:lnTo>
                <a:lnTo>
                  <a:pt x="3614263" y="409640"/>
                </a:lnTo>
                <a:lnTo>
                  <a:pt x="3602569" y="392287"/>
                </a:lnTo>
                <a:lnTo>
                  <a:pt x="3598280" y="371042"/>
                </a:lnTo>
                <a:lnTo>
                  <a:pt x="3602569" y="349798"/>
                </a:lnTo>
                <a:lnTo>
                  <a:pt x="3614263" y="332445"/>
                </a:lnTo>
                <a:lnTo>
                  <a:pt x="3631603" y="320743"/>
                </a:lnTo>
                <a:lnTo>
                  <a:pt x="3652830" y="316452"/>
                </a:lnTo>
                <a:lnTo>
                  <a:pt x="3674075" y="320743"/>
                </a:lnTo>
                <a:lnTo>
                  <a:pt x="3691425" y="332445"/>
                </a:lnTo>
                <a:lnTo>
                  <a:pt x="3703123" y="349798"/>
                </a:lnTo>
                <a:lnTo>
                  <a:pt x="3707413" y="371042"/>
                </a:lnTo>
                <a:lnTo>
                  <a:pt x="3703123" y="392287"/>
                </a:lnTo>
                <a:lnTo>
                  <a:pt x="3691425" y="409640"/>
                </a:lnTo>
                <a:lnTo>
                  <a:pt x="3674075" y="421341"/>
                </a:lnTo>
                <a:lnTo>
                  <a:pt x="3652830" y="425632"/>
                </a:lnTo>
                <a:close/>
              </a:path>
              <a:path w="5518150" h="1909445">
                <a:moveTo>
                  <a:pt x="3955587" y="428157"/>
                </a:moveTo>
                <a:lnTo>
                  <a:pt x="3933367" y="423668"/>
                </a:lnTo>
                <a:lnTo>
                  <a:pt x="3915223" y="411426"/>
                </a:lnTo>
                <a:lnTo>
                  <a:pt x="3902991" y="393271"/>
                </a:lnTo>
                <a:lnTo>
                  <a:pt x="3898506" y="371042"/>
                </a:lnTo>
                <a:lnTo>
                  <a:pt x="3902991" y="348814"/>
                </a:lnTo>
                <a:lnTo>
                  <a:pt x="3915223" y="330659"/>
                </a:lnTo>
                <a:lnTo>
                  <a:pt x="3933367" y="318416"/>
                </a:lnTo>
                <a:lnTo>
                  <a:pt x="3955587" y="313927"/>
                </a:lnTo>
                <a:lnTo>
                  <a:pt x="3977788" y="318416"/>
                </a:lnTo>
                <a:lnTo>
                  <a:pt x="3995921" y="330659"/>
                </a:lnTo>
                <a:lnTo>
                  <a:pt x="4008150" y="348814"/>
                </a:lnTo>
                <a:lnTo>
                  <a:pt x="4012635" y="371042"/>
                </a:lnTo>
                <a:lnTo>
                  <a:pt x="4008155" y="393271"/>
                </a:lnTo>
                <a:lnTo>
                  <a:pt x="3995934" y="411426"/>
                </a:lnTo>
                <a:lnTo>
                  <a:pt x="3977802" y="423668"/>
                </a:lnTo>
                <a:lnTo>
                  <a:pt x="3955587" y="428157"/>
                </a:lnTo>
                <a:close/>
              </a:path>
              <a:path w="5518150" h="1909445">
                <a:moveTo>
                  <a:pt x="4258311" y="430682"/>
                </a:moveTo>
                <a:lnTo>
                  <a:pt x="4235112" y="425994"/>
                </a:lnTo>
                <a:lnTo>
                  <a:pt x="4216162" y="413212"/>
                </a:lnTo>
                <a:lnTo>
                  <a:pt x="4203384" y="394254"/>
                </a:lnTo>
                <a:lnTo>
                  <a:pt x="4198698" y="371042"/>
                </a:lnTo>
                <a:lnTo>
                  <a:pt x="4203384" y="347830"/>
                </a:lnTo>
                <a:lnTo>
                  <a:pt x="4216162" y="328874"/>
                </a:lnTo>
                <a:lnTo>
                  <a:pt x="4235112" y="316092"/>
                </a:lnTo>
                <a:lnTo>
                  <a:pt x="4258311" y="311405"/>
                </a:lnTo>
                <a:lnTo>
                  <a:pt x="4281505" y="316092"/>
                </a:lnTo>
                <a:lnTo>
                  <a:pt x="4300443" y="328874"/>
                </a:lnTo>
                <a:lnTo>
                  <a:pt x="4313209" y="347830"/>
                </a:lnTo>
                <a:lnTo>
                  <a:pt x="4317890" y="371042"/>
                </a:lnTo>
                <a:lnTo>
                  <a:pt x="4313209" y="394254"/>
                </a:lnTo>
                <a:lnTo>
                  <a:pt x="4300443" y="413212"/>
                </a:lnTo>
                <a:lnTo>
                  <a:pt x="4281505" y="425994"/>
                </a:lnTo>
                <a:lnTo>
                  <a:pt x="4258311" y="430682"/>
                </a:lnTo>
                <a:close/>
              </a:path>
              <a:path w="5518150" h="1909445">
                <a:moveTo>
                  <a:pt x="4561035" y="434888"/>
                </a:moveTo>
                <a:lnTo>
                  <a:pt x="4536199" y="429872"/>
                </a:lnTo>
                <a:lnTo>
                  <a:pt x="4515920" y="416194"/>
                </a:lnTo>
                <a:lnTo>
                  <a:pt x="4502249" y="395905"/>
                </a:lnTo>
                <a:lnTo>
                  <a:pt x="4497236" y="371059"/>
                </a:lnTo>
                <a:lnTo>
                  <a:pt x="4502249" y="346212"/>
                </a:lnTo>
                <a:lnTo>
                  <a:pt x="4515920" y="325924"/>
                </a:lnTo>
                <a:lnTo>
                  <a:pt x="4536199" y="312245"/>
                </a:lnTo>
                <a:lnTo>
                  <a:pt x="4561035" y="307230"/>
                </a:lnTo>
                <a:lnTo>
                  <a:pt x="4585851" y="312245"/>
                </a:lnTo>
                <a:lnTo>
                  <a:pt x="4606120" y="325924"/>
                </a:lnTo>
                <a:lnTo>
                  <a:pt x="4619787" y="346212"/>
                </a:lnTo>
                <a:lnTo>
                  <a:pt x="4624800" y="371059"/>
                </a:lnTo>
                <a:lnTo>
                  <a:pt x="4619787" y="395905"/>
                </a:lnTo>
                <a:lnTo>
                  <a:pt x="4606120" y="416194"/>
                </a:lnTo>
                <a:lnTo>
                  <a:pt x="4585851" y="429872"/>
                </a:lnTo>
                <a:lnTo>
                  <a:pt x="4561035" y="434888"/>
                </a:lnTo>
                <a:close/>
              </a:path>
              <a:path w="5518150" h="1909445">
                <a:moveTo>
                  <a:pt x="4863758" y="438254"/>
                </a:moveTo>
                <a:lnTo>
                  <a:pt x="4837612" y="432973"/>
                </a:lnTo>
                <a:lnTo>
                  <a:pt x="4816259" y="418572"/>
                </a:lnTo>
                <a:lnTo>
                  <a:pt x="4801863" y="397213"/>
                </a:lnTo>
                <a:lnTo>
                  <a:pt x="4796584" y="371059"/>
                </a:lnTo>
                <a:lnTo>
                  <a:pt x="4801863" y="344906"/>
                </a:lnTo>
                <a:lnTo>
                  <a:pt x="4816259" y="323547"/>
                </a:lnTo>
                <a:lnTo>
                  <a:pt x="4837612" y="309146"/>
                </a:lnTo>
                <a:lnTo>
                  <a:pt x="4863758" y="303864"/>
                </a:lnTo>
                <a:lnTo>
                  <a:pt x="4889885" y="309146"/>
                </a:lnTo>
                <a:lnTo>
                  <a:pt x="4911228" y="323547"/>
                </a:lnTo>
                <a:lnTo>
                  <a:pt x="4925620" y="344906"/>
                </a:lnTo>
                <a:lnTo>
                  <a:pt x="4930899" y="371059"/>
                </a:lnTo>
                <a:lnTo>
                  <a:pt x="4925620" y="397213"/>
                </a:lnTo>
                <a:lnTo>
                  <a:pt x="4911228" y="418572"/>
                </a:lnTo>
                <a:lnTo>
                  <a:pt x="4889885" y="432973"/>
                </a:lnTo>
                <a:lnTo>
                  <a:pt x="4863758" y="438254"/>
                </a:lnTo>
                <a:close/>
              </a:path>
              <a:path w="5518150" h="1909445">
                <a:moveTo>
                  <a:pt x="5166482" y="442460"/>
                </a:moveTo>
                <a:lnTo>
                  <a:pt x="5138699" y="436850"/>
                </a:lnTo>
                <a:lnTo>
                  <a:pt x="5116017" y="421552"/>
                </a:lnTo>
                <a:lnTo>
                  <a:pt x="5100727" y="398857"/>
                </a:lnTo>
                <a:lnTo>
                  <a:pt x="5095122" y="371059"/>
                </a:lnTo>
                <a:lnTo>
                  <a:pt x="5100727" y="343262"/>
                </a:lnTo>
                <a:lnTo>
                  <a:pt x="5116017" y="320567"/>
                </a:lnTo>
                <a:lnTo>
                  <a:pt x="5138699" y="305268"/>
                </a:lnTo>
                <a:lnTo>
                  <a:pt x="5166482" y="299658"/>
                </a:lnTo>
                <a:lnTo>
                  <a:pt x="5194251" y="305268"/>
                </a:lnTo>
                <a:lnTo>
                  <a:pt x="5216935" y="320567"/>
                </a:lnTo>
                <a:lnTo>
                  <a:pt x="5232232" y="343262"/>
                </a:lnTo>
                <a:lnTo>
                  <a:pt x="5237842" y="371059"/>
                </a:lnTo>
                <a:lnTo>
                  <a:pt x="5232232" y="398857"/>
                </a:lnTo>
                <a:lnTo>
                  <a:pt x="5216935" y="421552"/>
                </a:lnTo>
                <a:lnTo>
                  <a:pt x="5194251" y="436850"/>
                </a:lnTo>
                <a:lnTo>
                  <a:pt x="5166482" y="442460"/>
                </a:lnTo>
                <a:close/>
              </a:path>
              <a:path w="5518150" h="1909445">
                <a:moveTo>
                  <a:pt x="5469206" y="419775"/>
                </a:moveTo>
                <a:lnTo>
                  <a:pt x="5450245" y="415948"/>
                </a:lnTo>
                <a:lnTo>
                  <a:pt x="5434762" y="405509"/>
                </a:lnTo>
                <a:lnTo>
                  <a:pt x="5424323" y="390024"/>
                </a:lnTo>
                <a:lnTo>
                  <a:pt x="5420496" y="371059"/>
                </a:lnTo>
                <a:lnTo>
                  <a:pt x="5424323" y="352096"/>
                </a:lnTo>
                <a:lnTo>
                  <a:pt x="5434762" y="336610"/>
                </a:lnTo>
                <a:lnTo>
                  <a:pt x="5450245" y="326170"/>
                </a:lnTo>
                <a:lnTo>
                  <a:pt x="5469206" y="322342"/>
                </a:lnTo>
                <a:lnTo>
                  <a:pt x="5488147" y="326170"/>
                </a:lnTo>
                <a:lnTo>
                  <a:pt x="5503620" y="336610"/>
                </a:lnTo>
                <a:lnTo>
                  <a:pt x="5514055" y="352096"/>
                </a:lnTo>
                <a:lnTo>
                  <a:pt x="5517882" y="371059"/>
                </a:lnTo>
                <a:lnTo>
                  <a:pt x="5514055" y="390024"/>
                </a:lnTo>
                <a:lnTo>
                  <a:pt x="5503620" y="405509"/>
                </a:lnTo>
                <a:lnTo>
                  <a:pt x="5488147" y="415948"/>
                </a:lnTo>
                <a:lnTo>
                  <a:pt x="5469206" y="419775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4"/>
                </a:lnTo>
                <a:lnTo>
                  <a:pt x="5899" y="688255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5"/>
                </a:lnTo>
                <a:lnTo>
                  <a:pt x="27993" y="692574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7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5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5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7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599" y="700048"/>
                </a:moveTo>
                <a:lnTo>
                  <a:pt x="615474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5"/>
                </a:lnTo>
                <a:lnTo>
                  <a:pt x="601626" y="663886"/>
                </a:lnTo>
                <a:lnTo>
                  <a:pt x="607204" y="655610"/>
                </a:lnTo>
                <a:lnTo>
                  <a:pt x="615474" y="650030"/>
                </a:lnTo>
                <a:lnTo>
                  <a:pt x="625599" y="647983"/>
                </a:lnTo>
                <a:lnTo>
                  <a:pt x="635722" y="650030"/>
                </a:lnTo>
                <a:lnTo>
                  <a:pt x="643992" y="655610"/>
                </a:lnTo>
                <a:lnTo>
                  <a:pt x="649569" y="663886"/>
                </a:lnTo>
                <a:lnTo>
                  <a:pt x="651615" y="674015"/>
                </a:lnTo>
                <a:lnTo>
                  <a:pt x="649572" y="684147"/>
                </a:lnTo>
                <a:lnTo>
                  <a:pt x="643998" y="692422"/>
                </a:lnTo>
                <a:lnTo>
                  <a:pt x="635729" y="698002"/>
                </a:lnTo>
                <a:lnTo>
                  <a:pt x="625599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5" y="701104"/>
                </a:lnTo>
                <a:lnTo>
                  <a:pt x="907546" y="694805"/>
                </a:lnTo>
                <a:lnTo>
                  <a:pt x="901250" y="685460"/>
                </a:lnTo>
                <a:lnTo>
                  <a:pt x="898942" y="674015"/>
                </a:lnTo>
                <a:lnTo>
                  <a:pt x="901250" y="662571"/>
                </a:lnTo>
                <a:lnTo>
                  <a:pt x="907546" y="653226"/>
                </a:lnTo>
                <a:lnTo>
                  <a:pt x="916885" y="646927"/>
                </a:lnTo>
                <a:lnTo>
                  <a:pt x="928323" y="644617"/>
                </a:lnTo>
                <a:lnTo>
                  <a:pt x="939761" y="646927"/>
                </a:lnTo>
                <a:lnTo>
                  <a:pt x="949100" y="653226"/>
                </a:lnTo>
                <a:lnTo>
                  <a:pt x="955396" y="662571"/>
                </a:lnTo>
                <a:lnTo>
                  <a:pt x="957704" y="674015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3" y="704204"/>
                </a:lnTo>
                <a:lnTo>
                  <a:pt x="1207895" y="697181"/>
                </a:lnTo>
                <a:lnTo>
                  <a:pt x="1200877" y="686766"/>
                </a:lnTo>
                <a:lnTo>
                  <a:pt x="1198303" y="674015"/>
                </a:lnTo>
                <a:lnTo>
                  <a:pt x="1200877" y="661265"/>
                </a:lnTo>
                <a:lnTo>
                  <a:pt x="1207895" y="650850"/>
                </a:lnTo>
                <a:lnTo>
                  <a:pt x="1218303" y="643827"/>
                </a:lnTo>
                <a:lnTo>
                  <a:pt x="1231047" y="641252"/>
                </a:lnTo>
                <a:lnTo>
                  <a:pt x="1243791" y="643827"/>
                </a:lnTo>
                <a:lnTo>
                  <a:pt x="1254200" y="650850"/>
                </a:lnTo>
                <a:lnTo>
                  <a:pt x="1261219" y="661265"/>
                </a:lnTo>
                <a:lnTo>
                  <a:pt x="1263793" y="674015"/>
                </a:lnTo>
                <a:lnTo>
                  <a:pt x="1261219" y="686766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0" y="709304"/>
                </a:moveTo>
                <a:lnTo>
                  <a:pt x="1520055" y="706531"/>
                </a:lnTo>
                <a:lnTo>
                  <a:pt x="1508850" y="698970"/>
                </a:lnTo>
                <a:lnTo>
                  <a:pt x="1501294" y="687758"/>
                </a:lnTo>
                <a:lnTo>
                  <a:pt x="1498522" y="674032"/>
                </a:lnTo>
                <a:lnTo>
                  <a:pt x="1501294" y="660307"/>
                </a:lnTo>
                <a:lnTo>
                  <a:pt x="1508850" y="649095"/>
                </a:lnTo>
                <a:lnTo>
                  <a:pt x="1520055" y="641534"/>
                </a:lnTo>
                <a:lnTo>
                  <a:pt x="1533770" y="638761"/>
                </a:lnTo>
                <a:lnTo>
                  <a:pt x="1547488" y="641534"/>
                </a:lnTo>
                <a:lnTo>
                  <a:pt x="1558694" y="649095"/>
                </a:lnTo>
                <a:lnTo>
                  <a:pt x="1566250" y="660307"/>
                </a:lnTo>
                <a:lnTo>
                  <a:pt x="1569022" y="674032"/>
                </a:lnTo>
                <a:lnTo>
                  <a:pt x="1566253" y="687758"/>
                </a:lnTo>
                <a:lnTo>
                  <a:pt x="1558700" y="698970"/>
                </a:lnTo>
                <a:lnTo>
                  <a:pt x="1547495" y="706531"/>
                </a:lnTo>
                <a:lnTo>
                  <a:pt x="1533770" y="709304"/>
                </a:lnTo>
                <a:close/>
              </a:path>
              <a:path w="5518150" h="1909445">
                <a:moveTo>
                  <a:pt x="1836487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4" y="674032"/>
                </a:lnTo>
                <a:lnTo>
                  <a:pt x="1801683" y="659324"/>
                </a:lnTo>
                <a:lnTo>
                  <a:pt x="1809778" y="647310"/>
                </a:lnTo>
                <a:lnTo>
                  <a:pt x="1821785" y="639207"/>
                </a:lnTo>
                <a:lnTo>
                  <a:pt x="1836487" y="636236"/>
                </a:lnTo>
                <a:lnTo>
                  <a:pt x="1851190" y="639207"/>
                </a:lnTo>
                <a:lnTo>
                  <a:pt x="1863197" y="647310"/>
                </a:lnTo>
                <a:lnTo>
                  <a:pt x="1871292" y="659324"/>
                </a:lnTo>
                <a:lnTo>
                  <a:pt x="1874260" y="674032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0" y="708858"/>
                </a:lnTo>
                <a:lnTo>
                  <a:pt x="1836487" y="711829"/>
                </a:lnTo>
                <a:close/>
              </a:path>
              <a:path w="5518150" h="1909445">
                <a:moveTo>
                  <a:pt x="2139211" y="715194"/>
                </a:moveTo>
                <a:lnTo>
                  <a:pt x="2123203" y="711960"/>
                </a:lnTo>
                <a:lnTo>
                  <a:pt x="2110135" y="703139"/>
                </a:lnTo>
                <a:lnTo>
                  <a:pt x="2101326" y="690055"/>
                </a:lnTo>
                <a:lnTo>
                  <a:pt x="2098096" y="674032"/>
                </a:lnTo>
                <a:lnTo>
                  <a:pt x="2101326" y="658010"/>
                </a:lnTo>
                <a:lnTo>
                  <a:pt x="2110135" y="644926"/>
                </a:lnTo>
                <a:lnTo>
                  <a:pt x="2123203" y="636105"/>
                </a:lnTo>
                <a:lnTo>
                  <a:pt x="2139211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5" y="658010"/>
                </a:lnTo>
                <a:lnTo>
                  <a:pt x="2180360" y="674032"/>
                </a:lnTo>
                <a:lnTo>
                  <a:pt x="2177125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1" y="715194"/>
                </a:lnTo>
                <a:close/>
              </a:path>
              <a:path w="5518150" h="1909445">
                <a:moveTo>
                  <a:pt x="2441935" y="717719"/>
                </a:moveTo>
                <a:lnTo>
                  <a:pt x="2424947" y="714287"/>
                </a:lnTo>
                <a:lnTo>
                  <a:pt x="2411073" y="704928"/>
                </a:lnTo>
                <a:lnTo>
                  <a:pt x="2401719" y="691046"/>
                </a:lnTo>
                <a:lnTo>
                  <a:pt x="2398288" y="674049"/>
                </a:lnTo>
                <a:lnTo>
                  <a:pt x="2401719" y="657052"/>
                </a:lnTo>
                <a:lnTo>
                  <a:pt x="2411073" y="643171"/>
                </a:lnTo>
                <a:lnTo>
                  <a:pt x="2424947" y="633811"/>
                </a:lnTo>
                <a:lnTo>
                  <a:pt x="2441935" y="630379"/>
                </a:lnTo>
                <a:lnTo>
                  <a:pt x="2458923" y="633811"/>
                </a:lnTo>
                <a:lnTo>
                  <a:pt x="2472796" y="643171"/>
                </a:lnTo>
                <a:lnTo>
                  <a:pt x="2482151" y="657052"/>
                </a:lnTo>
                <a:lnTo>
                  <a:pt x="2485581" y="674049"/>
                </a:lnTo>
                <a:lnTo>
                  <a:pt x="2482151" y="691046"/>
                </a:lnTo>
                <a:lnTo>
                  <a:pt x="2472796" y="704928"/>
                </a:lnTo>
                <a:lnTo>
                  <a:pt x="2458923" y="714287"/>
                </a:lnTo>
                <a:lnTo>
                  <a:pt x="2441935" y="717719"/>
                </a:lnTo>
                <a:close/>
              </a:path>
              <a:path w="5518150" h="1909445">
                <a:moveTo>
                  <a:pt x="2744659" y="720244"/>
                </a:moveTo>
                <a:lnTo>
                  <a:pt x="2726697" y="716614"/>
                </a:lnTo>
                <a:lnTo>
                  <a:pt x="2712029" y="706714"/>
                </a:lnTo>
                <a:lnTo>
                  <a:pt x="2702140" y="692030"/>
                </a:lnTo>
                <a:lnTo>
                  <a:pt x="2698514" y="674049"/>
                </a:lnTo>
                <a:lnTo>
                  <a:pt x="2702140" y="656070"/>
                </a:lnTo>
                <a:lnTo>
                  <a:pt x="2712029" y="641387"/>
                </a:lnTo>
                <a:lnTo>
                  <a:pt x="2726697" y="631488"/>
                </a:lnTo>
                <a:lnTo>
                  <a:pt x="2744659" y="627858"/>
                </a:lnTo>
                <a:lnTo>
                  <a:pt x="2762640" y="631488"/>
                </a:lnTo>
                <a:lnTo>
                  <a:pt x="2777317" y="641387"/>
                </a:lnTo>
                <a:lnTo>
                  <a:pt x="2787210" y="656070"/>
                </a:lnTo>
                <a:lnTo>
                  <a:pt x="2790837" y="674049"/>
                </a:lnTo>
                <a:lnTo>
                  <a:pt x="2787210" y="692030"/>
                </a:lnTo>
                <a:lnTo>
                  <a:pt x="2777317" y="706714"/>
                </a:lnTo>
                <a:lnTo>
                  <a:pt x="2762640" y="716614"/>
                </a:lnTo>
                <a:lnTo>
                  <a:pt x="2744659" y="720244"/>
                </a:lnTo>
                <a:close/>
              </a:path>
              <a:path w="5518150" h="1909445">
                <a:moveTo>
                  <a:pt x="3047382" y="722766"/>
                </a:moveTo>
                <a:lnTo>
                  <a:pt x="3028441" y="718938"/>
                </a:lnTo>
                <a:lnTo>
                  <a:pt x="3012968" y="708498"/>
                </a:lnTo>
                <a:lnTo>
                  <a:pt x="3002533" y="693013"/>
                </a:lnTo>
                <a:lnTo>
                  <a:pt x="2998706" y="674049"/>
                </a:lnTo>
                <a:lnTo>
                  <a:pt x="3002533" y="655086"/>
                </a:lnTo>
                <a:lnTo>
                  <a:pt x="3012968" y="639601"/>
                </a:lnTo>
                <a:lnTo>
                  <a:pt x="3028441" y="629161"/>
                </a:lnTo>
                <a:lnTo>
                  <a:pt x="3047382" y="625333"/>
                </a:lnTo>
                <a:lnTo>
                  <a:pt x="3066343" y="629161"/>
                </a:lnTo>
                <a:lnTo>
                  <a:pt x="3081826" y="639601"/>
                </a:lnTo>
                <a:lnTo>
                  <a:pt x="3092265" y="655086"/>
                </a:lnTo>
                <a:lnTo>
                  <a:pt x="3096092" y="674049"/>
                </a:lnTo>
                <a:lnTo>
                  <a:pt x="3092265" y="693013"/>
                </a:lnTo>
                <a:lnTo>
                  <a:pt x="3081826" y="708498"/>
                </a:lnTo>
                <a:lnTo>
                  <a:pt x="3066343" y="718938"/>
                </a:lnTo>
                <a:lnTo>
                  <a:pt x="3047382" y="722766"/>
                </a:lnTo>
                <a:close/>
              </a:path>
              <a:path w="5518150" h="1909445">
                <a:moveTo>
                  <a:pt x="3350106" y="725291"/>
                </a:moveTo>
                <a:lnTo>
                  <a:pt x="3330171" y="721265"/>
                </a:lnTo>
                <a:lnTo>
                  <a:pt x="3313894" y="710284"/>
                </a:lnTo>
                <a:lnTo>
                  <a:pt x="3302921" y="693997"/>
                </a:lnTo>
                <a:lnTo>
                  <a:pt x="3298898" y="674049"/>
                </a:lnTo>
                <a:lnTo>
                  <a:pt x="3302921" y="654102"/>
                </a:lnTo>
                <a:lnTo>
                  <a:pt x="3313894" y="637814"/>
                </a:lnTo>
                <a:lnTo>
                  <a:pt x="3330171" y="626834"/>
                </a:lnTo>
                <a:lnTo>
                  <a:pt x="3350106" y="622808"/>
                </a:lnTo>
                <a:lnTo>
                  <a:pt x="3370046" y="626834"/>
                </a:lnTo>
                <a:lnTo>
                  <a:pt x="3386335" y="637814"/>
                </a:lnTo>
                <a:lnTo>
                  <a:pt x="3397319" y="654102"/>
                </a:lnTo>
                <a:lnTo>
                  <a:pt x="3401348" y="674049"/>
                </a:lnTo>
                <a:lnTo>
                  <a:pt x="3397319" y="693997"/>
                </a:lnTo>
                <a:lnTo>
                  <a:pt x="3386335" y="710284"/>
                </a:lnTo>
                <a:lnTo>
                  <a:pt x="3370046" y="721265"/>
                </a:lnTo>
                <a:lnTo>
                  <a:pt x="3350106" y="725291"/>
                </a:lnTo>
                <a:close/>
              </a:path>
              <a:path w="5518150" h="1909445">
                <a:moveTo>
                  <a:pt x="3652830" y="728656"/>
                </a:moveTo>
                <a:lnTo>
                  <a:pt x="3631603" y="724365"/>
                </a:lnTo>
                <a:lnTo>
                  <a:pt x="3614263" y="712664"/>
                </a:lnTo>
                <a:lnTo>
                  <a:pt x="3602569" y="695311"/>
                </a:lnTo>
                <a:lnTo>
                  <a:pt x="3598280" y="674066"/>
                </a:lnTo>
                <a:lnTo>
                  <a:pt x="3602569" y="652822"/>
                </a:lnTo>
                <a:lnTo>
                  <a:pt x="3614263" y="635470"/>
                </a:lnTo>
                <a:lnTo>
                  <a:pt x="3631603" y="623768"/>
                </a:lnTo>
                <a:lnTo>
                  <a:pt x="3652830" y="619476"/>
                </a:lnTo>
                <a:lnTo>
                  <a:pt x="3674075" y="623768"/>
                </a:lnTo>
                <a:lnTo>
                  <a:pt x="3691425" y="635470"/>
                </a:lnTo>
                <a:lnTo>
                  <a:pt x="3703123" y="652822"/>
                </a:lnTo>
                <a:lnTo>
                  <a:pt x="3707413" y="674066"/>
                </a:lnTo>
                <a:lnTo>
                  <a:pt x="3703123" y="695311"/>
                </a:lnTo>
                <a:lnTo>
                  <a:pt x="3691425" y="712664"/>
                </a:lnTo>
                <a:lnTo>
                  <a:pt x="3674075" y="724365"/>
                </a:lnTo>
                <a:lnTo>
                  <a:pt x="3652830" y="728656"/>
                </a:lnTo>
                <a:close/>
              </a:path>
              <a:path w="5518150" h="1909445">
                <a:moveTo>
                  <a:pt x="3955587" y="731181"/>
                </a:moveTo>
                <a:lnTo>
                  <a:pt x="3933367" y="726692"/>
                </a:lnTo>
                <a:lnTo>
                  <a:pt x="3915223" y="714449"/>
                </a:lnTo>
                <a:lnTo>
                  <a:pt x="3902991" y="696294"/>
                </a:lnTo>
                <a:lnTo>
                  <a:pt x="3898506" y="674066"/>
                </a:lnTo>
                <a:lnTo>
                  <a:pt x="3902991" y="651838"/>
                </a:lnTo>
                <a:lnTo>
                  <a:pt x="3915223" y="633683"/>
                </a:lnTo>
                <a:lnTo>
                  <a:pt x="3933367" y="621441"/>
                </a:lnTo>
                <a:lnTo>
                  <a:pt x="3955587" y="616951"/>
                </a:lnTo>
                <a:lnTo>
                  <a:pt x="3977788" y="621441"/>
                </a:lnTo>
                <a:lnTo>
                  <a:pt x="3995921" y="633683"/>
                </a:lnTo>
                <a:lnTo>
                  <a:pt x="4008150" y="651838"/>
                </a:lnTo>
                <a:lnTo>
                  <a:pt x="4012635" y="674066"/>
                </a:lnTo>
                <a:lnTo>
                  <a:pt x="4008155" y="696294"/>
                </a:lnTo>
                <a:lnTo>
                  <a:pt x="3995934" y="714449"/>
                </a:lnTo>
                <a:lnTo>
                  <a:pt x="3977802" y="726692"/>
                </a:lnTo>
                <a:lnTo>
                  <a:pt x="3955587" y="731181"/>
                </a:lnTo>
                <a:close/>
              </a:path>
              <a:path w="5518150" h="1909445">
                <a:moveTo>
                  <a:pt x="4258311" y="733706"/>
                </a:moveTo>
                <a:lnTo>
                  <a:pt x="4235112" y="729019"/>
                </a:lnTo>
                <a:lnTo>
                  <a:pt x="4216162" y="716236"/>
                </a:lnTo>
                <a:lnTo>
                  <a:pt x="4203384" y="697278"/>
                </a:lnTo>
                <a:lnTo>
                  <a:pt x="4198698" y="674066"/>
                </a:lnTo>
                <a:lnTo>
                  <a:pt x="4203384" y="650854"/>
                </a:lnTo>
                <a:lnTo>
                  <a:pt x="4216162" y="631896"/>
                </a:lnTo>
                <a:lnTo>
                  <a:pt x="4235112" y="619114"/>
                </a:lnTo>
                <a:lnTo>
                  <a:pt x="4258311" y="614426"/>
                </a:lnTo>
                <a:lnTo>
                  <a:pt x="4281505" y="619114"/>
                </a:lnTo>
                <a:lnTo>
                  <a:pt x="4300443" y="631896"/>
                </a:lnTo>
                <a:lnTo>
                  <a:pt x="4313209" y="650854"/>
                </a:lnTo>
                <a:lnTo>
                  <a:pt x="4317890" y="674066"/>
                </a:lnTo>
                <a:lnTo>
                  <a:pt x="4313209" y="697278"/>
                </a:lnTo>
                <a:lnTo>
                  <a:pt x="4300443" y="716236"/>
                </a:lnTo>
                <a:lnTo>
                  <a:pt x="4281505" y="729019"/>
                </a:lnTo>
                <a:lnTo>
                  <a:pt x="4258311" y="733706"/>
                </a:lnTo>
                <a:close/>
              </a:path>
              <a:path w="5518150" h="1909445">
                <a:moveTo>
                  <a:pt x="4561035" y="737912"/>
                </a:moveTo>
                <a:lnTo>
                  <a:pt x="4536199" y="732897"/>
                </a:lnTo>
                <a:lnTo>
                  <a:pt x="4515920" y="719218"/>
                </a:lnTo>
                <a:lnTo>
                  <a:pt x="4502249" y="698929"/>
                </a:lnTo>
                <a:lnTo>
                  <a:pt x="4497236" y="674083"/>
                </a:lnTo>
                <a:lnTo>
                  <a:pt x="4502249" y="649237"/>
                </a:lnTo>
                <a:lnTo>
                  <a:pt x="4515920" y="628948"/>
                </a:lnTo>
                <a:lnTo>
                  <a:pt x="4536199" y="615269"/>
                </a:lnTo>
                <a:lnTo>
                  <a:pt x="4561035" y="610254"/>
                </a:lnTo>
                <a:lnTo>
                  <a:pt x="4585851" y="615269"/>
                </a:lnTo>
                <a:lnTo>
                  <a:pt x="4606120" y="628948"/>
                </a:lnTo>
                <a:lnTo>
                  <a:pt x="4619787" y="649237"/>
                </a:lnTo>
                <a:lnTo>
                  <a:pt x="4624800" y="674083"/>
                </a:lnTo>
                <a:lnTo>
                  <a:pt x="4619787" y="698929"/>
                </a:lnTo>
                <a:lnTo>
                  <a:pt x="4606120" y="719218"/>
                </a:lnTo>
                <a:lnTo>
                  <a:pt x="4585851" y="732897"/>
                </a:lnTo>
                <a:lnTo>
                  <a:pt x="4561035" y="737912"/>
                </a:lnTo>
                <a:close/>
              </a:path>
              <a:path w="5518150" h="1909445">
                <a:moveTo>
                  <a:pt x="4863758" y="741278"/>
                </a:moveTo>
                <a:lnTo>
                  <a:pt x="4837612" y="735997"/>
                </a:lnTo>
                <a:lnTo>
                  <a:pt x="4816259" y="721596"/>
                </a:lnTo>
                <a:lnTo>
                  <a:pt x="4801863" y="700237"/>
                </a:lnTo>
                <a:lnTo>
                  <a:pt x="4796584" y="674083"/>
                </a:lnTo>
                <a:lnTo>
                  <a:pt x="4801863" y="647930"/>
                </a:lnTo>
                <a:lnTo>
                  <a:pt x="4816259" y="626571"/>
                </a:lnTo>
                <a:lnTo>
                  <a:pt x="4837612" y="612170"/>
                </a:lnTo>
                <a:lnTo>
                  <a:pt x="4863758" y="606888"/>
                </a:lnTo>
                <a:lnTo>
                  <a:pt x="4889885" y="612170"/>
                </a:lnTo>
                <a:lnTo>
                  <a:pt x="4911228" y="626571"/>
                </a:lnTo>
                <a:lnTo>
                  <a:pt x="4925620" y="647930"/>
                </a:lnTo>
                <a:lnTo>
                  <a:pt x="4930899" y="674083"/>
                </a:lnTo>
                <a:lnTo>
                  <a:pt x="4925620" y="700237"/>
                </a:lnTo>
                <a:lnTo>
                  <a:pt x="4911228" y="721596"/>
                </a:lnTo>
                <a:lnTo>
                  <a:pt x="4889885" y="735997"/>
                </a:lnTo>
                <a:lnTo>
                  <a:pt x="4863758" y="741278"/>
                </a:lnTo>
                <a:close/>
              </a:path>
              <a:path w="5518150" h="1909445">
                <a:moveTo>
                  <a:pt x="5166482" y="745487"/>
                </a:moveTo>
                <a:lnTo>
                  <a:pt x="5138699" y="739877"/>
                </a:lnTo>
                <a:lnTo>
                  <a:pt x="5116017" y="724578"/>
                </a:lnTo>
                <a:lnTo>
                  <a:pt x="5100727" y="701882"/>
                </a:lnTo>
                <a:lnTo>
                  <a:pt x="5095122" y="674083"/>
                </a:lnTo>
                <a:lnTo>
                  <a:pt x="5100727" y="646286"/>
                </a:lnTo>
                <a:lnTo>
                  <a:pt x="5116017" y="623591"/>
                </a:lnTo>
                <a:lnTo>
                  <a:pt x="5138699" y="608292"/>
                </a:lnTo>
                <a:lnTo>
                  <a:pt x="5166482" y="602682"/>
                </a:lnTo>
                <a:lnTo>
                  <a:pt x="5194251" y="608292"/>
                </a:lnTo>
                <a:lnTo>
                  <a:pt x="5216935" y="623591"/>
                </a:lnTo>
                <a:lnTo>
                  <a:pt x="5232232" y="646286"/>
                </a:lnTo>
                <a:lnTo>
                  <a:pt x="5237842" y="674083"/>
                </a:lnTo>
                <a:lnTo>
                  <a:pt x="5232232" y="701882"/>
                </a:lnTo>
                <a:lnTo>
                  <a:pt x="5216935" y="724578"/>
                </a:lnTo>
                <a:lnTo>
                  <a:pt x="5194251" y="739877"/>
                </a:lnTo>
                <a:lnTo>
                  <a:pt x="5166482" y="745487"/>
                </a:lnTo>
                <a:close/>
              </a:path>
              <a:path w="5518150" h="1909445">
                <a:moveTo>
                  <a:pt x="5469206" y="713564"/>
                </a:moveTo>
                <a:lnTo>
                  <a:pt x="5453840" y="710462"/>
                </a:lnTo>
                <a:lnTo>
                  <a:pt x="5441298" y="702002"/>
                </a:lnTo>
                <a:lnTo>
                  <a:pt x="5432844" y="689453"/>
                </a:lnTo>
                <a:lnTo>
                  <a:pt x="5429745" y="674083"/>
                </a:lnTo>
                <a:lnTo>
                  <a:pt x="5432844" y="658714"/>
                </a:lnTo>
                <a:lnTo>
                  <a:pt x="5441298" y="646166"/>
                </a:lnTo>
                <a:lnTo>
                  <a:pt x="5453840" y="637707"/>
                </a:lnTo>
                <a:lnTo>
                  <a:pt x="5469206" y="634605"/>
                </a:lnTo>
                <a:lnTo>
                  <a:pt x="5484552" y="637707"/>
                </a:lnTo>
                <a:lnTo>
                  <a:pt x="5497084" y="646166"/>
                </a:lnTo>
                <a:lnTo>
                  <a:pt x="5505534" y="658714"/>
                </a:lnTo>
                <a:lnTo>
                  <a:pt x="5508633" y="674083"/>
                </a:lnTo>
                <a:lnTo>
                  <a:pt x="5505534" y="689453"/>
                </a:lnTo>
                <a:lnTo>
                  <a:pt x="5497084" y="702002"/>
                </a:lnTo>
                <a:lnTo>
                  <a:pt x="5484552" y="710462"/>
                </a:lnTo>
                <a:lnTo>
                  <a:pt x="5469206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1"/>
                </a:lnTo>
                <a:lnTo>
                  <a:pt x="5899" y="991281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3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3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1"/>
                </a:lnTo>
                <a:lnTo>
                  <a:pt x="27993" y="995601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0"/>
                </a:lnTo>
                <a:lnTo>
                  <a:pt x="299361" y="977023"/>
                </a:lnTo>
                <a:lnTo>
                  <a:pt x="301209" y="967867"/>
                </a:lnTo>
                <a:lnTo>
                  <a:pt x="306248" y="960389"/>
                </a:lnTo>
                <a:lnTo>
                  <a:pt x="313722" y="955347"/>
                </a:lnTo>
                <a:lnTo>
                  <a:pt x="322872" y="953498"/>
                </a:lnTo>
                <a:lnTo>
                  <a:pt x="332023" y="955347"/>
                </a:lnTo>
                <a:lnTo>
                  <a:pt x="339496" y="960389"/>
                </a:lnTo>
                <a:lnTo>
                  <a:pt x="344535" y="967867"/>
                </a:lnTo>
                <a:lnTo>
                  <a:pt x="346383" y="977023"/>
                </a:lnTo>
                <a:lnTo>
                  <a:pt x="344535" y="986180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599" y="1003072"/>
                </a:moveTo>
                <a:lnTo>
                  <a:pt x="615474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4" y="953054"/>
                </a:lnTo>
                <a:lnTo>
                  <a:pt x="625599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69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8" y="995446"/>
                </a:lnTo>
                <a:lnTo>
                  <a:pt x="635729" y="1001026"/>
                </a:lnTo>
                <a:lnTo>
                  <a:pt x="625599" y="1003072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5" y="1004128"/>
                </a:lnTo>
                <a:lnTo>
                  <a:pt x="907546" y="997829"/>
                </a:lnTo>
                <a:lnTo>
                  <a:pt x="901250" y="988484"/>
                </a:lnTo>
                <a:lnTo>
                  <a:pt x="898942" y="977040"/>
                </a:lnTo>
                <a:lnTo>
                  <a:pt x="901250" y="965595"/>
                </a:lnTo>
                <a:lnTo>
                  <a:pt x="907546" y="956251"/>
                </a:lnTo>
                <a:lnTo>
                  <a:pt x="916885" y="949951"/>
                </a:lnTo>
                <a:lnTo>
                  <a:pt x="928323" y="947642"/>
                </a:lnTo>
                <a:lnTo>
                  <a:pt x="939761" y="949951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4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3"/>
                </a:moveTo>
                <a:lnTo>
                  <a:pt x="1218303" y="1007228"/>
                </a:lnTo>
                <a:lnTo>
                  <a:pt x="1207895" y="1000205"/>
                </a:lnTo>
                <a:lnTo>
                  <a:pt x="1200877" y="989791"/>
                </a:lnTo>
                <a:lnTo>
                  <a:pt x="1198303" y="977040"/>
                </a:lnTo>
                <a:lnTo>
                  <a:pt x="1200877" y="964289"/>
                </a:lnTo>
                <a:lnTo>
                  <a:pt x="1207895" y="953874"/>
                </a:lnTo>
                <a:lnTo>
                  <a:pt x="1218303" y="946851"/>
                </a:lnTo>
                <a:lnTo>
                  <a:pt x="1231047" y="944276"/>
                </a:lnTo>
                <a:lnTo>
                  <a:pt x="1243791" y="946851"/>
                </a:lnTo>
                <a:lnTo>
                  <a:pt x="1254200" y="953874"/>
                </a:lnTo>
                <a:lnTo>
                  <a:pt x="1261219" y="964289"/>
                </a:lnTo>
                <a:lnTo>
                  <a:pt x="1263793" y="977040"/>
                </a:lnTo>
                <a:lnTo>
                  <a:pt x="1261219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3"/>
                </a:lnTo>
                <a:close/>
              </a:path>
              <a:path w="5518150" h="1909445">
                <a:moveTo>
                  <a:pt x="1533770" y="1012328"/>
                </a:moveTo>
                <a:lnTo>
                  <a:pt x="1520055" y="1009555"/>
                </a:lnTo>
                <a:lnTo>
                  <a:pt x="1508850" y="1001994"/>
                </a:lnTo>
                <a:lnTo>
                  <a:pt x="1501294" y="990782"/>
                </a:lnTo>
                <a:lnTo>
                  <a:pt x="1498522" y="977056"/>
                </a:lnTo>
                <a:lnTo>
                  <a:pt x="1501294" y="963331"/>
                </a:lnTo>
                <a:lnTo>
                  <a:pt x="1508850" y="952119"/>
                </a:lnTo>
                <a:lnTo>
                  <a:pt x="1520055" y="944558"/>
                </a:lnTo>
                <a:lnTo>
                  <a:pt x="1533770" y="941785"/>
                </a:lnTo>
                <a:lnTo>
                  <a:pt x="1547488" y="944558"/>
                </a:lnTo>
                <a:lnTo>
                  <a:pt x="1558694" y="952119"/>
                </a:lnTo>
                <a:lnTo>
                  <a:pt x="1566250" y="963331"/>
                </a:lnTo>
                <a:lnTo>
                  <a:pt x="1569022" y="977056"/>
                </a:lnTo>
                <a:lnTo>
                  <a:pt x="1566253" y="990782"/>
                </a:lnTo>
                <a:lnTo>
                  <a:pt x="1558700" y="1001994"/>
                </a:lnTo>
                <a:lnTo>
                  <a:pt x="1547495" y="1009555"/>
                </a:lnTo>
                <a:lnTo>
                  <a:pt x="1533770" y="1012328"/>
                </a:lnTo>
                <a:close/>
              </a:path>
              <a:path w="5518150" h="1909445">
                <a:moveTo>
                  <a:pt x="1836487" y="1014853"/>
                </a:moveTo>
                <a:lnTo>
                  <a:pt x="1821785" y="1011882"/>
                </a:lnTo>
                <a:lnTo>
                  <a:pt x="1809778" y="1003780"/>
                </a:lnTo>
                <a:lnTo>
                  <a:pt x="1801683" y="991766"/>
                </a:lnTo>
                <a:lnTo>
                  <a:pt x="1798714" y="977056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7" y="939260"/>
                </a:lnTo>
                <a:lnTo>
                  <a:pt x="1851190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0" y="977056"/>
                </a:lnTo>
                <a:lnTo>
                  <a:pt x="1871292" y="991766"/>
                </a:lnTo>
                <a:lnTo>
                  <a:pt x="1863197" y="1003780"/>
                </a:lnTo>
                <a:lnTo>
                  <a:pt x="1851190" y="1011882"/>
                </a:lnTo>
                <a:lnTo>
                  <a:pt x="1836487" y="1014853"/>
                </a:lnTo>
                <a:close/>
              </a:path>
              <a:path w="5518150" h="1909445">
                <a:moveTo>
                  <a:pt x="2139211" y="1018219"/>
                </a:moveTo>
                <a:lnTo>
                  <a:pt x="2123203" y="1014984"/>
                </a:lnTo>
                <a:lnTo>
                  <a:pt x="2110135" y="1006163"/>
                </a:lnTo>
                <a:lnTo>
                  <a:pt x="2101326" y="993079"/>
                </a:lnTo>
                <a:lnTo>
                  <a:pt x="2098096" y="977056"/>
                </a:lnTo>
                <a:lnTo>
                  <a:pt x="2101326" y="961034"/>
                </a:lnTo>
                <a:lnTo>
                  <a:pt x="2110135" y="947950"/>
                </a:lnTo>
                <a:lnTo>
                  <a:pt x="2123203" y="939129"/>
                </a:lnTo>
                <a:lnTo>
                  <a:pt x="2139211" y="935894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5" y="961034"/>
                </a:lnTo>
                <a:lnTo>
                  <a:pt x="2180360" y="977056"/>
                </a:lnTo>
                <a:lnTo>
                  <a:pt x="2177125" y="993079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1" y="1018219"/>
                </a:lnTo>
                <a:close/>
              </a:path>
              <a:path w="5518150" h="1909445">
                <a:moveTo>
                  <a:pt x="2441935" y="1020744"/>
                </a:moveTo>
                <a:lnTo>
                  <a:pt x="2424947" y="1017311"/>
                </a:lnTo>
                <a:lnTo>
                  <a:pt x="2411073" y="1007952"/>
                </a:lnTo>
                <a:lnTo>
                  <a:pt x="2401719" y="994070"/>
                </a:lnTo>
                <a:lnTo>
                  <a:pt x="2398288" y="977073"/>
                </a:lnTo>
                <a:lnTo>
                  <a:pt x="2401719" y="960077"/>
                </a:lnTo>
                <a:lnTo>
                  <a:pt x="2411073" y="946197"/>
                </a:lnTo>
                <a:lnTo>
                  <a:pt x="2424947" y="936838"/>
                </a:lnTo>
                <a:lnTo>
                  <a:pt x="2441935" y="933407"/>
                </a:lnTo>
                <a:lnTo>
                  <a:pt x="2458923" y="936838"/>
                </a:lnTo>
                <a:lnTo>
                  <a:pt x="2472796" y="946197"/>
                </a:lnTo>
                <a:lnTo>
                  <a:pt x="2482151" y="960077"/>
                </a:lnTo>
                <a:lnTo>
                  <a:pt x="2485581" y="977073"/>
                </a:lnTo>
                <a:lnTo>
                  <a:pt x="2482151" y="994070"/>
                </a:lnTo>
                <a:lnTo>
                  <a:pt x="2472796" y="1007952"/>
                </a:lnTo>
                <a:lnTo>
                  <a:pt x="2458923" y="1017311"/>
                </a:lnTo>
                <a:lnTo>
                  <a:pt x="2441935" y="1020744"/>
                </a:lnTo>
                <a:close/>
              </a:path>
              <a:path w="5518150" h="1909445">
                <a:moveTo>
                  <a:pt x="2744659" y="1023268"/>
                </a:moveTo>
                <a:lnTo>
                  <a:pt x="2726697" y="1019638"/>
                </a:lnTo>
                <a:lnTo>
                  <a:pt x="2712029" y="1009738"/>
                </a:lnTo>
                <a:lnTo>
                  <a:pt x="2702140" y="995055"/>
                </a:lnTo>
                <a:lnTo>
                  <a:pt x="2698514" y="977073"/>
                </a:lnTo>
                <a:lnTo>
                  <a:pt x="2702140" y="959094"/>
                </a:lnTo>
                <a:lnTo>
                  <a:pt x="2712029" y="944412"/>
                </a:lnTo>
                <a:lnTo>
                  <a:pt x="2726697" y="934512"/>
                </a:lnTo>
                <a:lnTo>
                  <a:pt x="2744659" y="930882"/>
                </a:lnTo>
                <a:lnTo>
                  <a:pt x="2762640" y="934512"/>
                </a:lnTo>
                <a:lnTo>
                  <a:pt x="2777317" y="944412"/>
                </a:lnTo>
                <a:lnTo>
                  <a:pt x="2787210" y="959094"/>
                </a:lnTo>
                <a:lnTo>
                  <a:pt x="2790837" y="977073"/>
                </a:lnTo>
                <a:lnTo>
                  <a:pt x="2787210" y="995055"/>
                </a:lnTo>
                <a:lnTo>
                  <a:pt x="2777317" y="1009738"/>
                </a:lnTo>
                <a:lnTo>
                  <a:pt x="2762640" y="1019638"/>
                </a:lnTo>
                <a:lnTo>
                  <a:pt x="2744659" y="1023268"/>
                </a:lnTo>
                <a:close/>
              </a:path>
              <a:path w="5518150" h="1909445">
                <a:moveTo>
                  <a:pt x="3047382" y="1025790"/>
                </a:moveTo>
                <a:lnTo>
                  <a:pt x="3028441" y="1021962"/>
                </a:lnTo>
                <a:lnTo>
                  <a:pt x="3012968" y="1011523"/>
                </a:lnTo>
                <a:lnTo>
                  <a:pt x="3002533" y="996038"/>
                </a:lnTo>
                <a:lnTo>
                  <a:pt x="2998706" y="977073"/>
                </a:lnTo>
                <a:lnTo>
                  <a:pt x="3002533" y="958110"/>
                </a:lnTo>
                <a:lnTo>
                  <a:pt x="3012968" y="942625"/>
                </a:lnTo>
                <a:lnTo>
                  <a:pt x="3028441" y="932185"/>
                </a:lnTo>
                <a:lnTo>
                  <a:pt x="3047382" y="928357"/>
                </a:lnTo>
                <a:lnTo>
                  <a:pt x="3066343" y="932185"/>
                </a:lnTo>
                <a:lnTo>
                  <a:pt x="3081826" y="942625"/>
                </a:lnTo>
                <a:lnTo>
                  <a:pt x="3092265" y="958110"/>
                </a:lnTo>
                <a:lnTo>
                  <a:pt x="3096092" y="977073"/>
                </a:lnTo>
                <a:lnTo>
                  <a:pt x="3092265" y="996038"/>
                </a:lnTo>
                <a:lnTo>
                  <a:pt x="3081826" y="1011523"/>
                </a:lnTo>
                <a:lnTo>
                  <a:pt x="3066343" y="1021962"/>
                </a:lnTo>
                <a:lnTo>
                  <a:pt x="3047382" y="1025790"/>
                </a:lnTo>
                <a:close/>
              </a:path>
              <a:path w="5518150" h="1909445">
                <a:moveTo>
                  <a:pt x="3350106" y="1028315"/>
                </a:moveTo>
                <a:lnTo>
                  <a:pt x="3330171" y="1024289"/>
                </a:lnTo>
                <a:lnTo>
                  <a:pt x="3313894" y="1013308"/>
                </a:lnTo>
                <a:lnTo>
                  <a:pt x="3302921" y="997021"/>
                </a:lnTo>
                <a:lnTo>
                  <a:pt x="3298898" y="977073"/>
                </a:lnTo>
                <a:lnTo>
                  <a:pt x="3302921" y="957126"/>
                </a:lnTo>
                <a:lnTo>
                  <a:pt x="3313894" y="940838"/>
                </a:lnTo>
                <a:lnTo>
                  <a:pt x="3330171" y="929858"/>
                </a:lnTo>
                <a:lnTo>
                  <a:pt x="3350106" y="925832"/>
                </a:lnTo>
                <a:lnTo>
                  <a:pt x="3370046" y="929858"/>
                </a:lnTo>
                <a:lnTo>
                  <a:pt x="3386335" y="940838"/>
                </a:lnTo>
                <a:lnTo>
                  <a:pt x="3397319" y="957126"/>
                </a:lnTo>
                <a:lnTo>
                  <a:pt x="3401348" y="977073"/>
                </a:lnTo>
                <a:lnTo>
                  <a:pt x="3397319" y="997021"/>
                </a:lnTo>
                <a:lnTo>
                  <a:pt x="3386335" y="1013308"/>
                </a:lnTo>
                <a:lnTo>
                  <a:pt x="3370046" y="1024289"/>
                </a:lnTo>
                <a:lnTo>
                  <a:pt x="3350106" y="1028315"/>
                </a:lnTo>
                <a:close/>
              </a:path>
              <a:path w="5518150" h="1909445">
                <a:moveTo>
                  <a:pt x="3652830" y="1031680"/>
                </a:moveTo>
                <a:lnTo>
                  <a:pt x="3631603" y="1027389"/>
                </a:lnTo>
                <a:lnTo>
                  <a:pt x="3614263" y="1015688"/>
                </a:lnTo>
                <a:lnTo>
                  <a:pt x="3602569" y="998336"/>
                </a:lnTo>
                <a:lnTo>
                  <a:pt x="3598280" y="977090"/>
                </a:lnTo>
                <a:lnTo>
                  <a:pt x="3602569" y="955846"/>
                </a:lnTo>
                <a:lnTo>
                  <a:pt x="3614263" y="938494"/>
                </a:lnTo>
                <a:lnTo>
                  <a:pt x="3631603" y="926792"/>
                </a:lnTo>
                <a:lnTo>
                  <a:pt x="3652830" y="922500"/>
                </a:lnTo>
                <a:lnTo>
                  <a:pt x="3674075" y="926792"/>
                </a:lnTo>
                <a:lnTo>
                  <a:pt x="3691425" y="938494"/>
                </a:lnTo>
                <a:lnTo>
                  <a:pt x="3703123" y="955846"/>
                </a:lnTo>
                <a:lnTo>
                  <a:pt x="3707413" y="977090"/>
                </a:lnTo>
                <a:lnTo>
                  <a:pt x="3703123" y="998336"/>
                </a:lnTo>
                <a:lnTo>
                  <a:pt x="3691425" y="1015688"/>
                </a:lnTo>
                <a:lnTo>
                  <a:pt x="3674075" y="1027389"/>
                </a:lnTo>
                <a:lnTo>
                  <a:pt x="3652830" y="1031680"/>
                </a:lnTo>
                <a:close/>
              </a:path>
              <a:path w="5518150" h="1909445">
                <a:moveTo>
                  <a:pt x="3955587" y="1034205"/>
                </a:moveTo>
                <a:lnTo>
                  <a:pt x="3933367" y="1029716"/>
                </a:lnTo>
                <a:lnTo>
                  <a:pt x="3915223" y="1017475"/>
                </a:lnTo>
                <a:lnTo>
                  <a:pt x="3902991" y="999320"/>
                </a:lnTo>
                <a:lnTo>
                  <a:pt x="3898506" y="977090"/>
                </a:lnTo>
                <a:lnTo>
                  <a:pt x="3902991" y="954862"/>
                </a:lnTo>
                <a:lnTo>
                  <a:pt x="3915223" y="936707"/>
                </a:lnTo>
                <a:lnTo>
                  <a:pt x="3933367" y="924465"/>
                </a:lnTo>
                <a:lnTo>
                  <a:pt x="3955587" y="919975"/>
                </a:lnTo>
                <a:lnTo>
                  <a:pt x="3977788" y="924465"/>
                </a:lnTo>
                <a:lnTo>
                  <a:pt x="3995921" y="936707"/>
                </a:lnTo>
                <a:lnTo>
                  <a:pt x="4008150" y="954862"/>
                </a:lnTo>
                <a:lnTo>
                  <a:pt x="4012635" y="977090"/>
                </a:lnTo>
                <a:lnTo>
                  <a:pt x="4008155" y="999320"/>
                </a:lnTo>
                <a:lnTo>
                  <a:pt x="3995934" y="1017475"/>
                </a:lnTo>
                <a:lnTo>
                  <a:pt x="3977802" y="1029716"/>
                </a:lnTo>
                <a:lnTo>
                  <a:pt x="3955587" y="1034205"/>
                </a:lnTo>
                <a:close/>
              </a:path>
              <a:path w="5518150" h="1909445">
                <a:moveTo>
                  <a:pt x="4258311" y="1036730"/>
                </a:moveTo>
                <a:lnTo>
                  <a:pt x="4235112" y="1032043"/>
                </a:lnTo>
                <a:lnTo>
                  <a:pt x="4216162" y="1019260"/>
                </a:lnTo>
                <a:lnTo>
                  <a:pt x="4203384" y="1000302"/>
                </a:lnTo>
                <a:lnTo>
                  <a:pt x="4198698" y="977090"/>
                </a:lnTo>
                <a:lnTo>
                  <a:pt x="4203384" y="953879"/>
                </a:lnTo>
                <a:lnTo>
                  <a:pt x="4216162" y="934922"/>
                </a:lnTo>
                <a:lnTo>
                  <a:pt x="4235112" y="922141"/>
                </a:lnTo>
                <a:lnTo>
                  <a:pt x="4258311" y="917454"/>
                </a:lnTo>
                <a:lnTo>
                  <a:pt x="4281505" y="922141"/>
                </a:lnTo>
                <a:lnTo>
                  <a:pt x="4300443" y="934922"/>
                </a:lnTo>
                <a:lnTo>
                  <a:pt x="4313209" y="953879"/>
                </a:lnTo>
                <a:lnTo>
                  <a:pt x="4317890" y="977090"/>
                </a:lnTo>
                <a:lnTo>
                  <a:pt x="4313209" y="1000302"/>
                </a:lnTo>
                <a:lnTo>
                  <a:pt x="4300443" y="1019260"/>
                </a:lnTo>
                <a:lnTo>
                  <a:pt x="4281505" y="1032043"/>
                </a:lnTo>
                <a:lnTo>
                  <a:pt x="4258311" y="1036730"/>
                </a:lnTo>
                <a:close/>
              </a:path>
              <a:path w="5518150" h="1909445">
                <a:moveTo>
                  <a:pt x="4561035" y="1040936"/>
                </a:moveTo>
                <a:lnTo>
                  <a:pt x="4536199" y="1035921"/>
                </a:lnTo>
                <a:lnTo>
                  <a:pt x="4515920" y="1022242"/>
                </a:lnTo>
                <a:lnTo>
                  <a:pt x="4502249" y="1001954"/>
                </a:lnTo>
                <a:lnTo>
                  <a:pt x="4497236" y="977107"/>
                </a:lnTo>
                <a:lnTo>
                  <a:pt x="4502249" y="952261"/>
                </a:lnTo>
                <a:lnTo>
                  <a:pt x="4515920" y="931972"/>
                </a:lnTo>
                <a:lnTo>
                  <a:pt x="4536199" y="918294"/>
                </a:lnTo>
                <a:lnTo>
                  <a:pt x="4561035" y="913278"/>
                </a:lnTo>
                <a:lnTo>
                  <a:pt x="4585851" y="918294"/>
                </a:lnTo>
                <a:lnTo>
                  <a:pt x="4606120" y="931972"/>
                </a:lnTo>
                <a:lnTo>
                  <a:pt x="4619787" y="952261"/>
                </a:lnTo>
                <a:lnTo>
                  <a:pt x="4624800" y="977107"/>
                </a:lnTo>
                <a:lnTo>
                  <a:pt x="4619787" y="1001954"/>
                </a:lnTo>
                <a:lnTo>
                  <a:pt x="4606120" y="1022242"/>
                </a:lnTo>
                <a:lnTo>
                  <a:pt x="4585851" y="1035921"/>
                </a:lnTo>
                <a:lnTo>
                  <a:pt x="4561035" y="1040936"/>
                </a:lnTo>
                <a:close/>
              </a:path>
              <a:path w="5518150" h="1909445">
                <a:moveTo>
                  <a:pt x="4863758" y="1044302"/>
                </a:moveTo>
                <a:lnTo>
                  <a:pt x="4837612" y="1039021"/>
                </a:lnTo>
                <a:lnTo>
                  <a:pt x="4816259" y="1024620"/>
                </a:lnTo>
                <a:lnTo>
                  <a:pt x="4801863" y="1003261"/>
                </a:lnTo>
                <a:lnTo>
                  <a:pt x="4796584" y="977107"/>
                </a:lnTo>
                <a:lnTo>
                  <a:pt x="4801863" y="950954"/>
                </a:lnTo>
                <a:lnTo>
                  <a:pt x="4816259" y="929596"/>
                </a:lnTo>
                <a:lnTo>
                  <a:pt x="4837612" y="915194"/>
                </a:lnTo>
                <a:lnTo>
                  <a:pt x="4863758" y="909912"/>
                </a:lnTo>
                <a:lnTo>
                  <a:pt x="4889885" y="915194"/>
                </a:lnTo>
                <a:lnTo>
                  <a:pt x="4911228" y="929596"/>
                </a:lnTo>
                <a:lnTo>
                  <a:pt x="4925620" y="950954"/>
                </a:lnTo>
                <a:lnTo>
                  <a:pt x="4930899" y="977107"/>
                </a:lnTo>
                <a:lnTo>
                  <a:pt x="4925620" y="1003261"/>
                </a:lnTo>
                <a:lnTo>
                  <a:pt x="4911228" y="1024620"/>
                </a:lnTo>
                <a:lnTo>
                  <a:pt x="4889885" y="1039021"/>
                </a:lnTo>
                <a:lnTo>
                  <a:pt x="4863758" y="1044302"/>
                </a:lnTo>
                <a:close/>
              </a:path>
              <a:path w="5518150" h="1909445">
                <a:moveTo>
                  <a:pt x="5166482" y="1042621"/>
                </a:moveTo>
                <a:lnTo>
                  <a:pt x="5140984" y="1037472"/>
                </a:lnTo>
                <a:lnTo>
                  <a:pt x="5120169" y="1023431"/>
                </a:lnTo>
                <a:lnTo>
                  <a:pt x="5106139" y="1002607"/>
                </a:lnTo>
                <a:lnTo>
                  <a:pt x="5100995" y="977107"/>
                </a:lnTo>
                <a:lnTo>
                  <a:pt x="5106139" y="951608"/>
                </a:lnTo>
                <a:lnTo>
                  <a:pt x="5120169" y="930785"/>
                </a:lnTo>
                <a:lnTo>
                  <a:pt x="5140984" y="916745"/>
                </a:lnTo>
                <a:lnTo>
                  <a:pt x="5166482" y="911597"/>
                </a:lnTo>
                <a:lnTo>
                  <a:pt x="5191961" y="916745"/>
                </a:lnTo>
                <a:lnTo>
                  <a:pt x="5212766" y="930785"/>
                </a:lnTo>
                <a:lnTo>
                  <a:pt x="5226792" y="951608"/>
                </a:lnTo>
                <a:lnTo>
                  <a:pt x="5231935" y="977107"/>
                </a:lnTo>
                <a:lnTo>
                  <a:pt x="5226792" y="1002607"/>
                </a:lnTo>
                <a:lnTo>
                  <a:pt x="5212766" y="1023431"/>
                </a:lnTo>
                <a:lnTo>
                  <a:pt x="5191961" y="1037472"/>
                </a:lnTo>
                <a:lnTo>
                  <a:pt x="5166482" y="1042621"/>
                </a:lnTo>
                <a:close/>
              </a:path>
              <a:path w="5518150" h="1909445">
                <a:moveTo>
                  <a:pt x="5476126" y="989695"/>
                </a:moveTo>
                <a:lnTo>
                  <a:pt x="5462218" y="989695"/>
                </a:lnTo>
                <a:lnTo>
                  <a:pt x="5456581" y="984057"/>
                </a:lnTo>
                <a:lnTo>
                  <a:pt x="5456581" y="970123"/>
                </a:lnTo>
                <a:lnTo>
                  <a:pt x="5462218" y="964486"/>
                </a:lnTo>
                <a:lnTo>
                  <a:pt x="5476159" y="964486"/>
                </a:lnTo>
                <a:lnTo>
                  <a:pt x="5481797" y="970123"/>
                </a:lnTo>
                <a:lnTo>
                  <a:pt x="5481797" y="984057"/>
                </a:lnTo>
                <a:lnTo>
                  <a:pt x="5476126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79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3"/>
                </a:lnTo>
                <a:lnTo>
                  <a:pt x="12304" y="1261454"/>
                </a:lnTo>
                <a:lnTo>
                  <a:pt x="20148" y="1259871"/>
                </a:lnTo>
                <a:lnTo>
                  <a:pt x="27993" y="1261454"/>
                </a:lnTo>
                <a:lnTo>
                  <a:pt x="34398" y="1265773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79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6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4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5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4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6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599" y="1306080"/>
                </a:moveTo>
                <a:lnTo>
                  <a:pt x="615474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4" y="1256061"/>
                </a:lnTo>
                <a:lnTo>
                  <a:pt x="625599" y="1254014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69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8" y="1298452"/>
                </a:lnTo>
                <a:lnTo>
                  <a:pt x="635729" y="1304033"/>
                </a:lnTo>
                <a:lnTo>
                  <a:pt x="625599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5" y="1307135"/>
                </a:lnTo>
                <a:lnTo>
                  <a:pt x="907546" y="1300836"/>
                </a:lnTo>
                <a:lnTo>
                  <a:pt x="901250" y="1291492"/>
                </a:lnTo>
                <a:lnTo>
                  <a:pt x="898942" y="1280047"/>
                </a:lnTo>
                <a:lnTo>
                  <a:pt x="901250" y="1268602"/>
                </a:lnTo>
                <a:lnTo>
                  <a:pt x="907546" y="1259258"/>
                </a:lnTo>
                <a:lnTo>
                  <a:pt x="916885" y="1252958"/>
                </a:lnTo>
                <a:lnTo>
                  <a:pt x="928323" y="1250649"/>
                </a:lnTo>
                <a:lnTo>
                  <a:pt x="939761" y="1252958"/>
                </a:lnTo>
                <a:lnTo>
                  <a:pt x="949100" y="1259258"/>
                </a:lnTo>
                <a:lnTo>
                  <a:pt x="955396" y="1268602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5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0"/>
                </a:moveTo>
                <a:lnTo>
                  <a:pt x="1218303" y="1310235"/>
                </a:lnTo>
                <a:lnTo>
                  <a:pt x="1207895" y="1303212"/>
                </a:lnTo>
                <a:lnTo>
                  <a:pt x="1200877" y="1292798"/>
                </a:lnTo>
                <a:lnTo>
                  <a:pt x="1198303" y="1280047"/>
                </a:lnTo>
                <a:lnTo>
                  <a:pt x="1200877" y="1267296"/>
                </a:lnTo>
                <a:lnTo>
                  <a:pt x="1207895" y="1256881"/>
                </a:lnTo>
                <a:lnTo>
                  <a:pt x="1218303" y="1249859"/>
                </a:lnTo>
                <a:lnTo>
                  <a:pt x="1231047" y="1247283"/>
                </a:lnTo>
                <a:lnTo>
                  <a:pt x="1243791" y="1249859"/>
                </a:lnTo>
                <a:lnTo>
                  <a:pt x="1254200" y="1256881"/>
                </a:lnTo>
                <a:lnTo>
                  <a:pt x="1261219" y="1267296"/>
                </a:lnTo>
                <a:lnTo>
                  <a:pt x="1263793" y="1280047"/>
                </a:lnTo>
                <a:lnTo>
                  <a:pt x="1261219" y="1292798"/>
                </a:lnTo>
                <a:lnTo>
                  <a:pt x="1254200" y="1303212"/>
                </a:lnTo>
                <a:lnTo>
                  <a:pt x="1243791" y="1310235"/>
                </a:lnTo>
                <a:lnTo>
                  <a:pt x="1231047" y="1312810"/>
                </a:lnTo>
                <a:close/>
              </a:path>
              <a:path w="5518150" h="1909445">
                <a:moveTo>
                  <a:pt x="1533770" y="1315335"/>
                </a:moveTo>
                <a:lnTo>
                  <a:pt x="1520055" y="1312562"/>
                </a:lnTo>
                <a:lnTo>
                  <a:pt x="1508850" y="1305001"/>
                </a:lnTo>
                <a:lnTo>
                  <a:pt x="1501294" y="1293789"/>
                </a:lnTo>
                <a:lnTo>
                  <a:pt x="1498522" y="1280064"/>
                </a:lnTo>
                <a:lnTo>
                  <a:pt x="1501294" y="1266338"/>
                </a:lnTo>
                <a:lnTo>
                  <a:pt x="1508850" y="1255127"/>
                </a:lnTo>
                <a:lnTo>
                  <a:pt x="1520055" y="1247565"/>
                </a:lnTo>
                <a:lnTo>
                  <a:pt x="1533770" y="1244792"/>
                </a:lnTo>
                <a:lnTo>
                  <a:pt x="1547488" y="1247565"/>
                </a:lnTo>
                <a:lnTo>
                  <a:pt x="1558694" y="1255127"/>
                </a:lnTo>
                <a:lnTo>
                  <a:pt x="1566250" y="1266338"/>
                </a:lnTo>
                <a:lnTo>
                  <a:pt x="1569022" y="1280064"/>
                </a:lnTo>
                <a:lnTo>
                  <a:pt x="1566253" y="1293789"/>
                </a:lnTo>
                <a:lnTo>
                  <a:pt x="1558700" y="1305001"/>
                </a:lnTo>
                <a:lnTo>
                  <a:pt x="1547495" y="1312562"/>
                </a:lnTo>
                <a:lnTo>
                  <a:pt x="1533770" y="1315335"/>
                </a:lnTo>
                <a:close/>
              </a:path>
              <a:path w="5518150" h="1909445">
                <a:moveTo>
                  <a:pt x="1836487" y="1317860"/>
                </a:moveTo>
                <a:lnTo>
                  <a:pt x="1821785" y="1314889"/>
                </a:lnTo>
                <a:lnTo>
                  <a:pt x="1809778" y="1306788"/>
                </a:lnTo>
                <a:lnTo>
                  <a:pt x="1801683" y="1294773"/>
                </a:lnTo>
                <a:lnTo>
                  <a:pt x="1798714" y="1280064"/>
                </a:lnTo>
                <a:lnTo>
                  <a:pt x="1801683" y="1265356"/>
                </a:lnTo>
                <a:lnTo>
                  <a:pt x="1809778" y="1253341"/>
                </a:lnTo>
                <a:lnTo>
                  <a:pt x="1821785" y="1245239"/>
                </a:lnTo>
                <a:lnTo>
                  <a:pt x="1836487" y="1242267"/>
                </a:lnTo>
                <a:lnTo>
                  <a:pt x="1851190" y="1245239"/>
                </a:lnTo>
                <a:lnTo>
                  <a:pt x="1863197" y="1253341"/>
                </a:lnTo>
                <a:lnTo>
                  <a:pt x="1871292" y="1265356"/>
                </a:lnTo>
                <a:lnTo>
                  <a:pt x="1874260" y="1280064"/>
                </a:lnTo>
                <a:lnTo>
                  <a:pt x="1871292" y="1294773"/>
                </a:lnTo>
                <a:lnTo>
                  <a:pt x="1863197" y="1306788"/>
                </a:lnTo>
                <a:lnTo>
                  <a:pt x="1851190" y="1314889"/>
                </a:lnTo>
                <a:lnTo>
                  <a:pt x="1836487" y="1317860"/>
                </a:lnTo>
                <a:close/>
              </a:path>
              <a:path w="5518150" h="1909445">
                <a:moveTo>
                  <a:pt x="2139211" y="1321226"/>
                </a:moveTo>
                <a:lnTo>
                  <a:pt x="2123203" y="1317991"/>
                </a:lnTo>
                <a:lnTo>
                  <a:pt x="2110135" y="1309170"/>
                </a:lnTo>
                <a:lnTo>
                  <a:pt x="2101326" y="1296087"/>
                </a:lnTo>
                <a:lnTo>
                  <a:pt x="2098096" y="1280064"/>
                </a:lnTo>
                <a:lnTo>
                  <a:pt x="2101326" y="1264041"/>
                </a:lnTo>
                <a:lnTo>
                  <a:pt x="2110135" y="1250957"/>
                </a:lnTo>
                <a:lnTo>
                  <a:pt x="2123203" y="1242136"/>
                </a:lnTo>
                <a:lnTo>
                  <a:pt x="2139211" y="1238902"/>
                </a:lnTo>
                <a:lnTo>
                  <a:pt x="2155225" y="1242136"/>
                </a:lnTo>
                <a:lnTo>
                  <a:pt x="2168305" y="1250957"/>
                </a:lnTo>
                <a:lnTo>
                  <a:pt x="2177125" y="1264041"/>
                </a:lnTo>
                <a:lnTo>
                  <a:pt x="2180360" y="1280064"/>
                </a:lnTo>
                <a:lnTo>
                  <a:pt x="2177125" y="1296087"/>
                </a:lnTo>
                <a:lnTo>
                  <a:pt x="2168305" y="1309170"/>
                </a:lnTo>
                <a:lnTo>
                  <a:pt x="2155225" y="1317991"/>
                </a:lnTo>
                <a:lnTo>
                  <a:pt x="2139211" y="1321226"/>
                </a:lnTo>
                <a:close/>
              </a:path>
              <a:path w="5518150" h="1909445">
                <a:moveTo>
                  <a:pt x="2441935" y="1323751"/>
                </a:moveTo>
                <a:lnTo>
                  <a:pt x="2424947" y="1320319"/>
                </a:lnTo>
                <a:lnTo>
                  <a:pt x="2411073" y="1310959"/>
                </a:lnTo>
                <a:lnTo>
                  <a:pt x="2401719" y="1297078"/>
                </a:lnTo>
                <a:lnTo>
                  <a:pt x="2398288" y="1280081"/>
                </a:lnTo>
                <a:lnTo>
                  <a:pt x="2401719" y="1263084"/>
                </a:lnTo>
                <a:lnTo>
                  <a:pt x="2411073" y="1249204"/>
                </a:lnTo>
                <a:lnTo>
                  <a:pt x="2424947" y="1239846"/>
                </a:lnTo>
                <a:lnTo>
                  <a:pt x="2441935" y="1236414"/>
                </a:lnTo>
                <a:lnTo>
                  <a:pt x="2458923" y="1239846"/>
                </a:lnTo>
                <a:lnTo>
                  <a:pt x="2472796" y="1249204"/>
                </a:lnTo>
                <a:lnTo>
                  <a:pt x="2482151" y="1263084"/>
                </a:lnTo>
                <a:lnTo>
                  <a:pt x="2485581" y="1280081"/>
                </a:lnTo>
                <a:lnTo>
                  <a:pt x="2482151" y="1297078"/>
                </a:lnTo>
                <a:lnTo>
                  <a:pt x="2472796" y="1310959"/>
                </a:lnTo>
                <a:lnTo>
                  <a:pt x="2458923" y="1320319"/>
                </a:lnTo>
                <a:lnTo>
                  <a:pt x="2441935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7" y="1322645"/>
                </a:lnTo>
                <a:lnTo>
                  <a:pt x="2712029" y="1312745"/>
                </a:lnTo>
                <a:lnTo>
                  <a:pt x="2702140" y="1298062"/>
                </a:lnTo>
                <a:lnTo>
                  <a:pt x="2698514" y="1280081"/>
                </a:lnTo>
                <a:lnTo>
                  <a:pt x="2702140" y="1262100"/>
                </a:lnTo>
                <a:lnTo>
                  <a:pt x="2712029" y="1247418"/>
                </a:lnTo>
                <a:lnTo>
                  <a:pt x="2726697" y="1237519"/>
                </a:lnTo>
                <a:lnTo>
                  <a:pt x="2744659" y="1233889"/>
                </a:lnTo>
                <a:lnTo>
                  <a:pt x="2762640" y="1237519"/>
                </a:lnTo>
                <a:lnTo>
                  <a:pt x="2777317" y="1247418"/>
                </a:lnTo>
                <a:lnTo>
                  <a:pt x="2787210" y="1262100"/>
                </a:lnTo>
                <a:lnTo>
                  <a:pt x="2790837" y="1280081"/>
                </a:lnTo>
                <a:lnTo>
                  <a:pt x="2787210" y="1298062"/>
                </a:lnTo>
                <a:lnTo>
                  <a:pt x="2777317" y="1312745"/>
                </a:lnTo>
                <a:lnTo>
                  <a:pt x="2762640" y="1322645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2" y="1328797"/>
                </a:moveTo>
                <a:lnTo>
                  <a:pt x="3028441" y="1324969"/>
                </a:lnTo>
                <a:lnTo>
                  <a:pt x="3012968" y="1314529"/>
                </a:lnTo>
                <a:lnTo>
                  <a:pt x="3002533" y="1299044"/>
                </a:lnTo>
                <a:lnTo>
                  <a:pt x="2998706" y="1280081"/>
                </a:lnTo>
                <a:lnTo>
                  <a:pt x="3002533" y="1261117"/>
                </a:lnTo>
                <a:lnTo>
                  <a:pt x="3012968" y="1245632"/>
                </a:lnTo>
                <a:lnTo>
                  <a:pt x="3028441" y="1235192"/>
                </a:lnTo>
                <a:lnTo>
                  <a:pt x="3047382" y="1231364"/>
                </a:lnTo>
                <a:lnTo>
                  <a:pt x="3066343" y="1235192"/>
                </a:lnTo>
                <a:lnTo>
                  <a:pt x="3081826" y="1245632"/>
                </a:lnTo>
                <a:lnTo>
                  <a:pt x="3092265" y="1261117"/>
                </a:lnTo>
                <a:lnTo>
                  <a:pt x="3096092" y="1280081"/>
                </a:lnTo>
                <a:lnTo>
                  <a:pt x="3092265" y="1299044"/>
                </a:lnTo>
                <a:lnTo>
                  <a:pt x="3081826" y="1314529"/>
                </a:lnTo>
                <a:lnTo>
                  <a:pt x="3066343" y="1324969"/>
                </a:lnTo>
                <a:lnTo>
                  <a:pt x="3047382" y="1328797"/>
                </a:lnTo>
                <a:close/>
              </a:path>
              <a:path w="5518150" h="1909445">
                <a:moveTo>
                  <a:pt x="3350106" y="1331322"/>
                </a:moveTo>
                <a:lnTo>
                  <a:pt x="3330171" y="1327296"/>
                </a:lnTo>
                <a:lnTo>
                  <a:pt x="3313894" y="1316316"/>
                </a:lnTo>
                <a:lnTo>
                  <a:pt x="3302921" y="1300028"/>
                </a:lnTo>
                <a:lnTo>
                  <a:pt x="3298898" y="1280081"/>
                </a:lnTo>
                <a:lnTo>
                  <a:pt x="3302921" y="1260133"/>
                </a:lnTo>
                <a:lnTo>
                  <a:pt x="3313894" y="1243846"/>
                </a:lnTo>
                <a:lnTo>
                  <a:pt x="3330171" y="1232865"/>
                </a:lnTo>
                <a:lnTo>
                  <a:pt x="3350106" y="1228839"/>
                </a:lnTo>
                <a:lnTo>
                  <a:pt x="3370046" y="1232865"/>
                </a:lnTo>
                <a:lnTo>
                  <a:pt x="3386335" y="1243846"/>
                </a:lnTo>
                <a:lnTo>
                  <a:pt x="3397319" y="1260133"/>
                </a:lnTo>
                <a:lnTo>
                  <a:pt x="3401348" y="1280081"/>
                </a:lnTo>
                <a:lnTo>
                  <a:pt x="3397319" y="1300028"/>
                </a:lnTo>
                <a:lnTo>
                  <a:pt x="3386335" y="1316316"/>
                </a:lnTo>
                <a:lnTo>
                  <a:pt x="3370046" y="1327296"/>
                </a:lnTo>
                <a:lnTo>
                  <a:pt x="3350106" y="1331322"/>
                </a:lnTo>
                <a:close/>
              </a:path>
              <a:path w="5518150" h="1909445">
                <a:moveTo>
                  <a:pt x="3652830" y="1334688"/>
                </a:moveTo>
                <a:lnTo>
                  <a:pt x="3631603" y="1330397"/>
                </a:lnTo>
                <a:lnTo>
                  <a:pt x="3614263" y="1318695"/>
                </a:lnTo>
                <a:lnTo>
                  <a:pt x="3602569" y="1301343"/>
                </a:lnTo>
                <a:lnTo>
                  <a:pt x="3598280" y="1280098"/>
                </a:lnTo>
                <a:lnTo>
                  <a:pt x="3602569" y="1258854"/>
                </a:lnTo>
                <a:lnTo>
                  <a:pt x="3614263" y="1241501"/>
                </a:lnTo>
                <a:lnTo>
                  <a:pt x="3631603" y="1229799"/>
                </a:lnTo>
                <a:lnTo>
                  <a:pt x="3652830" y="1225507"/>
                </a:lnTo>
                <a:lnTo>
                  <a:pt x="3674075" y="1229799"/>
                </a:lnTo>
                <a:lnTo>
                  <a:pt x="3691425" y="1241501"/>
                </a:lnTo>
                <a:lnTo>
                  <a:pt x="3703123" y="1258854"/>
                </a:lnTo>
                <a:lnTo>
                  <a:pt x="3707413" y="1280098"/>
                </a:lnTo>
                <a:lnTo>
                  <a:pt x="3703123" y="1301343"/>
                </a:lnTo>
                <a:lnTo>
                  <a:pt x="3691425" y="1318695"/>
                </a:lnTo>
                <a:lnTo>
                  <a:pt x="3674075" y="1330397"/>
                </a:lnTo>
                <a:lnTo>
                  <a:pt x="3652830" y="1334688"/>
                </a:lnTo>
                <a:close/>
              </a:path>
              <a:path w="5518150" h="1909445">
                <a:moveTo>
                  <a:pt x="3955587" y="1337213"/>
                </a:moveTo>
                <a:lnTo>
                  <a:pt x="3933367" y="1332723"/>
                </a:lnTo>
                <a:lnTo>
                  <a:pt x="3915223" y="1320482"/>
                </a:lnTo>
                <a:lnTo>
                  <a:pt x="3902991" y="1302327"/>
                </a:lnTo>
                <a:lnTo>
                  <a:pt x="3898506" y="1280098"/>
                </a:lnTo>
                <a:lnTo>
                  <a:pt x="3902991" y="1257870"/>
                </a:lnTo>
                <a:lnTo>
                  <a:pt x="3915223" y="1239714"/>
                </a:lnTo>
                <a:lnTo>
                  <a:pt x="3933367" y="1227472"/>
                </a:lnTo>
                <a:lnTo>
                  <a:pt x="3955587" y="1222982"/>
                </a:lnTo>
                <a:lnTo>
                  <a:pt x="3977788" y="1227472"/>
                </a:lnTo>
                <a:lnTo>
                  <a:pt x="3995921" y="1239714"/>
                </a:lnTo>
                <a:lnTo>
                  <a:pt x="4008150" y="1257870"/>
                </a:lnTo>
                <a:lnTo>
                  <a:pt x="4012635" y="1280098"/>
                </a:lnTo>
                <a:lnTo>
                  <a:pt x="4008155" y="1302327"/>
                </a:lnTo>
                <a:lnTo>
                  <a:pt x="3995934" y="1320482"/>
                </a:lnTo>
                <a:lnTo>
                  <a:pt x="3977802" y="1332723"/>
                </a:lnTo>
                <a:lnTo>
                  <a:pt x="3955587" y="1337213"/>
                </a:lnTo>
                <a:close/>
              </a:path>
              <a:path w="5518150" h="1909445">
                <a:moveTo>
                  <a:pt x="4258311" y="1339738"/>
                </a:moveTo>
                <a:lnTo>
                  <a:pt x="4235112" y="1335050"/>
                </a:lnTo>
                <a:lnTo>
                  <a:pt x="4216162" y="1322267"/>
                </a:lnTo>
                <a:lnTo>
                  <a:pt x="4203384" y="1303310"/>
                </a:lnTo>
                <a:lnTo>
                  <a:pt x="4198698" y="1280098"/>
                </a:lnTo>
                <a:lnTo>
                  <a:pt x="4203384" y="1256886"/>
                </a:lnTo>
                <a:lnTo>
                  <a:pt x="4216162" y="1237930"/>
                </a:lnTo>
                <a:lnTo>
                  <a:pt x="4235112" y="1225148"/>
                </a:lnTo>
                <a:lnTo>
                  <a:pt x="4258311" y="1220461"/>
                </a:lnTo>
                <a:lnTo>
                  <a:pt x="4281505" y="1225148"/>
                </a:lnTo>
                <a:lnTo>
                  <a:pt x="4300443" y="1237930"/>
                </a:lnTo>
                <a:lnTo>
                  <a:pt x="4313209" y="1256886"/>
                </a:lnTo>
                <a:lnTo>
                  <a:pt x="4317890" y="1280098"/>
                </a:lnTo>
                <a:lnTo>
                  <a:pt x="4313209" y="1303310"/>
                </a:lnTo>
                <a:lnTo>
                  <a:pt x="4300443" y="1322267"/>
                </a:lnTo>
                <a:lnTo>
                  <a:pt x="4281505" y="1335050"/>
                </a:lnTo>
                <a:lnTo>
                  <a:pt x="4258311" y="1339738"/>
                </a:lnTo>
                <a:close/>
              </a:path>
              <a:path w="5518150" h="1909445">
                <a:moveTo>
                  <a:pt x="4561035" y="1342263"/>
                </a:moveTo>
                <a:lnTo>
                  <a:pt x="4536842" y="1337377"/>
                </a:lnTo>
                <a:lnTo>
                  <a:pt x="4517089" y="1324054"/>
                </a:lnTo>
                <a:lnTo>
                  <a:pt x="4503772" y="1304294"/>
                </a:lnTo>
                <a:lnTo>
                  <a:pt x="4498890" y="1280098"/>
                </a:lnTo>
                <a:lnTo>
                  <a:pt x="4503772" y="1255902"/>
                </a:lnTo>
                <a:lnTo>
                  <a:pt x="4517089" y="1236143"/>
                </a:lnTo>
                <a:lnTo>
                  <a:pt x="4536842" y="1222821"/>
                </a:lnTo>
                <a:lnTo>
                  <a:pt x="4561035" y="1217936"/>
                </a:lnTo>
                <a:lnTo>
                  <a:pt x="4585208" y="1222821"/>
                </a:lnTo>
                <a:lnTo>
                  <a:pt x="4604951" y="1236143"/>
                </a:lnTo>
                <a:lnTo>
                  <a:pt x="4618264" y="1255902"/>
                </a:lnTo>
                <a:lnTo>
                  <a:pt x="4623146" y="1280098"/>
                </a:lnTo>
                <a:lnTo>
                  <a:pt x="4618264" y="1304294"/>
                </a:lnTo>
                <a:lnTo>
                  <a:pt x="4604951" y="1324054"/>
                </a:lnTo>
                <a:lnTo>
                  <a:pt x="4585208" y="1337377"/>
                </a:lnTo>
                <a:lnTo>
                  <a:pt x="4561035" y="1342263"/>
                </a:lnTo>
                <a:close/>
              </a:path>
              <a:path w="5518150" h="1909445">
                <a:moveTo>
                  <a:pt x="4863758" y="1327974"/>
                </a:moveTo>
                <a:lnTo>
                  <a:pt x="4845129" y="1324211"/>
                </a:lnTo>
                <a:lnTo>
                  <a:pt x="4829914" y="1313950"/>
                </a:lnTo>
                <a:lnTo>
                  <a:pt x="4819655" y="1298732"/>
                </a:lnTo>
                <a:lnTo>
                  <a:pt x="4815892" y="1280098"/>
                </a:lnTo>
                <a:lnTo>
                  <a:pt x="4819655" y="1261463"/>
                </a:lnTo>
                <a:lnTo>
                  <a:pt x="4829914" y="1246245"/>
                </a:lnTo>
                <a:lnTo>
                  <a:pt x="4845129" y="1235984"/>
                </a:lnTo>
                <a:lnTo>
                  <a:pt x="4863758" y="1232221"/>
                </a:lnTo>
                <a:lnTo>
                  <a:pt x="4882368" y="1235984"/>
                </a:lnTo>
                <a:lnTo>
                  <a:pt x="4897573" y="1246245"/>
                </a:lnTo>
                <a:lnTo>
                  <a:pt x="4907829" y="1261463"/>
                </a:lnTo>
                <a:lnTo>
                  <a:pt x="4911591" y="1280098"/>
                </a:lnTo>
                <a:lnTo>
                  <a:pt x="4907829" y="1298732"/>
                </a:lnTo>
                <a:lnTo>
                  <a:pt x="4897573" y="1313950"/>
                </a:lnTo>
                <a:lnTo>
                  <a:pt x="4882368" y="1324211"/>
                </a:lnTo>
                <a:lnTo>
                  <a:pt x="4863758" y="1327974"/>
                </a:lnTo>
                <a:close/>
              </a:path>
              <a:path w="5518150" h="1909445">
                <a:moveTo>
                  <a:pt x="5172963" y="1291861"/>
                </a:moveTo>
                <a:lnTo>
                  <a:pt x="5159967" y="1291861"/>
                </a:lnTo>
                <a:lnTo>
                  <a:pt x="5154701" y="1286596"/>
                </a:lnTo>
                <a:lnTo>
                  <a:pt x="5154701" y="1273603"/>
                </a:lnTo>
                <a:lnTo>
                  <a:pt x="5159967" y="1268334"/>
                </a:lnTo>
                <a:lnTo>
                  <a:pt x="5172963" y="1268334"/>
                </a:lnTo>
                <a:lnTo>
                  <a:pt x="5178229" y="1273603"/>
                </a:lnTo>
                <a:lnTo>
                  <a:pt x="5178229" y="1286596"/>
                </a:lnTo>
                <a:lnTo>
                  <a:pt x="5172963" y="1291861"/>
                </a:lnTo>
                <a:close/>
              </a:path>
              <a:path w="5518150" h="1909445">
                <a:moveTo>
                  <a:pt x="20148" y="1603166"/>
                </a:moveTo>
                <a:lnTo>
                  <a:pt x="12304" y="1601583"/>
                </a:lnTo>
                <a:lnTo>
                  <a:pt x="5899" y="1597263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4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4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4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3"/>
                </a:lnTo>
                <a:lnTo>
                  <a:pt x="27993" y="1601583"/>
                </a:lnTo>
                <a:lnTo>
                  <a:pt x="20148" y="1603166"/>
                </a:lnTo>
                <a:close/>
              </a:path>
              <a:path w="5518150" h="1909445">
                <a:moveTo>
                  <a:pt x="322872" y="1606528"/>
                </a:moveTo>
                <a:lnTo>
                  <a:pt x="313722" y="1604679"/>
                </a:lnTo>
                <a:lnTo>
                  <a:pt x="306248" y="1599638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0"/>
                </a:lnTo>
                <a:lnTo>
                  <a:pt x="313722" y="1561328"/>
                </a:lnTo>
                <a:lnTo>
                  <a:pt x="322872" y="1559479"/>
                </a:lnTo>
                <a:lnTo>
                  <a:pt x="332023" y="1561328"/>
                </a:lnTo>
                <a:lnTo>
                  <a:pt x="339496" y="1566370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8"/>
                </a:lnTo>
                <a:lnTo>
                  <a:pt x="332023" y="1604679"/>
                </a:lnTo>
                <a:lnTo>
                  <a:pt x="322872" y="1606528"/>
                </a:lnTo>
                <a:close/>
              </a:path>
              <a:path w="5518150" h="1909445">
                <a:moveTo>
                  <a:pt x="625599" y="1609053"/>
                </a:moveTo>
                <a:lnTo>
                  <a:pt x="615474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0"/>
                </a:lnTo>
                <a:lnTo>
                  <a:pt x="601626" y="1572890"/>
                </a:lnTo>
                <a:lnTo>
                  <a:pt x="607204" y="1564615"/>
                </a:lnTo>
                <a:lnTo>
                  <a:pt x="615474" y="1559035"/>
                </a:lnTo>
                <a:lnTo>
                  <a:pt x="625599" y="1556988"/>
                </a:lnTo>
                <a:lnTo>
                  <a:pt x="635722" y="1559035"/>
                </a:lnTo>
                <a:lnTo>
                  <a:pt x="643992" y="1564615"/>
                </a:lnTo>
                <a:lnTo>
                  <a:pt x="649569" y="1572890"/>
                </a:lnTo>
                <a:lnTo>
                  <a:pt x="651615" y="1583020"/>
                </a:lnTo>
                <a:lnTo>
                  <a:pt x="649572" y="1593152"/>
                </a:lnTo>
                <a:lnTo>
                  <a:pt x="643998" y="1601427"/>
                </a:lnTo>
                <a:lnTo>
                  <a:pt x="635729" y="1607007"/>
                </a:lnTo>
                <a:lnTo>
                  <a:pt x="625599" y="1609053"/>
                </a:lnTo>
                <a:close/>
              </a:path>
              <a:path w="5518150" h="1909445">
                <a:moveTo>
                  <a:pt x="928323" y="1612418"/>
                </a:moveTo>
                <a:lnTo>
                  <a:pt x="916885" y="1610109"/>
                </a:lnTo>
                <a:lnTo>
                  <a:pt x="907546" y="1603809"/>
                </a:lnTo>
                <a:lnTo>
                  <a:pt x="901250" y="1594465"/>
                </a:lnTo>
                <a:lnTo>
                  <a:pt x="898942" y="1583020"/>
                </a:lnTo>
                <a:lnTo>
                  <a:pt x="901250" y="1571576"/>
                </a:lnTo>
                <a:lnTo>
                  <a:pt x="907546" y="1562231"/>
                </a:lnTo>
                <a:lnTo>
                  <a:pt x="916885" y="1555932"/>
                </a:lnTo>
                <a:lnTo>
                  <a:pt x="928323" y="1553622"/>
                </a:lnTo>
                <a:lnTo>
                  <a:pt x="939761" y="1555932"/>
                </a:lnTo>
                <a:lnTo>
                  <a:pt x="949100" y="1562231"/>
                </a:lnTo>
                <a:lnTo>
                  <a:pt x="955396" y="1571576"/>
                </a:lnTo>
                <a:lnTo>
                  <a:pt x="957704" y="1583020"/>
                </a:lnTo>
                <a:lnTo>
                  <a:pt x="955396" y="1594465"/>
                </a:lnTo>
                <a:lnTo>
                  <a:pt x="949100" y="1603809"/>
                </a:lnTo>
                <a:lnTo>
                  <a:pt x="939761" y="1610109"/>
                </a:lnTo>
                <a:lnTo>
                  <a:pt x="928323" y="1612418"/>
                </a:lnTo>
                <a:close/>
              </a:path>
              <a:path w="5518150" h="1909445">
                <a:moveTo>
                  <a:pt x="1231047" y="1615787"/>
                </a:moveTo>
                <a:lnTo>
                  <a:pt x="1218303" y="1613211"/>
                </a:lnTo>
                <a:lnTo>
                  <a:pt x="1207895" y="1606188"/>
                </a:lnTo>
                <a:lnTo>
                  <a:pt x="1200877" y="1595772"/>
                </a:lnTo>
                <a:lnTo>
                  <a:pt x="1198303" y="1583020"/>
                </a:lnTo>
                <a:lnTo>
                  <a:pt x="1200877" y="1570269"/>
                </a:lnTo>
                <a:lnTo>
                  <a:pt x="1207895" y="1559855"/>
                </a:lnTo>
                <a:lnTo>
                  <a:pt x="1218303" y="1552832"/>
                </a:lnTo>
                <a:lnTo>
                  <a:pt x="1231047" y="1550257"/>
                </a:lnTo>
                <a:lnTo>
                  <a:pt x="1243791" y="1552832"/>
                </a:lnTo>
                <a:lnTo>
                  <a:pt x="1254200" y="1559855"/>
                </a:lnTo>
                <a:lnTo>
                  <a:pt x="1261219" y="1570269"/>
                </a:lnTo>
                <a:lnTo>
                  <a:pt x="1263793" y="1583020"/>
                </a:lnTo>
                <a:lnTo>
                  <a:pt x="1261219" y="1595772"/>
                </a:lnTo>
                <a:lnTo>
                  <a:pt x="1254200" y="1606188"/>
                </a:lnTo>
                <a:lnTo>
                  <a:pt x="1243791" y="1613211"/>
                </a:lnTo>
                <a:lnTo>
                  <a:pt x="1231047" y="1615787"/>
                </a:lnTo>
                <a:close/>
              </a:path>
              <a:path w="5518150" h="1909445">
                <a:moveTo>
                  <a:pt x="1533770" y="1618309"/>
                </a:moveTo>
                <a:lnTo>
                  <a:pt x="1520055" y="1615536"/>
                </a:lnTo>
                <a:lnTo>
                  <a:pt x="1508850" y="1607975"/>
                </a:lnTo>
                <a:lnTo>
                  <a:pt x="1501294" y="1596763"/>
                </a:lnTo>
                <a:lnTo>
                  <a:pt x="1498522" y="1583037"/>
                </a:lnTo>
                <a:lnTo>
                  <a:pt x="1501294" y="1569312"/>
                </a:lnTo>
                <a:lnTo>
                  <a:pt x="1508850" y="1558100"/>
                </a:lnTo>
                <a:lnTo>
                  <a:pt x="1520055" y="1550539"/>
                </a:lnTo>
                <a:lnTo>
                  <a:pt x="1533770" y="1547766"/>
                </a:lnTo>
                <a:lnTo>
                  <a:pt x="1547488" y="1550539"/>
                </a:lnTo>
                <a:lnTo>
                  <a:pt x="1558694" y="1558100"/>
                </a:lnTo>
                <a:lnTo>
                  <a:pt x="1566250" y="1569312"/>
                </a:lnTo>
                <a:lnTo>
                  <a:pt x="1569022" y="1583037"/>
                </a:lnTo>
                <a:lnTo>
                  <a:pt x="1566253" y="1596763"/>
                </a:lnTo>
                <a:lnTo>
                  <a:pt x="1558700" y="1607975"/>
                </a:lnTo>
                <a:lnTo>
                  <a:pt x="1547495" y="1615536"/>
                </a:lnTo>
                <a:lnTo>
                  <a:pt x="1533770" y="1618309"/>
                </a:lnTo>
                <a:close/>
              </a:path>
              <a:path w="5518150" h="1909445">
                <a:moveTo>
                  <a:pt x="1836487" y="1620834"/>
                </a:moveTo>
                <a:lnTo>
                  <a:pt x="1821785" y="1617863"/>
                </a:lnTo>
                <a:lnTo>
                  <a:pt x="1809778" y="1609761"/>
                </a:lnTo>
                <a:lnTo>
                  <a:pt x="1801683" y="1597747"/>
                </a:lnTo>
                <a:lnTo>
                  <a:pt x="1798714" y="1583037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7" y="1545241"/>
                </a:lnTo>
                <a:lnTo>
                  <a:pt x="1851190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0" y="1583037"/>
                </a:lnTo>
                <a:lnTo>
                  <a:pt x="1871292" y="1597747"/>
                </a:lnTo>
                <a:lnTo>
                  <a:pt x="1863197" y="1609761"/>
                </a:lnTo>
                <a:lnTo>
                  <a:pt x="1851190" y="1617863"/>
                </a:lnTo>
                <a:lnTo>
                  <a:pt x="1836487" y="1620834"/>
                </a:lnTo>
                <a:close/>
              </a:path>
              <a:path w="5518150" h="1909445">
                <a:moveTo>
                  <a:pt x="2139211" y="1624199"/>
                </a:moveTo>
                <a:lnTo>
                  <a:pt x="2123203" y="1620965"/>
                </a:lnTo>
                <a:lnTo>
                  <a:pt x="2110135" y="1612144"/>
                </a:lnTo>
                <a:lnTo>
                  <a:pt x="2101326" y="1599060"/>
                </a:lnTo>
                <a:lnTo>
                  <a:pt x="2098096" y="1583037"/>
                </a:lnTo>
                <a:lnTo>
                  <a:pt x="2101326" y="1567015"/>
                </a:lnTo>
                <a:lnTo>
                  <a:pt x="2110135" y="1553931"/>
                </a:lnTo>
                <a:lnTo>
                  <a:pt x="2123203" y="1545110"/>
                </a:lnTo>
                <a:lnTo>
                  <a:pt x="2139211" y="1541875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5" y="1567015"/>
                </a:lnTo>
                <a:lnTo>
                  <a:pt x="2180360" y="1583037"/>
                </a:lnTo>
                <a:lnTo>
                  <a:pt x="2177125" y="1599060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1" y="1624199"/>
                </a:lnTo>
                <a:close/>
              </a:path>
              <a:path w="5518150" h="1909445">
                <a:moveTo>
                  <a:pt x="2441935" y="1626724"/>
                </a:moveTo>
                <a:lnTo>
                  <a:pt x="2424947" y="1623292"/>
                </a:lnTo>
                <a:lnTo>
                  <a:pt x="2411073" y="1613932"/>
                </a:lnTo>
                <a:lnTo>
                  <a:pt x="2401719" y="1600051"/>
                </a:lnTo>
                <a:lnTo>
                  <a:pt x="2398288" y="1583054"/>
                </a:lnTo>
                <a:lnTo>
                  <a:pt x="2401719" y="1566057"/>
                </a:lnTo>
                <a:lnTo>
                  <a:pt x="2411073" y="1552176"/>
                </a:lnTo>
                <a:lnTo>
                  <a:pt x="2424947" y="1542816"/>
                </a:lnTo>
                <a:lnTo>
                  <a:pt x="2441935" y="1539384"/>
                </a:lnTo>
                <a:lnTo>
                  <a:pt x="2458923" y="1542816"/>
                </a:lnTo>
                <a:lnTo>
                  <a:pt x="2472796" y="1552176"/>
                </a:lnTo>
                <a:lnTo>
                  <a:pt x="2482151" y="1566057"/>
                </a:lnTo>
                <a:lnTo>
                  <a:pt x="2485581" y="1583054"/>
                </a:lnTo>
                <a:lnTo>
                  <a:pt x="2482151" y="1600051"/>
                </a:lnTo>
                <a:lnTo>
                  <a:pt x="2472796" y="1613932"/>
                </a:lnTo>
                <a:lnTo>
                  <a:pt x="2458923" y="1623292"/>
                </a:lnTo>
                <a:lnTo>
                  <a:pt x="2441935" y="1626724"/>
                </a:lnTo>
                <a:close/>
              </a:path>
              <a:path w="5518150" h="1909445">
                <a:moveTo>
                  <a:pt x="2744659" y="1629249"/>
                </a:moveTo>
                <a:lnTo>
                  <a:pt x="2726697" y="1625619"/>
                </a:lnTo>
                <a:lnTo>
                  <a:pt x="2712029" y="1615719"/>
                </a:lnTo>
                <a:lnTo>
                  <a:pt x="2702140" y="1601035"/>
                </a:lnTo>
                <a:lnTo>
                  <a:pt x="2698514" y="1583054"/>
                </a:lnTo>
                <a:lnTo>
                  <a:pt x="2702140" y="1565075"/>
                </a:lnTo>
                <a:lnTo>
                  <a:pt x="2712029" y="1550392"/>
                </a:lnTo>
                <a:lnTo>
                  <a:pt x="2726697" y="1540493"/>
                </a:lnTo>
                <a:lnTo>
                  <a:pt x="2744659" y="1536862"/>
                </a:lnTo>
                <a:lnTo>
                  <a:pt x="2762640" y="1540493"/>
                </a:lnTo>
                <a:lnTo>
                  <a:pt x="2777317" y="1550392"/>
                </a:lnTo>
                <a:lnTo>
                  <a:pt x="2787210" y="1565075"/>
                </a:lnTo>
                <a:lnTo>
                  <a:pt x="2790837" y="1583054"/>
                </a:lnTo>
                <a:lnTo>
                  <a:pt x="2787210" y="1601035"/>
                </a:lnTo>
                <a:lnTo>
                  <a:pt x="2777317" y="1615719"/>
                </a:lnTo>
                <a:lnTo>
                  <a:pt x="2762640" y="1625619"/>
                </a:lnTo>
                <a:lnTo>
                  <a:pt x="2744659" y="1629249"/>
                </a:lnTo>
                <a:close/>
              </a:path>
              <a:path w="5518150" h="1909445">
                <a:moveTo>
                  <a:pt x="3047382" y="1631771"/>
                </a:moveTo>
                <a:lnTo>
                  <a:pt x="3028441" y="1627943"/>
                </a:lnTo>
                <a:lnTo>
                  <a:pt x="3012968" y="1617504"/>
                </a:lnTo>
                <a:lnTo>
                  <a:pt x="3002533" y="1602019"/>
                </a:lnTo>
                <a:lnTo>
                  <a:pt x="2998706" y="1583054"/>
                </a:lnTo>
                <a:lnTo>
                  <a:pt x="3002533" y="1564091"/>
                </a:lnTo>
                <a:lnTo>
                  <a:pt x="3012968" y="1548606"/>
                </a:lnTo>
                <a:lnTo>
                  <a:pt x="3028441" y="1538166"/>
                </a:lnTo>
                <a:lnTo>
                  <a:pt x="3047382" y="1534338"/>
                </a:lnTo>
                <a:lnTo>
                  <a:pt x="3066343" y="1538166"/>
                </a:lnTo>
                <a:lnTo>
                  <a:pt x="3081826" y="1548606"/>
                </a:lnTo>
                <a:lnTo>
                  <a:pt x="3092265" y="1564091"/>
                </a:lnTo>
                <a:lnTo>
                  <a:pt x="3096092" y="1583054"/>
                </a:lnTo>
                <a:lnTo>
                  <a:pt x="3092265" y="1602019"/>
                </a:lnTo>
                <a:lnTo>
                  <a:pt x="3081826" y="1617504"/>
                </a:lnTo>
                <a:lnTo>
                  <a:pt x="3066343" y="1627943"/>
                </a:lnTo>
                <a:lnTo>
                  <a:pt x="3047382" y="1631771"/>
                </a:lnTo>
                <a:close/>
              </a:path>
              <a:path w="5518150" h="1909445">
                <a:moveTo>
                  <a:pt x="3350106" y="1634296"/>
                </a:moveTo>
                <a:lnTo>
                  <a:pt x="3330171" y="1630270"/>
                </a:lnTo>
                <a:lnTo>
                  <a:pt x="3313894" y="1619289"/>
                </a:lnTo>
                <a:lnTo>
                  <a:pt x="3302921" y="1603002"/>
                </a:lnTo>
                <a:lnTo>
                  <a:pt x="3298898" y="1583054"/>
                </a:lnTo>
                <a:lnTo>
                  <a:pt x="3302921" y="1563107"/>
                </a:lnTo>
                <a:lnTo>
                  <a:pt x="3313894" y="1546819"/>
                </a:lnTo>
                <a:lnTo>
                  <a:pt x="3330171" y="1535839"/>
                </a:lnTo>
                <a:lnTo>
                  <a:pt x="3350106" y="1531813"/>
                </a:lnTo>
                <a:lnTo>
                  <a:pt x="3370046" y="1535839"/>
                </a:lnTo>
                <a:lnTo>
                  <a:pt x="3386335" y="1546819"/>
                </a:lnTo>
                <a:lnTo>
                  <a:pt x="3397319" y="1563107"/>
                </a:lnTo>
                <a:lnTo>
                  <a:pt x="3401348" y="1583054"/>
                </a:lnTo>
                <a:lnTo>
                  <a:pt x="3397319" y="1603002"/>
                </a:lnTo>
                <a:lnTo>
                  <a:pt x="3386335" y="1619289"/>
                </a:lnTo>
                <a:lnTo>
                  <a:pt x="3370046" y="1630270"/>
                </a:lnTo>
                <a:lnTo>
                  <a:pt x="3350106" y="1634296"/>
                </a:lnTo>
                <a:close/>
              </a:path>
              <a:path w="5518150" h="1909445">
                <a:moveTo>
                  <a:pt x="3652830" y="1634296"/>
                </a:moveTo>
                <a:lnTo>
                  <a:pt x="3632895" y="1630270"/>
                </a:lnTo>
                <a:lnTo>
                  <a:pt x="3616618" y="1619289"/>
                </a:lnTo>
                <a:lnTo>
                  <a:pt x="3605645" y="1603002"/>
                </a:lnTo>
                <a:lnTo>
                  <a:pt x="3601622" y="1583054"/>
                </a:lnTo>
                <a:lnTo>
                  <a:pt x="3605645" y="1563107"/>
                </a:lnTo>
                <a:lnTo>
                  <a:pt x="3616618" y="1546819"/>
                </a:lnTo>
                <a:lnTo>
                  <a:pt x="3632895" y="1535839"/>
                </a:lnTo>
                <a:lnTo>
                  <a:pt x="3652830" y="1531813"/>
                </a:lnTo>
                <a:lnTo>
                  <a:pt x="3672770" y="1535839"/>
                </a:lnTo>
                <a:lnTo>
                  <a:pt x="3689058" y="1546819"/>
                </a:lnTo>
                <a:lnTo>
                  <a:pt x="3700043" y="1563107"/>
                </a:lnTo>
                <a:lnTo>
                  <a:pt x="3704071" y="1583054"/>
                </a:lnTo>
                <a:lnTo>
                  <a:pt x="3700043" y="1603002"/>
                </a:lnTo>
                <a:lnTo>
                  <a:pt x="3689058" y="1619289"/>
                </a:lnTo>
                <a:lnTo>
                  <a:pt x="3672770" y="1630270"/>
                </a:lnTo>
                <a:lnTo>
                  <a:pt x="3652830" y="1634296"/>
                </a:lnTo>
                <a:close/>
              </a:path>
              <a:path w="5518150" h="1909445">
                <a:moveTo>
                  <a:pt x="3955587" y="1628422"/>
                </a:moveTo>
                <a:lnTo>
                  <a:pt x="3937937" y="1624857"/>
                </a:lnTo>
                <a:lnTo>
                  <a:pt x="3923527" y="1615137"/>
                </a:lnTo>
                <a:lnTo>
                  <a:pt x="3913814" y="1600721"/>
                </a:lnTo>
                <a:lnTo>
                  <a:pt x="3910253" y="1583071"/>
                </a:lnTo>
                <a:lnTo>
                  <a:pt x="3913814" y="1565421"/>
                </a:lnTo>
                <a:lnTo>
                  <a:pt x="3923527" y="1551005"/>
                </a:lnTo>
                <a:lnTo>
                  <a:pt x="3937937" y="1541285"/>
                </a:lnTo>
                <a:lnTo>
                  <a:pt x="3955587" y="1537720"/>
                </a:lnTo>
                <a:lnTo>
                  <a:pt x="3973218" y="1541285"/>
                </a:lnTo>
                <a:lnTo>
                  <a:pt x="3987617" y="1551005"/>
                </a:lnTo>
                <a:lnTo>
                  <a:pt x="3997327" y="1565421"/>
                </a:lnTo>
                <a:lnTo>
                  <a:pt x="4000888" y="1583071"/>
                </a:lnTo>
                <a:lnTo>
                  <a:pt x="3997327" y="1600721"/>
                </a:lnTo>
                <a:lnTo>
                  <a:pt x="3987617" y="1615137"/>
                </a:lnTo>
                <a:lnTo>
                  <a:pt x="3973218" y="1624857"/>
                </a:lnTo>
                <a:lnTo>
                  <a:pt x="3955587" y="1628422"/>
                </a:lnTo>
                <a:close/>
              </a:path>
              <a:path w="5518150" h="1909445">
                <a:moveTo>
                  <a:pt x="4258311" y="1614137"/>
                </a:moveTo>
                <a:lnTo>
                  <a:pt x="4246205" y="1611694"/>
                </a:lnTo>
                <a:lnTo>
                  <a:pt x="4236323" y="1605032"/>
                </a:lnTo>
                <a:lnTo>
                  <a:pt x="4229663" y="1595152"/>
                </a:lnTo>
                <a:lnTo>
                  <a:pt x="4227222" y="1583054"/>
                </a:lnTo>
                <a:lnTo>
                  <a:pt x="4229663" y="1570956"/>
                </a:lnTo>
                <a:lnTo>
                  <a:pt x="4236323" y="1561076"/>
                </a:lnTo>
                <a:lnTo>
                  <a:pt x="4246205" y="1554414"/>
                </a:lnTo>
                <a:lnTo>
                  <a:pt x="4258311" y="1551972"/>
                </a:lnTo>
                <a:lnTo>
                  <a:pt x="4270398" y="1554414"/>
                </a:lnTo>
                <a:lnTo>
                  <a:pt x="4280269" y="1561076"/>
                </a:lnTo>
                <a:lnTo>
                  <a:pt x="4286925" y="1570956"/>
                </a:lnTo>
                <a:lnTo>
                  <a:pt x="4289366" y="1583054"/>
                </a:lnTo>
                <a:lnTo>
                  <a:pt x="4286925" y="1595152"/>
                </a:lnTo>
                <a:lnTo>
                  <a:pt x="4280269" y="1605032"/>
                </a:lnTo>
                <a:lnTo>
                  <a:pt x="4270398" y="1611694"/>
                </a:lnTo>
                <a:lnTo>
                  <a:pt x="4258311" y="1614137"/>
                </a:lnTo>
                <a:close/>
              </a:path>
              <a:path w="5518150" h="1909445">
                <a:moveTo>
                  <a:pt x="4567955" y="1595659"/>
                </a:moveTo>
                <a:lnTo>
                  <a:pt x="4554047" y="1595659"/>
                </a:lnTo>
                <a:lnTo>
                  <a:pt x="4548410" y="1590021"/>
                </a:lnTo>
                <a:lnTo>
                  <a:pt x="4548410" y="1576087"/>
                </a:lnTo>
                <a:lnTo>
                  <a:pt x="4554047" y="1570450"/>
                </a:lnTo>
                <a:lnTo>
                  <a:pt x="4567988" y="1570450"/>
                </a:lnTo>
                <a:lnTo>
                  <a:pt x="4573626" y="1576087"/>
                </a:lnTo>
                <a:lnTo>
                  <a:pt x="4573626" y="1590021"/>
                </a:lnTo>
                <a:lnTo>
                  <a:pt x="4567955" y="1595659"/>
                </a:lnTo>
                <a:close/>
              </a:path>
              <a:path w="5518150" h="1909445">
                <a:moveTo>
                  <a:pt x="24317" y="1893535"/>
                </a:moveTo>
                <a:lnTo>
                  <a:pt x="15976" y="1893535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2"/>
                </a:lnTo>
                <a:lnTo>
                  <a:pt x="24317" y="1878422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5"/>
                </a:lnTo>
                <a:close/>
              </a:path>
              <a:path w="5518150" h="1909445">
                <a:moveTo>
                  <a:pt x="328894" y="1896900"/>
                </a:moveTo>
                <a:lnTo>
                  <a:pt x="316853" y="1896900"/>
                </a:lnTo>
                <a:lnTo>
                  <a:pt x="311959" y="1892002"/>
                </a:lnTo>
                <a:lnTo>
                  <a:pt x="311959" y="1879955"/>
                </a:lnTo>
                <a:lnTo>
                  <a:pt x="316853" y="1875057"/>
                </a:lnTo>
                <a:lnTo>
                  <a:pt x="328894" y="1875057"/>
                </a:lnTo>
                <a:lnTo>
                  <a:pt x="333789" y="1879955"/>
                </a:lnTo>
                <a:lnTo>
                  <a:pt x="333789" y="1892002"/>
                </a:lnTo>
                <a:lnTo>
                  <a:pt x="328894" y="1896900"/>
                </a:lnTo>
                <a:close/>
              </a:path>
              <a:path w="5518150" h="1909445">
                <a:moveTo>
                  <a:pt x="633940" y="1901106"/>
                </a:moveTo>
                <a:lnTo>
                  <a:pt x="617255" y="1901106"/>
                </a:lnTo>
                <a:lnTo>
                  <a:pt x="610497" y="1894342"/>
                </a:lnTo>
                <a:lnTo>
                  <a:pt x="610497" y="1877646"/>
                </a:lnTo>
                <a:lnTo>
                  <a:pt x="617255" y="1870885"/>
                </a:lnTo>
                <a:lnTo>
                  <a:pt x="633940" y="1870885"/>
                </a:lnTo>
                <a:lnTo>
                  <a:pt x="640702" y="1877646"/>
                </a:lnTo>
                <a:lnTo>
                  <a:pt x="640702" y="1894342"/>
                </a:lnTo>
                <a:lnTo>
                  <a:pt x="633940" y="1901106"/>
                </a:lnTo>
                <a:close/>
              </a:path>
              <a:path w="5518150" h="1909445">
                <a:moveTo>
                  <a:pt x="938062" y="1903631"/>
                </a:moveTo>
                <a:lnTo>
                  <a:pt x="918584" y="1903631"/>
                </a:lnTo>
                <a:lnTo>
                  <a:pt x="910696" y="1895739"/>
                </a:lnTo>
                <a:lnTo>
                  <a:pt x="910696" y="1876252"/>
                </a:lnTo>
                <a:lnTo>
                  <a:pt x="918584" y="1868360"/>
                </a:lnTo>
                <a:lnTo>
                  <a:pt x="938062" y="1868360"/>
                </a:lnTo>
                <a:lnTo>
                  <a:pt x="945947" y="1876252"/>
                </a:lnTo>
                <a:lnTo>
                  <a:pt x="945947" y="1895739"/>
                </a:lnTo>
                <a:lnTo>
                  <a:pt x="938062" y="1903631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8" y="1905346"/>
                </a:lnTo>
                <a:lnTo>
                  <a:pt x="1216206" y="1900844"/>
                </a:lnTo>
                <a:lnTo>
                  <a:pt x="1211707" y="1894167"/>
                </a:lnTo>
                <a:lnTo>
                  <a:pt x="1210057" y="1885994"/>
                </a:lnTo>
                <a:lnTo>
                  <a:pt x="1211707" y="1877821"/>
                </a:lnTo>
                <a:lnTo>
                  <a:pt x="1216206" y="1871146"/>
                </a:lnTo>
                <a:lnTo>
                  <a:pt x="1222878" y="1866645"/>
                </a:lnTo>
                <a:lnTo>
                  <a:pt x="1231047" y="1864994"/>
                </a:lnTo>
                <a:lnTo>
                  <a:pt x="1239215" y="1866645"/>
                </a:lnTo>
                <a:lnTo>
                  <a:pt x="1245887" y="1871146"/>
                </a:lnTo>
                <a:lnTo>
                  <a:pt x="1250386" y="1877821"/>
                </a:lnTo>
                <a:lnTo>
                  <a:pt x="1252036" y="1885994"/>
                </a:lnTo>
                <a:lnTo>
                  <a:pt x="1250386" y="1894167"/>
                </a:lnTo>
                <a:lnTo>
                  <a:pt x="1245887" y="1900844"/>
                </a:lnTo>
                <a:lnTo>
                  <a:pt x="1239215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0" y="1908678"/>
                </a:moveTo>
                <a:lnTo>
                  <a:pt x="1524943" y="1906897"/>
                </a:lnTo>
                <a:lnTo>
                  <a:pt x="1517738" y="1902037"/>
                </a:lnTo>
                <a:lnTo>
                  <a:pt x="1512881" y="1894827"/>
                </a:lnTo>
                <a:lnTo>
                  <a:pt x="1511100" y="1885994"/>
                </a:lnTo>
                <a:lnTo>
                  <a:pt x="1512881" y="1877160"/>
                </a:lnTo>
                <a:lnTo>
                  <a:pt x="1517738" y="1869951"/>
                </a:lnTo>
                <a:lnTo>
                  <a:pt x="1524943" y="1865091"/>
                </a:lnTo>
                <a:lnTo>
                  <a:pt x="1533770" y="1863310"/>
                </a:lnTo>
                <a:lnTo>
                  <a:pt x="1542599" y="1865091"/>
                </a:lnTo>
                <a:lnTo>
                  <a:pt x="1549806" y="1869951"/>
                </a:lnTo>
                <a:lnTo>
                  <a:pt x="1554664" y="1877160"/>
                </a:lnTo>
                <a:lnTo>
                  <a:pt x="1556444" y="1885994"/>
                </a:lnTo>
                <a:lnTo>
                  <a:pt x="1554661" y="1894827"/>
                </a:lnTo>
                <a:lnTo>
                  <a:pt x="1549800" y="1902037"/>
                </a:lnTo>
                <a:lnTo>
                  <a:pt x="1542592" y="1906897"/>
                </a:lnTo>
                <a:lnTo>
                  <a:pt x="1533770" y="1908678"/>
                </a:lnTo>
                <a:close/>
              </a:path>
              <a:path w="5518150" h="1909445">
                <a:moveTo>
                  <a:pt x="1836487" y="1908678"/>
                </a:moveTo>
                <a:lnTo>
                  <a:pt x="1827665" y="1906897"/>
                </a:lnTo>
                <a:lnTo>
                  <a:pt x="1820466" y="1902037"/>
                </a:lnTo>
                <a:lnTo>
                  <a:pt x="1815615" y="1894827"/>
                </a:lnTo>
                <a:lnTo>
                  <a:pt x="1813837" y="1885994"/>
                </a:lnTo>
                <a:lnTo>
                  <a:pt x="1815615" y="1877160"/>
                </a:lnTo>
                <a:lnTo>
                  <a:pt x="1820466" y="1869951"/>
                </a:lnTo>
                <a:lnTo>
                  <a:pt x="1827665" y="1865091"/>
                </a:lnTo>
                <a:lnTo>
                  <a:pt x="1836487" y="1863310"/>
                </a:lnTo>
                <a:lnTo>
                  <a:pt x="1845315" y="1865091"/>
                </a:lnTo>
                <a:lnTo>
                  <a:pt x="1852526" y="1869951"/>
                </a:lnTo>
                <a:lnTo>
                  <a:pt x="1857388" y="1877160"/>
                </a:lnTo>
                <a:lnTo>
                  <a:pt x="1859171" y="1885994"/>
                </a:lnTo>
                <a:lnTo>
                  <a:pt x="1857388" y="1894827"/>
                </a:lnTo>
                <a:lnTo>
                  <a:pt x="1852526" y="1902037"/>
                </a:lnTo>
                <a:lnTo>
                  <a:pt x="1845315" y="1906897"/>
                </a:lnTo>
                <a:lnTo>
                  <a:pt x="1836487" y="1908678"/>
                </a:lnTo>
                <a:close/>
              </a:path>
              <a:path w="5518150" h="1909445">
                <a:moveTo>
                  <a:pt x="2145097" y="1909173"/>
                </a:moveTo>
                <a:lnTo>
                  <a:pt x="2133325" y="1909173"/>
                </a:lnTo>
                <a:lnTo>
                  <a:pt x="2129740" y="1908448"/>
                </a:lnTo>
                <a:lnTo>
                  <a:pt x="2122004" y="1903228"/>
                </a:lnTo>
                <a:lnTo>
                  <a:pt x="2116787" y="1895488"/>
                </a:lnTo>
                <a:lnTo>
                  <a:pt x="2114873" y="1886011"/>
                </a:lnTo>
                <a:lnTo>
                  <a:pt x="2116787" y="1876534"/>
                </a:lnTo>
                <a:lnTo>
                  <a:pt x="2122004" y="1868795"/>
                </a:lnTo>
                <a:lnTo>
                  <a:pt x="2129740" y="1863576"/>
                </a:lnTo>
                <a:lnTo>
                  <a:pt x="2139211" y="1861663"/>
                </a:lnTo>
                <a:lnTo>
                  <a:pt x="2148682" y="1863576"/>
                </a:lnTo>
                <a:lnTo>
                  <a:pt x="2156418" y="1868795"/>
                </a:lnTo>
                <a:lnTo>
                  <a:pt x="2161636" y="1876534"/>
                </a:lnTo>
                <a:lnTo>
                  <a:pt x="2163549" y="1886011"/>
                </a:lnTo>
                <a:lnTo>
                  <a:pt x="2161636" y="1895488"/>
                </a:lnTo>
                <a:lnTo>
                  <a:pt x="2156418" y="1903228"/>
                </a:lnTo>
                <a:lnTo>
                  <a:pt x="2148682" y="1908448"/>
                </a:lnTo>
                <a:lnTo>
                  <a:pt x="2145097" y="1909173"/>
                </a:lnTo>
                <a:close/>
              </a:path>
              <a:path w="5518150" h="1909445">
                <a:moveTo>
                  <a:pt x="2441935" y="1908678"/>
                </a:moveTo>
                <a:lnTo>
                  <a:pt x="2433112" y="1906897"/>
                </a:lnTo>
                <a:lnTo>
                  <a:pt x="2425913" y="1902037"/>
                </a:lnTo>
                <a:lnTo>
                  <a:pt x="2421063" y="1894827"/>
                </a:lnTo>
                <a:lnTo>
                  <a:pt x="2419285" y="1885994"/>
                </a:lnTo>
                <a:lnTo>
                  <a:pt x="2421063" y="1877160"/>
                </a:lnTo>
                <a:lnTo>
                  <a:pt x="2425913" y="1869951"/>
                </a:lnTo>
                <a:lnTo>
                  <a:pt x="2433112" y="1865091"/>
                </a:lnTo>
                <a:lnTo>
                  <a:pt x="2441935" y="1863310"/>
                </a:lnTo>
                <a:lnTo>
                  <a:pt x="2450777" y="1865091"/>
                </a:lnTo>
                <a:lnTo>
                  <a:pt x="2457986" y="1869951"/>
                </a:lnTo>
                <a:lnTo>
                  <a:pt x="2462840" y="1877160"/>
                </a:lnTo>
                <a:lnTo>
                  <a:pt x="2464619" y="1885994"/>
                </a:lnTo>
                <a:lnTo>
                  <a:pt x="2462836" y="1894827"/>
                </a:lnTo>
                <a:lnTo>
                  <a:pt x="2457973" y="1902037"/>
                </a:lnTo>
                <a:lnTo>
                  <a:pt x="2450763" y="1906897"/>
                </a:lnTo>
                <a:lnTo>
                  <a:pt x="2441935" y="1908678"/>
                </a:lnTo>
                <a:close/>
              </a:path>
              <a:path w="5518150" h="1909445">
                <a:moveTo>
                  <a:pt x="2744659" y="1906156"/>
                </a:moveTo>
                <a:lnTo>
                  <a:pt x="2736824" y="1904572"/>
                </a:lnTo>
                <a:lnTo>
                  <a:pt x="2730418" y="1900252"/>
                </a:lnTo>
                <a:lnTo>
                  <a:pt x="2726093" y="1893844"/>
                </a:lnTo>
                <a:lnTo>
                  <a:pt x="2724506" y="1885994"/>
                </a:lnTo>
                <a:lnTo>
                  <a:pt x="2726093" y="1878145"/>
                </a:lnTo>
                <a:lnTo>
                  <a:pt x="2730418" y="1871737"/>
                </a:lnTo>
                <a:lnTo>
                  <a:pt x="2736824" y="1867418"/>
                </a:lnTo>
                <a:lnTo>
                  <a:pt x="2744659" y="1865835"/>
                </a:lnTo>
                <a:lnTo>
                  <a:pt x="2752507" y="1867418"/>
                </a:lnTo>
                <a:lnTo>
                  <a:pt x="2758912" y="1871737"/>
                </a:lnTo>
                <a:lnTo>
                  <a:pt x="2763229" y="1878145"/>
                </a:lnTo>
                <a:lnTo>
                  <a:pt x="2764811" y="1885994"/>
                </a:lnTo>
                <a:lnTo>
                  <a:pt x="2763229" y="1893844"/>
                </a:lnTo>
                <a:lnTo>
                  <a:pt x="2758912" y="1900252"/>
                </a:lnTo>
                <a:lnTo>
                  <a:pt x="2752507" y="1904572"/>
                </a:lnTo>
                <a:lnTo>
                  <a:pt x="2744659" y="1906156"/>
                </a:lnTo>
                <a:close/>
              </a:path>
              <a:path w="5518150" h="1909445">
                <a:moveTo>
                  <a:pt x="3056193" y="1901947"/>
                </a:moveTo>
                <a:lnTo>
                  <a:pt x="3038606" y="1901947"/>
                </a:lnTo>
                <a:lnTo>
                  <a:pt x="3031449" y="1894794"/>
                </a:lnTo>
                <a:lnTo>
                  <a:pt x="3031449" y="1877194"/>
                </a:lnTo>
                <a:lnTo>
                  <a:pt x="3038606" y="1870041"/>
                </a:lnTo>
                <a:lnTo>
                  <a:pt x="3056193" y="1870041"/>
                </a:lnTo>
                <a:lnTo>
                  <a:pt x="3063349" y="1877194"/>
                </a:lnTo>
                <a:lnTo>
                  <a:pt x="3063349" y="1894794"/>
                </a:lnTo>
                <a:lnTo>
                  <a:pt x="3056193" y="1901947"/>
                </a:lnTo>
                <a:close/>
              </a:path>
              <a:path w="5518150" h="1909445">
                <a:moveTo>
                  <a:pt x="3355676" y="1896077"/>
                </a:moveTo>
                <a:lnTo>
                  <a:pt x="3344570" y="1896077"/>
                </a:lnTo>
                <a:lnTo>
                  <a:pt x="3340047" y="1891564"/>
                </a:lnTo>
                <a:lnTo>
                  <a:pt x="3340047" y="1880424"/>
                </a:lnTo>
                <a:lnTo>
                  <a:pt x="3344570" y="1875914"/>
                </a:lnTo>
                <a:lnTo>
                  <a:pt x="3355676" y="1875914"/>
                </a:lnTo>
                <a:lnTo>
                  <a:pt x="3360199" y="1880424"/>
                </a:lnTo>
                <a:lnTo>
                  <a:pt x="3360199" y="1891564"/>
                </a:lnTo>
                <a:lnTo>
                  <a:pt x="3355676" y="1896077"/>
                </a:lnTo>
                <a:close/>
              </a:path>
              <a:path w="5518150" h="1909445">
                <a:moveTo>
                  <a:pt x="3654686" y="1889359"/>
                </a:moveTo>
                <a:lnTo>
                  <a:pt x="3650973" y="1889359"/>
                </a:lnTo>
                <a:lnTo>
                  <a:pt x="3649488" y="1887861"/>
                </a:lnTo>
                <a:lnTo>
                  <a:pt x="3649488" y="1884127"/>
                </a:lnTo>
                <a:lnTo>
                  <a:pt x="3650973" y="1882628"/>
                </a:lnTo>
                <a:lnTo>
                  <a:pt x="3654720" y="1882628"/>
                </a:lnTo>
                <a:lnTo>
                  <a:pt x="3656205" y="1884127"/>
                </a:lnTo>
                <a:lnTo>
                  <a:pt x="3656205" y="1887861"/>
                </a:lnTo>
                <a:lnTo>
                  <a:pt x="3654686" y="188935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176" y="1932134"/>
            <a:ext cx="84759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665" dirty="0">
                <a:latin typeface="Verdana"/>
                <a:cs typeface="Verdana"/>
              </a:rPr>
              <a:t>THE</a:t>
            </a:r>
            <a:r>
              <a:rPr sz="5600" spc="-910" dirty="0">
                <a:latin typeface="Verdana"/>
                <a:cs typeface="Verdana"/>
              </a:rPr>
              <a:t> </a:t>
            </a:r>
            <a:r>
              <a:rPr sz="5600" spc="-955" dirty="0">
                <a:latin typeface="Verdana"/>
                <a:cs typeface="Verdana"/>
              </a:rPr>
              <a:t>WOW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635" dirty="0">
                <a:latin typeface="Verdana"/>
                <a:cs typeface="Verdana"/>
              </a:rPr>
              <a:t>IN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70" dirty="0">
                <a:latin typeface="Verdana"/>
                <a:cs typeface="Verdana"/>
              </a:rPr>
              <a:t>THIS</a:t>
            </a:r>
            <a:r>
              <a:rPr sz="5600" spc="-905" dirty="0">
                <a:latin typeface="Verdana"/>
                <a:cs typeface="Verdana"/>
              </a:rPr>
              <a:t> </a:t>
            </a:r>
            <a:r>
              <a:rPr sz="5600" spc="-740" dirty="0">
                <a:latin typeface="Verdana"/>
                <a:cs typeface="Verdana"/>
              </a:rPr>
              <a:t>SOLUTION</a:t>
            </a:r>
            <a:endParaRPr sz="56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2930" y="6397249"/>
            <a:ext cx="3305175" cy="2456815"/>
          </a:xfrm>
          <a:custGeom>
            <a:avLst/>
            <a:gdLst/>
            <a:ahLst/>
            <a:cxnLst/>
            <a:rect l="l" t="t" r="r" b="b"/>
            <a:pathLst>
              <a:path w="3305175" h="2456815">
                <a:moveTo>
                  <a:pt x="1817658" y="12587"/>
                </a:moveTo>
                <a:lnTo>
                  <a:pt x="1816716" y="12587"/>
                </a:lnTo>
                <a:lnTo>
                  <a:pt x="1816349" y="12217"/>
                </a:lnTo>
                <a:lnTo>
                  <a:pt x="1816349" y="11274"/>
                </a:lnTo>
                <a:lnTo>
                  <a:pt x="1816716" y="10904"/>
                </a:lnTo>
                <a:lnTo>
                  <a:pt x="1817658" y="10904"/>
                </a:lnTo>
                <a:lnTo>
                  <a:pt x="1818030" y="11274"/>
                </a:lnTo>
                <a:lnTo>
                  <a:pt x="1818030" y="12217"/>
                </a:lnTo>
                <a:lnTo>
                  <a:pt x="1817658" y="12587"/>
                </a:lnTo>
                <a:close/>
              </a:path>
              <a:path w="3305175" h="2456815">
                <a:moveTo>
                  <a:pt x="2120838" y="13428"/>
                </a:moveTo>
                <a:lnTo>
                  <a:pt x="2118988" y="13428"/>
                </a:lnTo>
                <a:lnTo>
                  <a:pt x="2118232" y="12671"/>
                </a:lnTo>
                <a:lnTo>
                  <a:pt x="2118232" y="10820"/>
                </a:lnTo>
                <a:lnTo>
                  <a:pt x="2118988" y="10063"/>
                </a:lnTo>
                <a:lnTo>
                  <a:pt x="2120838" y="10063"/>
                </a:lnTo>
                <a:lnTo>
                  <a:pt x="2121594" y="10820"/>
                </a:lnTo>
                <a:lnTo>
                  <a:pt x="2121594" y="12671"/>
                </a:lnTo>
                <a:lnTo>
                  <a:pt x="2120838" y="13428"/>
                </a:lnTo>
                <a:close/>
              </a:path>
              <a:path w="3305175" h="2456815">
                <a:moveTo>
                  <a:pt x="2425415" y="16794"/>
                </a:moveTo>
                <a:lnTo>
                  <a:pt x="2419862" y="16794"/>
                </a:lnTo>
                <a:lnTo>
                  <a:pt x="2417610" y="14539"/>
                </a:lnTo>
                <a:lnTo>
                  <a:pt x="2417610" y="8986"/>
                </a:lnTo>
                <a:lnTo>
                  <a:pt x="2419862" y="6731"/>
                </a:lnTo>
                <a:lnTo>
                  <a:pt x="2425415" y="6731"/>
                </a:lnTo>
                <a:lnTo>
                  <a:pt x="2427666" y="8986"/>
                </a:lnTo>
                <a:lnTo>
                  <a:pt x="2427666" y="14539"/>
                </a:lnTo>
                <a:lnTo>
                  <a:pt x="2425415" y="16794"/>
                </a:lnTo>
                <a:close/>
              </a:path>
              <a:path w="3305175" h="2456815">
                <a:moveTo>
                  <a:pt x="2730005" y="20160"/>
                </a:moveTo>
                <a:lnTo>
                  <a:pt x="2720722" y="20160"/>
                </a:lnTo>
                <a:lnTo>
                  <a:pt x="2716972" y="16407"/>
                </a:lnTo>
                <a:lnTo>
                  <a:pt x="2716972" y="7118"/>
                </a:lnTo>
                <a:lnTo>
                  <a:pt x="2720722" y="3365"/>
                </a:lnTo>
                <a:lnTo>
                  <a:pt x="2730005" y="3365"/>
                </a:lnTo>
                <a:lnTo>
                  <a:pt x="2733755" y="7118"/>
                </a:lnTo>
                <a:lnTo>
                  <a:pt x="2733755" y="16407"/>
                </a:lnTo>
                <a:lnTo>
                  <a:pt x="2730005" y="20160"/>
                </a:lnTo>
                <a:close/>
              </a:path>
              <a:path w="3305175" h="2456815">
                <a:moveTo>
                  <a:pt x="3034579" y="23525"/>
                </a:moveTo>
                <a:lnTo>
                  <a:pt x="3021596" y="23525"/>
                </a:lnTo>
                <a:lnTo>
                  <a:pt x="3016333" y="18258"/>
                </a:lnTo>
                <a:lnTo>
                  <a:pt x="3016333" y="5267"/>
                </a:lnTo>
                <a:lnTo>
                  <a:pt x="3021596" y="0"/>
                </a:lnTo>
                <a:lnTo>
                  <a:pt x="3034579" y="0"/>
                </a:lnTo>
                <a:lnTo>
                  <a:pt x="3039845" y="5267"/>
                </a:lnTo>
                <a:lnTo>
                  <a:pt x="3039845" y="18258"/>
                </a:lnTo>
                <a:lnTo>
                  <a:pt x="3034579" y="23525"/>
                </a:lnTo>
                <a:close/>
              </a:path>
              <a:path w="3305175" h="2456815">
                <a:moveTo>
                  <a:pt x="910409" y="317226"/>
                </a:moveTo>
                <a:lnTo>
                  <a:pt x="907617" y="317226"/>
                </a:lnTo>
                <a:lnTo>
                  <a:pt x="906493" y="316099"/>
                </a:lnTo>
                <a:lnTo>
                  <a:pt x="906493" y="313305"/>
                </a:lnTo>
                <a:lnTo>
                  <a:pt x="907617" y="312178"/>
                </a:lnTo>
                <a:lnTo>
                  <a:pt x="910409" y="312178"/>
                </a:lnTo>
                <a:lnTo>
                  <a:pt x="911536" y="313305"/>
                </a:lnTo>
                <a:lnTo>
                  <a:pt x="911536" y="316099"/>
                </a:lnTo>
                <a:lnTo>
                  <a:pt x="910409" y="317226"/>
                </a:lnTo>
                <a:close/>
              </a:path>
              <a:path w="3305175" h="2456815">
                <a:moveTo>
                  <a:pt x="1215911" y="322259"/>
                </a:moveTo>
                <a:lnTo>
                  <a:pt x="1207569" y="322259"/>
                </a:lnTo>
                <a:lnTo>
                  <a:pt x="1204187" y="318875"/>
                </a:lnTo>
                <a:lnTo>
                  <a:pt x="1204187" y="310529"/>
                </a:lnTo>
                <a:lnTo>
                  <a:pt x="1207569" y="307146"/>
                </a:lnTo>
                <a:lnTo>
                  <a:pt x="1215911" y="307146"/>
                </a:lnTo>
                <a:lnTo>
                  <a:pt x="1219289" y="310529"/>
                </a:lnTo>
                <a:lnTo>
                  <a:pt x="1219289" y="318875"/>
                </a:lnTo>
                <a:lnTo>
                  <a:pt x="1215911" y="322259"/>
                </a:lnTo>
                <a:close/>
              </a:path>
              <a:path w="3305175" h="2456815">
                <a:moveTo>
                  <a:pt x="1521409" y="327289"/>
                </a:moveTo>
                <a:lnTo>
                  <a:pt x="1507501" y="327289"/>
                </a:lnTo>
                <a:lnTo>
                  <a:pt x="1501868" y="321652"/>
                </a:lnTo>
                <a:lnTo>
                  <a:pt x="1501868" y="307719"/>
                </a:lnTo>
                <a:lnTo>
                  <a:pt x="1507501" y="302081"/>
                </a:lnTo>
                <a:lnTo>
                  <a:pt x="1521426" y="302081"/>
                </a:lnTo>
                <a:lnTo>
                  <a:pt x="1527060" y="307719"/>
                </a:lnTo>
                <a:lnTo>
                  <a:pt x="1527060" y="321652"/>
                </a:lnTo>
                <a:lnTo>
                  <a:pt x="1521409" y="327289"/>
                </a:lnTo>
                <a:close/>
              </a:path>
              <a:path w="3305175" h="2456815">
                <a:moveTo>
                  <a:pt x="1826928" y="332322"/>
                </a:moveTo>
                <a:lnTo>
                  <a:pt x="1807450" y="332322"/>
                </a:lnTo>
                <a:lnTo>
                  <a:pt x="1799562" y="324430"/>
                </a:lnTo>
                <a:lnTo>
                  <a:pt x="1799562" y="304942"/>
                </a:lnTo>
                <a:lnTo>
                  <a:pt x="1807450" y="297050"/>
                </a:lnTo>
                <a:lnTo>
                  <a:pt x="1826928" y="297050"/>
                </a:lnTo>
                <a:lnTo>
                  <a:pt x="1834813" y="304942"/>
                </a:lnTo>
                <a:lnTo>
                  <a:pt x="1834813" y="324430"/>
                </a:lnTo>
                <a:lnTo>
                  <a:pt x="1826928" y="332322"/>
                </a:lnTo>
                <a:close/>
              </a:path>
              <a:path w="3305175" h="2456815">
                <a:moveTo>
                  <a:pt x="2119913" y="337352"/>
                </a:moveTo>
                <a:lnTo>
                  <a:pt x="2111084" y="335570"/>
                </a:lnTo>
                <a:lnTo>
                  <a:pt x="2103879" y="330711"/>
                </a:lnTo>
                <a:lnTo>
                  <a:pt x="2099022" y="323502"/>
                </a:lnTo>
                <a:lnTo>
                  <a:pt x="2097242" y="314669"/>
                </a:lnTo>
                <a:lnTo>
                  <a:pt x="2099022" y="305835"/>
                </a:lnTo>
                <a:lnTo>
                  <a:pt x="2103879" y="298625"/>
                </a:lnTo>
                <a:lnTo>
                  <a:pt x="2111084" y="293766"/>
                </a:lnTo>
                <a:lnTo>
                  <a:pt x="2119913" y="291984"/>
                </a:lnTo>
                <a:lnTo>
                  <a:pt x="2128741" y="293766"/>
                </a:lnTo>
                <a:lnTo>
                  <a:pt x="2135947" y="298625"/>
                </a:lnTo>
                <a:lnTo>
                  <a:pt x="2140803" y="305835"/>
                </a:lnTo>
                <a:lnTo>
                  <a:pt x="2142583" y="314669"/>
                </a:lnTo>
                <a:lnTo>
                  <a:pt x="2140801" y="323502"/>
                </a:lnTo>
                <a:lnTo>
                  <a:pt x="2135941" y="330711"/>
                </a:lnTo>
                <a:lnTo>
                  <a:pt x="2128734" y="335570"/>
                </a:lnTo>
                <a:lnTo>
                  <a:pt x="2119913" y="337352"/>
                </a:lnTo>
                <a:close/>
              </a:path>
              <a:path w="3305175" h="2456815">
                <a:moveTo>
                  <a:pt x="2422640" y="340717"/>
                </a:moveTo>
                <a:lnTo>
                  <a:pt x="2412515" y="338671"/>
                </a:lnTo>
                <a:lnTo>
                  <a:pt x="2404244" y="333091"/>
                </a:lnTo>
                <a:lnTo>
                  <a:pt x="2398666" y="324816"/>
                </a:lnTo>
                <a:lnTo>
                  <a:pt x="2396621" y="314686"/>
                </a:lnTo>
                <a:lnTo>
                  <a:pt x="2398666" y="304555"/>
                </a:lnTo>
                <a:lnTo>
                  <a:pt x="2404244" y="296280"/>
                </a:lnTo>
                <a:lnTo>
                  <a:pt x="2412515" y="290699"/>
                </a:lnTo>
                <a:lnTo>
                  <a:pt x="2422640" y="288652"/>
                </a:lnTo>
                <a:lnTo>
                  <a:pt x="2432763" y="290699"/>
                </a:lnTo>
                <a:lnTo>
                  <a:pt x="2441033" y="296280"/>
                </a:lnTo>
                <a:lnTo>
                  <a:pt x="2446610" y="304555"/>
                </a:lnTo>
                <a:lnTo>
                  <a:pt x="2448656" y="314686"/>
                </a:lnTo>
                <a:lnTo>
                  <a:pt x="2446612" y="324816"/>
                </a:lnTo>
                <a:lnTo>
                  <a:pt x="2441039" y="333091"/>
                </a:lnTo>
                <a:lnTo>
                  <a:pt x="2432770" y="338671"/>
                </a:lnTo>
                <a:lnTo>
                  <a:pt x="2422640" y="340717"/>
                </a:lnTo>
                <a:close/>
              </a:path>
              <a:path w="3305175" h="2456815">
                <a:moveTo>
                  <a:pt x="2725364" y="344083"/>
                </a:moveTo>
                <a:lnTo>
                  <a:pt x="2713926" y="341773"/>
                </a:lnTo>
                <a:lnTo>
                  <a:pt x="2704587" y="335474"/>
                </a:lnTo>
                <a:lnTo>
                  <a:pt x="2698291" y="326130"/>
                </a:lnTo>
                <a:lnTo>
                  <a:pt x="2695982" y="314686"/>
                </a:lnTo>
                <a:lnTo>
                  <a:pt x="2698291" y="303241"/>
                </a:lnTo>
                <a:lnTo>
                  <a:pt x="2704587" y="293897"/>
                </a:lnTo>
                <a:lnTo>
                  <a:pt x="2713926" y="287597"/>
                </a:lnTo>
                <a:lnTo>
                  <a:pt x="2725364" y="285287"/>
                </a:lnTo>
                <a:lnTo>
                  <a:pt x="2736801" y="287597"/>
                </a:lnTo>
                <a:lnTo>
                  <a:pt x="2746140" y="293897"/>
                </a:lnTo>
                <a:lnTo>
                  <a:pt x="2752436" y="303241"/>
                </a:lnTo>
                <a:lnTo>
                  <a:pt x="2754745" y="314686"/>
                </a:lnTo>
                <a:lnTo>
                  <a:pt x="2752436" y="326130"/>
                </a:lnTo>
                <a:lnTo>
                  <a:pt x="2746140" y="335474"/>
                </a:lnTo>
                <a:lnTo>
                  <a:pt x="2736801" y="341773"/>
                </a:lnTo>
                <a:lnTo>
                  <a:pt x="2725364" y="344083"/>
                </a:lnTo>
                <a:close/>
              </a:path>
              <a:path w="3305175" h="2456815">
                <a:moveTo>
                  <a:pt x="3028087" y="347448"/>
                </a:moveTo>
                <a:lnTo>
                  <a:pt x="3015344" y="344873"/>
                </a:lnTo>
                <a:lnTo>
                  <a:pt x="3004936" y="337850"/>
                </a:lnTo>
                <a:lnTo>
                  <a:pt x="2997918" y="327436"/>
                </a:lnTo>
                <a:lnTo>
                  <a:pt x="2995344" y="314686"/>
                </a:lnTo>
                <a:lnTo>
                  <a:pt x="2997918" y="301934"/>
                </a:lnTo>
                <a:lnTo>
                  <a:pt x="3004936" y="291520"/>
                </a:lnTo>
                <a:lnTo>
                  <a:pt x="3015344" y="284497"/>
                </a:lnTo>
                <a:lnTo>
                  <a:pt x="3028087" y="281921"/>
                </a:lnTo>
                <a:lnTo>
                  <a:pt x="3040831" y="284497"/>
                </a:lnTo>
                <a:lnTo>
                  <a:pt x="3051241" y="291520"/>
                </a:lnTo>
                <a:lnTo>
                  <a:pt x="3058260" y="301934"/>
                </a:lnTo>
                <a:lnTo>
                  <a:pt x="3060834" y="314686"/>
                </a:lnTo>
                <a:lnTo>
                  <a:pt x="3058260" y="327436"/>
                </a:lnTo>
                <a:lnTo>
                  <a:pt x="3051241" y="337850"/>
                </a:lnTo>
                <a:lnTo>
                  <a:pt x="3040831" y="344873"/>
                </a:lnTo>
                <a:lnTo>
                  <a:pt x="3028087" y="347448"/>
                </a:lnTo>
                <a:close/>
              </a:path>
              <a:path w="3305175" h="2456815">
                <a:moveTo>
                  <a:pt x="3305067" y="338417"/>
                </a:moveTo>
                <a:lnTo>
                  <a:pt x="3298334" y="328427"/>
                </a:lnTo>
                <a:lnTo>
                  <a:pt x="3295563" y="314702"/>
                </a:lnTo>
                <a:lnTo>
                  <a:pt x="3298334" y="300977"/>
                </a:lnTo>
                <a:lnTo>
                  <a:pt x="3305067" y="290987"/>
                </a:lnTo>
                <a:lnTo>
                  <a:pt x="3305067" y="338417"/>
                </a:lnTo>
                <a:close/>
              </a:path>
              <a:path w="3305175" h="2456815">
                <a:moveTo>
                  <a:pt x="304490" y="619326"/>
                </a:moveTo>
                <a:lnTo>
                  <a:pt x="302640" y="619326"/>
                </a:lnTo>
                <a:lnTo>
                  <a:pt x="301883" y="618566"/>
                </a:lnTo>
                <a:lnTo>
                  <a:pt x="301883" y="616716"/>
                </a:lnTo>
                <a:lnTo>
                  <a:pt x="302640" y="615960"/>
                </a:lnTo>
                <a:lnTo>
                  <a:pt x="304490" y="615960"/>
                </a:lnTo>
                <a:lnTo>
                  <a:pt x="305247" y="616716"/>
                </a:lnTo>
                <a:lnTo>
                  <a:pt x="305247" y="618566"/>
                </a:lnTo>
                <a:lnTo>
                  <a:pt x="304490" y="619326"/>
                </a:lnTo>
                <a:close/>
              </a:path>
              <a:path w="3305175" h="2456815">
                <a:moveTo>
                  <a:pt x="609535" y="623532"/>
                </a:moveTo>
                <a:lnTo>
                  <a:pt x="603044" y="623532"/>
                </a:lnTo>
                <a:lnTo>
                  <a:pt x="600421" y="620905"/>
                </a:lnTo>
                <a:lnTo>
                  <a:pt x="600421" y="614411"/>
                </a:lnTo>
                <a:lnTo>
                  <a:pt x="603044" y="611785"/>
                </a:lnTo>
                <a:lnTo>
                  <a:pt x="609535" y="611785"/>
                </a:lnTo>
                <a:lnTo>
                  <a:pt x="612161" y="614411"/>
                </a:lnTo>
                <a:lnTo>
                  <a:pt x="612161" y="620905"/>
                </a:lnTo>
                <a:lnTo>
                  <a:pt x="609535" y="623532"/>
                </a:lnTo>
                <a:close/>
              </a:path>
              <a:path w="3305175" h="2456815">
                <a:moveTo>
                  <a:pt x="914581" y="627738"/>
                </a:moveTo>
                <a:lnTo>
                  <a:pt x="903448" y="627738"/>
                </a:lnTo>
                <a:lnTo>
                  <a:pt x="898942" y="623228"/>
                </a:lnTo>
                <a:lnTo>
                  <a:pt x="898942" y="612088"/>
                </a:lnTo>
                <a:lnTo>
                  <a:pt x="903448" y="607579"/>
                </a:lnTo>
                <a:lnTo>
                  <a:pt x="914581" y="607579"/>
                </a:lnTo>
                <a:lnTo>
                  <a:pt x="919087" y="612088"/>
                </a:lnTo>
                <a:lnTo>
                  <a:pt x="919087" y="623228"/>
                </a:lnTo>
                <a:lnTo>
                  <a:pt x="914581" y="627738"/>
                </a:lnTo>
                <a:close/>
              </a:path>
              <a:path w="3305175" h="2456815">
                <a:moveTo>
                  <a:pt x="1219154" y="631103"/>
                </a:moveTo>
                <a:lnTo>
                  <a:pt x="1204322" y="631103"/>
                </a:lnTo>
                <a:lnTo>
                  <a:pt x="1198303" y="625081"/>
                </a:lnTo>
                <a:lnTo>
                  <a:pt x="1198303" y="610239"/>
                </a:lnTo>
                <a:lnTo>
                  <a:pt x="1204322" y="604213"/>
                </a:lnTo>
                <a:lnTo>
                  <a:pt x="1219154" y="604213"/>
                </a:lnTo>
                <a:lnTo>
                  <a:pt x="1225177" y="610239"/>
                </a:lnTo>
                <a:lnTo>
                  <a:pt x="1225177" y="625081"/>
                </a:lnTo>
                <a:lnTo>
                  <a:pt x="1219154" y="631103"/>
                </a:lnTo>
                <a:close/>
              </a:path>
              <a:path w="3305175" h="2456815">
                <a:moveTo>
                  <a:pt x="1523731" y="634472"/>
                </a:moveTo>
                <a:lnTo>
                  <a:pt x="1505196" y="634472"/>
                </a:lnTo>
                <a:lnTo>
                  <a:pt x="1497679" y="626948"/>
                </a:lnTo>
                <a:lnTo>
                  <a:pt x="1497679" y="608402"/>
                </a:lnTo>
                <a:lnTo>
                  <a:pt x="1505196" y="600881"/>
                </a:lnTo>
                <a:lnTo>
                  <a:pt x="1523731" y="600881"/>
                </a:lnTo>
                <a:lnTo>
                  <a:pt x="1531249" y="608402"/>
                </a:lnTo>
                <a:lnTo>
                  <a:pt x="1531249" y="626948"/>
                </a:lnTo>
                <a:lnTo>
                  <a:pt x="1523731" y="634472"/>
                </a:lnTo>
                <a:close/>
              </a:path>
              <a:path w="3305175" h="2456815">
                <a:moveTo>
                  <a:pt x="1817189" y="637834"/>
                </a:moveTo>
                <a:lnTo>
                  <a:pt x="1809344" y="636251"/>
                </a:lnTo>
                <a:lnTo>
                  <a:pt x="1802940" y="631932"/>
                </a:lnTo>
                <a:lnTo>
                  <a:pt x="1798623" y="625524"/>
                </a:lnTo>
                <a:lnTo>
                  <a:pt x="1797040" y="617675"/>
                </a:lnTo>
                <a:lnTo>
                  <a:pt x="1798623" y="609826"/>
                </a:lnTo>
                <a:lnTo>
                  <a:pt x="1802940" y="603418"/>
                </a:lnTo>
                <a:lnTo>
                  <a:pt x="1809344" y="599099"/>
                </a:lnTo>
                <a:lnTo>
                  <a:pt x="1817189" y="597516"/>
                </a:lnTo>
                <a:lnTo>
                  <a:pt x="1825034" y="599099"/>
                </a:lnTo>
                <a:lnTo>
                  <a:pt x="1831438" y="603418"/>
                </a:lnTo>
                <a:lnTo>
                  <a:pt x="1835755" y="609826"/>
                </a:lnTo>
                <a:lnTo>
                  <a:pt x="1837338" y="617675"/>
                </a:lnTo>
                <a:lnTo>
                  <a:pt x="1835755" y="625524"/>
                </a:lnTo>
                <a:lnTo>
                  <a:pt x="1831438" y="631932"/>
                </a:lnTo>
                <a:lnTo>
                  <a:pt x="1825034" y="636251"/>
                </a:lnTo>
                <a:lnTo>
                  <a:pt x="1817189" y="637834"/>
                </a:lnTo>
                <a:close/>
              </a:path>
              <a:path w="3305175" h="2456815">
                <a:moveTo>
                  <a:pt x="2119913" y="641203"/>
                </a:moveTo>
                <a:lnTo>
                  <a:pt x="2110762" y="639354"/>
                </a:lnTo>
                <a:lnTo>
                  <a:pt x="2103289" y="634311"/>
                </a:lnTo>
                <a:lnTo>
                  <a:pt x="2098250" y="626833"/>
                </a:lnTo>
                <a:lnTo>
                  <a:pt x="2096402" y="617675"/>
                </a:lnTo>
                <a:lnTo>
                  <a:pt x="2098250" y="608519"/>
                </a:lnTo>
                <a:lnTo>
                  <a:pt x="2103289" y="601042"/>
                </a:lnTo>
                <a:lnTo>
                  <a:pt x="2110762" y="596000"/>
                </a:lnTo>
                <a:lnTo>
                  <a:pt x="2119913" y="594150"/>
                </a:lnTo>
                <a:lnTo>
                  <a:pt x="2129063" y="596000"/>
                </a:lnTo>
                <a:lnTo>
                  <a:pt x="2136537" y="601042"/>
                </a:lnTo>
                <a:lnTo>
                  <a:pt x="2141576" y="608519"/>
                </a:lnTo>
                <a:lnTo>
                  <a:pt x="2143424" y="617675"/>
                </a:lnTo>
                <a:lnTo>
                  <a:pt x="2141576" y="626833"/>
                </a:lnTo>
                <a:lnTo>
                  <a:pt x="2136537" y="634311"/>
                </a:lnTo>
                <a:lnTo>
                  <a:pt x="2129063" y="639354"/>
                </a:lnTo>
                <a:lnTo>
                  <a:pt x="2119913" y="641203"/>
                </a:lnTo>
                <a:close/>
              </a:path>
              <a:path w="3305175" h="2456815">
                <a:moveTo>
                  <a:pt x="2422640" y="643725"/>
                </a:moveTo>
                <a:lnTo>
                  <a:pt x="2412515" y="641678"/>
                </a:lnTo>
                <a:lnTo>
                  <a:pt x="2404244" y="636098"/>
                </a:lnTo>
                <a:lnTo>
                  <a:pt x="2398666" y="627823"/>
                </a:lnTo>
                <a:lnTo>
                  <a:pt x="2396621" y="617692"/>
                </a:lnTo>
                <a:lnTo>
                  <a:pt x="2398666" y="607562"/>
                </a:lnTo>
                <a:lnTo>
                  <a:pt x="2404244" y="599287"/>
                </a:lnTo>
                <a:lnTo>
                  <a:pt x="2412515" y="593706"/>
                </a:lnTo>
                <a:lnTo>
                  <a:pt x="2422640" y="591659"/>
                </a:lnTo>
                <a:lnTo>
                  <a:pt x="2432763" y="593706"/>
                </a:lnTo>
                <a:lnTo>
                  <a:pt x="2441033" y="599287"/>
                </a:lnTo>
                <a:lnTo>
                  <a:pt x="2446610" y="607562"/>
                </a:lnTo>
                <a:lnTo>
                  <a:pt x="2448656" y="617692"/>
                </a:lnTo>
                <a:lnTo>
                  <a:pt x="2446612" y="627823"/>
                </a:lnTo>
                <a:lnTo>
                  <a:pt x="2441039" y="636098"/>
                </a:lnTo>
                <a:lnTo>
                  <a:pt x="2432770" y="641678"/>
                </a:lnTo>
                <a:lnTo>
                  <a:pt x="2422640" y="643725"/>
                </a:lnTo>
                <a:close/>
              </a:path>
              <a:path w="3305175" h="2456815">
                <a:moveTo>
                  <a:pt x="2725364" y="647090"/>
                </a:moveTo>
                <a:lnTo>
                  <a:pt x="2713926" y="644780"/>
                </a:lnTo>
                <a:lnTo>
                  <a:pt x="2704587" y="638481"/>
                </a:lnTo>
                <a:lnTo>
                  <a:pt x="2698291" y="629137"/>
                </a:lnTo>
                <a:lnTo>
                  <a:pt x="2695982" y="617692"/>
                </a:lnTo>
                <a:lnTo>
                  <a:pt x="2698291" y="606247"/>
                </a:lnTo>
                <a:lnTo>
                  <a:pt x="2704587" y="596903"/>
                </a:lnTo>
                <a:lnTo>
                  <a:pt x="2713926" y="590604"/>
                </a:lnTo>
                <a:lnTo>
                  <a:pt x="2725364" y="588294"/>
                </a:lnTo>
                <a:lnTo>
                  <a:pt x="2736801" y="590604"/>
                </a:lnTo>
                <a:lnTo>
                  <a:pt x="2746140" y="596903"/>
                </a:lnTo>
                <a:lnTo>
                  <a:pt x="2752436" y="606247"/>
                </a:lnTo>
                <a:lnTo>
                  <a:pt x="2754745" y="617692"/>
                </a:lnTo>
                <a:lnTo>
                  <a:pt x="2752436" y="629137"/>
                </a:lnTo>
                <a:lnTo>
                  <a:pt x="2746140" y="638481"/>
                </a:lnTo>
                <a:lnTo>
                  <a:pt x="2736801" y="644780"/>
                </a:lnTo>
                <a:lnTo>
                  <a:pt x="2725364" y="647090"/>
                </a:lnTo>
                <a:close/>
              </a:path>
              <a:path w="3305175" h="2456815">
                <a:moveTo>
                  <a:pt x="3028087" y="650455"/>
                </a:moveTo>
                <a:lnTo>
                  <a:pt x="3015344" y="647880"/>
                </a:lnTo>
                <a:lnTo>
                  <a:pt x="3004936" y="640857"/>
                </a:lnTo>
                <a:lnTo>
                  <a:pt x="2997918" y="630443"/>
                </a:lnTo>
                <a:lnTo>
                  <a:pt x="2995344" y="617692"/>
                </a:lnTo>
                <a:lnTo>
                  <a:pt x="2997918" y="604941"/>
                </a:lnTo>
                <a:lnTo>
                  <a:pt x="3004936" y="594526"/>
                </a:lnTo>
                <a:lnTo>
                  <a:pt x="3015344" y="587504"/>
                </a:lnTo>
                <a:lnTo>
                  <a:pt x="3028087" y="584928"/>
                </a:lnTo>
                <a:lnTo>
                  <a:pt x="3040831" y="587504"/>
                </a:lnTo>
                <a:lnTo>
                  <a:pt x="3051241" y="594526"/>
                </a:lnTo>
                <a:lnTo>
                  <a:pt x="3058260" y="604941"/>
                </a:lnTo>
                <a:lnTo>
                  <a:pt x="3060834" y="617692"/>
                </a:lnTo>
                <a:lnTo>
                  <a:pt x="3058260" y="630443"/>
                </a:lnTo>
                <a:lnTo>
                  <a:pt x="3051241" y="640857"/>
                </a:lnTo>
                <a:lnTo>
                  <a:pt x="3040831" y="647880"/>
                </a:lnTo>
                <a:lnTo>
                  <a:pt x="3028087" y="650455"/>
                </a:lnTo>
                <a:close/>
              </a:path>
              <a:path w="3305175" h="2456815">
                <a:moveTo>
                  <a:pt x="3305067" y="641424"/>
                </a:moveTo>
                <a:lnTo>
                  <a:pt x="3298334" y="631434"/>
                </a:lnTo>
                <a:lnTo>
                  <a:pt x="3295563" y="617709"/>
                </a:lnTo>
                <a:lnTo>
                  <a:pt x="3298334" y="603984"/>
                </a:lnTo>
                <a:lnTo>
                  <a:pt x="3305067" y="593993"/>
                </a:lnTo>
                <a:lnTo>
                  <a:pt x="3305067" y="641424"/>
                </a:lnTo>
                <a:close/>
              </a:path>
              <a:path w="3305175" h="2456815">
                <a:moveTo>
                  <a:pt x="1311" y="921509"/>
                </a:moveTo>
                <a:lnTo>
                  <a:pt x="370" y="921509"/>
                </a:lnTo>
                <a:lnTo>
                  <a:pt x="0" y="921138"/>
                </a:lnTo>
                <a:lnTo>
                  <a:pt x="0" y="920196"/>
                </a:lnTo>
                <a:lnTo>
                  <a:pt x="370" y="919825"/>
                </a:lnTo>
                <a:lnTo>
                  <a:pt x="1311" y="919825"/>
                </a:lnTo>
                <a:lnTo>
                  <a:pt x="1681" y="920196"/>
                </a:lnTo>
                <a:lnTo>
                  <a:pt x="1681" y="921138"/>
                </a:lnTo>
                <a:lnTo>
                  <a:pt x="1311" y="921509"/>
                </a:lnTo>
                <a:close/>
              </a:path>
              <a:path w="3305175" h="2456815">
                <a:moveTo>
                  <a:pt x="305415" y="924031"/>
                </a:moveTo>
                <a:lnTo>
                  <a:pt x="301698" y="924031"/>
                </a:lnTo>
                <a:lnTo>
                  <a:pt x="300201" y="922536"/>
                </a:lnTo>
                <a:lnTo>
                  <a:pt x="300201" y="918799"/>
                </a:lnTo>
                <a:lnTo>
                  <a:pt x="301698" y="917300"/>
                </a:lnTo>
                <a:lnTo>
                  <a:pt x="305432" y="917300"/>
                </a:lnTo>
                <a:lnTo>
                  <a:pt x="306929" y="918799"/>
                </a:lnTo>
                <a:lnTo>
                  <a:pt x="306929" y="922536"/>
                </a:lnTo>
                <a:lnTo>
                  <a:pt x="305415" y="924031"/>
                </a:lnTo>
                <a:close/>
              </a:path>
              <a:path w="3305175" h="2456815">
                <a:moveTo>
                  <a:pt x="610007" y="927396"/>
                </a:moveTo>
                <a:lnTo>
                  <a:pt x="602591" y="927396"/>
                </a:lnTo>
                <a:lnTo>
                  <a:pt x="599580" y="924385"/>
                </a:lnTo>
                <a:lnTo>
                  <a:pt x="599580" y="916983"/>
                </a:lnTo>
                <a:lnTo>
                  <a:pt x="602591" y="913968"/>
                </a:lnTo>
                <a:lnTo>
                  <a:pt x="609990" y="913968"/>
                </a:lnTo>
                <a:lnTo>
                  <a:pt x="613002" y="916983"/>
                </a:lnTo>
                <a:lnTo>
                  <a:pt x="613002" y="924385"/>
                </a:lnTo>
                <a:lnTo>
                  <a:pt x="610007" y="927396"/>
                </a:lnTo>
                <a:close/>
              </a:path>
              <a:path w="3305175" h="2456815">
                <a:moveTo>
                  <a:pt x="914581" y="930762"/>
                </a:moveTo>
                <a:lnTo>
                  <a:pt x="903448" y="930762"/>
                </a:lnTo>
                <a:lnTo>
                  <a:pt x="898942" y="926252"/>
                </a:lnTo>
                <a:lnTo>
                  <a:pt x="898942" y="915113"/>
                </a:lnTo>
                <a:lnTo>
                  <a:pt x="903448" y="910603"/>
                </a:lnTo>
                <a:lnTo>
                  <a:pt x="914581" y="910603"/>
                </a:lnTo>
                <a:lnTo>
                  <a:pt x="919087" y="915113"/>
                </a:lnTo>
                <a:lnTo>
                  <a:pt x="919087" y="926252"/>
                </a:lnTo>
                <a:lnTo>
                  <a:pt x="914581" y="930762"/>
                </a:lnTo>
                <a:close/>
              </a:path>
              <a:path w="3305175" h="2456815">
                <a:moveTo>
                  <a:pt x="1219154" y="934131"/>
                </a:moveTo>
                <a:lnTo>
                  <a:pt x="1204322" y="934131"/>
                </a:lnTo>
                <a:lnTo>
                  <a:pt x="1198303" y="928105"/>
                </a:lnTo>
                <a:lnTo>
                  <a:pt x="1198303" y="913263"/>
                </a:lnTo>
                <a:lnTo>
                  <a:pt x="1204322" y="907237"/>
                </a:lnTo>
                <a:lnTo>
                  <a:pt x="1219154" y="907237"/>
                </a:lnTo>
                <a:lnTo>
                  <a:pt x="1225177" y="913263"/>
                </a:lnTo>
                <a:lnTo>
                  <a:pt x="1225177" y="928105"/>
                </a:lnTo>
                <a:lnTo>
                  <a:pt x="1219154" y="934131"/>
                </a:lnTo>
                <a:close/>
              </a:path>
              <a:path w="3305175" h="2456815">
                <a:moveTo>
                  <a:pt x="1523731" y="937493"/>
                </a:moveTo>
                <a:lnTo>
                  <a:pt x="1505196" y="937493"/>
                </a:lnTo>
                <a:lnTo>
                  <a:pt x="1497679" y="929972"/>
                </a:lnTo>
                <a:lnTo>
                  <a:pt x="1497679" y="911426"/>
                </a:lnTo>
                <a:lnTo>
                  <a:pt x="1505196" y="903906"/>
                </a:lnTo>
                <a:lnTo>
                  <a:pt x="1523731" y="903906"/>
                </a:lnTo>
                <a:lnTo>
                  <a:pt x="1531249" y="911426"/>
                </a:lnTo>
                <a:lnTo>
                  <a:pt x="1531249" y="929972"/>
                </a:lnTo>
                <a:lnTo>
                  <a:pt x="1523731" y="937493"/>
                </a:lnTo>
                <a:close/>
              </a:path>
              <a:path w="3305175" h="2456815">
                <a:moveTo>
                  <a:pt x="1817189" y="940862"/>
                </a:moveTo>
                <a:lnTo>
                  <a:pt x="1809344" y="939278"/>
                </a:lnTo>
                <a:lnTo>
                  <a:pt x="1802940" y="934958"/>
                </a:lnTo>
                <a:lnTo>
                  <a:pt x="1798623" y="928549"/>
                </a:lnTo>
                <a:lnTo>
                  <a:pt x="1797040" y="920699"/>
                </a:lnTo>
                <a:lnTo>
                  <a:pt x="1798623" y="912850"/>
                </a:lnTo>
                <a:lnTo>
                  <a:pt x="1802940" y="906442"/>
                </a:lnTo>
                <a:lnTo>
                  <a:pt x="1809344" y="902123"/>
                </a:lnTo>
                <a:lnTo>
                  <a:pt x="1817189" y="900540"/>
                </a:lnTo>
                <a:lnTo>
                  <a:pt x="1825034" y="902123"/>
                </a:lnTo>
                <a:lnTo>
                  <a:pt x="1831438" y="906442"/>
                </a:lnTo>
                <a:lnTo>
                  <a:pt x="1835755" y="912850"/>
                </a:lnTo>
                <a:lnTo>
                  <a:pt x="1837338" y="920699"/>
                </a:lnTo>
                <a:lnTo>
                  <a:pt x="1835755" y="928549"/>
                </a:lnTo>
                <a:lnTo>
                  <a:pt x="1831438" y="934958"/>
                </a:lnTo>
                <a:lnTo>
                  <a:pt x="1825034" y="939278"/>
                </a:lnTo>
                <a:lnTo>
                  <a:pt x="1817189" y="940862"/>
                </a:lnTo>
                <a:close/>
              </a:path>
              <a:path w="3305175" h="2456815">
                <a:moveTo>
                  <a:pt x="2119913" y="944227"/>
                </a:moveTo>
                <a:lnTo>
                  <a:pt x="2110762" y="942378"/>
                </a:lnTo>
                <a:lnTo>
                  <a:pt x="2103289" y="937335"/>
                </a:lnTo>
                <a:lnTo>
                  <a:pt x="2098250" y="929857"/>
                </a:lnTo>
                <a:lnTo>
                  <a:pt x="2096402" y="920699"/>
                </a:lnTo>
                <a:lnTo>
                  <a:pt x="2098250" y="911544"/>
                </a:lnTo>
                <a:lnTo>
                  <a:pt x="2103289" y="904066"/>
                </a:lnTo>
                <a:lnTo>
                  <a:pt x="2110762" y="899024"/>
                </a:lnTo>
                <a:lnTo>
                  <a:pt x="2119913" y="897175"/>
                </a:lnTo>
                <a:lnTo>
                  <a:pt x="2129063" y="899024"/>
                </a:lnTo>
                <a:lnTo>
                  <a:pt x="2136537" y="904066"/>
                </a:lnTo>
                <a:lnTo>
                  <a:pt x="2141576" y="911544"/>
                </a:lnTo>
                <a:lnTo>
                  <a:pt x="2143424" y="920699"/>
                </a:lnTo>
                <a:lnTo>
                  <a:pt x="2141576" y="929857"/>
                </a:lnTo>
                <a:lnTo>
                  <a:pt x="2136537" y="937335"/>
                </a:lnTo>
                <a:lnTo>
                  <a:pt x="2129063" y="942378"/>
                </a:lnTo>
                <a:lnTo>
                  <a:pt x="2119913" y="944227"/>
                </a:lnTo>
                <a:close/>
              </a:path>
              <a:path w="3305175" h="2456815">
                <a:moveTo>
                  <a:pt x="2422640" y="946749"/>
                </a:moveTo>
                <a:lnTo>
                  <a:pt x="2412515" y="944702"/>
                </a:lnTo>
                <a:lnTo>
                  <a:pt x="2404244" y="939122"/>
                </a:lnTo>
                <a:lnTo>
                  <a:pt x="2398666" y="930847"/>
                </a:lnTo>
                <a:lnTo>
                  <a:pt x="2396621" y="920716"/>
                </a:lnTo>
                <a:lnTo>
                  <a:pt x="2398666" y="910586"/>
                </a:lnTo>
                <a:lnTo>
                  <a:pt x="2404244" y="902311"/>
                </a:lnTo>
                <a:lnTo>
                  <a:pt x="2412515" y="896730"/>
                </a:lnTo>
                <a:lnTo>
                  <a:pt x="2422640" y="894683"/>
                </a:lnTo>
                <a:lnTo>
                  <a:pt x="2432763" y="896730"/>
                </a:lnTo>
                <a:lnTo>
                  <a:pt x="2441033" y="902311"/>
                </a:lnTo>
                <a:lnTo>
                  <a:pt x="2446610" y="910586"/>
                </a:lnTo>
                <a:lnTo>
                  <a:pt x="2448656" y="920716"/>
                </a:lnTo>
                <a:lnTo>
                  <a:pt x="2446612" y="930847"/>
                </a:lnTo>
                <a:lnTo>
                  <a:pt x="2441039" y="939122"/>
                </a:lnTo>
                <a:lnTo>
                  <a:pt x="2432770" y="944702"/>
                </a:lnTo>
                <a:lnTo>
                  <a:pt x="2422640" y="946749"/>
                </a:lnTo>
                <a:close/>
              </a:path>
              <a:path w="3305175" h="2456815">
                <a:moveTo>
                  <a:pt x="2725364" y="950114"/>
                </a:moveTo>
                <a:lnTo>
                  <a:pt x="2713926" y="947804"/>
                </a:lnTo>
                <a:lnTo>
                  <a:pt x="2704587" y="941505"/>
                </a:lnTo>
                <a:lnTo>
                  <a:pt x="2698291" y="932161"/>
                </a:lnTo>
                <a:lnTo>
                  <a:pt x="2695982" y="920716"/>
                </a:lnTo>
                <a:lnTo>
                  <a:pt x="2698291" y="909271"/>
                </a:lnTo>
                <a:lnTo>
                  <a:pt x="2704587" y="899927"/>
                </a:lnTo>
                <a:lnTo>
                  <a:pt x="2713926" y="893628"/>
                </a:lnTo>
                <a:lnTo>
                  <a:pt x="2725364" y="891318"/>
                </a:lnTo>
                <a:lnTo>
                  <a:pt x="2736801" y="893628"/>
                </a:lnTo>
                <a:lnTo>
                  <a:pt x="2746140" y="899927"/>
                </a:lnTo>
                <a:lnTo>
                  <a:pt x="2752436" y="909271"/>
                </a:lnTo>
                <a:lnTo>
                  <a:pt x="2754745" y="920716"/>
                </a:lnTo>
                <a:lnTo>
                  <a:pt x="2752436" y="932161"/>
                </a:lnTo>
                <a:lnTo>
                  <a:pt x="2746140" y="941505"/>
                </a:lnTo>
                <a:lnTo>
                  <a:pt x="2736801" y="947804"/>
                </a:lnTo>
                <a:lnTo>
                  <a:pt x="2725364" y="950114"/>
                </a:lnTo>
                <a:close/>
              </a:path>
              <a:path w="3305175" h="2456815">
                <a:moveTo>
                  <a:pt x="3028087" y="953480"/>
                </a:moveTo>
                <a:lnTo>
                  <a:pt x="3015344" y="950904"/>
                </a:lnTo>
                <a:lnTo>
                  <a:pt x="3004936" y="943882"/>
                </a:lnTo>
                <a:lnTo>
                  <a:pt x="2997918" y="933467"/>
                </a:lnTo>
                <a:lnTo>
                  <a:pt x="2995344" y="920716"/>
                </a:lnTo>
                <a:lnTo>
                  <a:pt x="2997918" y="907965"/>
                </a:lnTo>
                <a:lnTo>
                  <a:pt x="3004936" y="897551"/>
                </a:lnTo>
                <a:lnTo>
                  <a:pt x="3015344" y="890528"/>
                </a:lnTo>
                <a:lnTo>
                  <a:pt x="3028087" y="887953"/>
                </a:lnTo>
                <a:lnTo>
                  <a:pt x="3040831" y="890528"/>
                </a:lnTo>
                <a:lnTo>
                  <a:pt x="3051241" y="897551"/>
                </a:lnTo>
                <a:lnTo>
                  <a:pt x="3058260" y="907965"/>
                </a:lnTo>
                <a:lnTo>
                  <a:pt x="3060834" y="920716"/>
                </a:lnTo>
                <a:lnTo>
                  <a:pt x="3058260" y="933467"/>
                </a:lnTo>
                <a:lnTo>
                  <a:pt x="3051241" y="943882"/>
                </a:lnTo>
                <a:lnTo>
                  <a:pt x="3040831" y="950904"/>
                </a:lnTo>
                <a:lnTo>
                  <a:pt x="3028087" y="953480"/>
                </a:lnTo>
                <a:close/>
              </a:path>
              <a:path w="3305175" h="2456815">
                <a:moveTo>
                  <a:pt x="3305067" y="944449"/>
                </a:moveTo>
                <a:lnTo>
                  <a:pt x="3298334" y="934458"/>
                </a:lnTo>
                <a:lnTo>
                  <a:pt x="3295563" y="920733"/>
                </a:lnTo>
                <a:lnTo>
                  <a:pt x="3298334" y="907008"/>
                </a:lnTo>
                <a:lnTo>
                  <a:pt x="3305067" y="897017"/>
                </a:lnTo>
                <a:lnTo>
                  <a:pt x="3305067" y="944449"/>
                </a:lnTo>
                <a:close/>
              </a:path>
              <a:path w="3305175" h="2456815">
                <a:moveTo>
                  <a:pt x="1311" y="1224533"/>
                </a:moveTo>
                <a:lnTo>
                  <a:pt x="370" y="1224533"/>
                </a:lnTo>
                <a:lnTo>
                  <a:pt x="0" y="1224162"/>
                </a:lnTo>
                <a:lnTo>
                  <a:pt x="0" y="1223220"/>
                </a:lnTo>
                <a:lnTo>
                  <a:pt x="370" y="1222849"/>
                </a:lnTo>
                <a:lnTo>
                  <a:pt x="1311" y="1222849"/>
                </a:lnTo>
                <a:lnTo>
                  <a:pt x="1681" y="1223220"/>
                </a:lnTo>
                <a:lnTo>
                  <a:pt x="1681" y="1224162"/>
                </a:lnTo>
                <a:lnTo>
                  <a:pt x="1311" y="1224533"/>
                </a:lnTo>
                <a:close/>
              </a:path>
              <a:path w="3305175" h="2456815">
                <a:moveTo>
                  <a:pt x="305415" y="1227055"/>
                </a:moveTo>
                <a:lnTo>
                  <a:pt x="301698" y="1227055"/>
                </a:lnTo>
                <a:lnTo>
                  <a:pt x="300201" y="1225560"/>
                </a:lnTo>
                <a:lnTo>
                  <a:pt x="300201" y="1221823"/>
                </a:lnTo>
                <a:lnTo>
                  <a:pt x="301698" y="1220324"/>
                </a:lnTo>
                <a:lnTo>
                  <a:pt x="305432" y="1220324"/>
                </a:lnTo>
                <a:lnTo>
                  <a:pt x="306929" y="1221823"/>
                </a:lnTo>
                <a:lnTo>
                  <a:pt x="306929" y="1225560"/>
                </a:lnTo>
                <a:lnTo>
                  <a:pt x="305415" y="1227055"/>
                </a:lnTo>
                <a:close/>
              </a:path>
              <a:path w="3305175" h="2456815">
                <a:moveTo>
                  <a:pt x="610007" y="1230421"/>
                </a:moveTo>
                <a:lnTo>
                  <a:pt x="602591" y="1230421"/>
                </a:lnTo>
                <a:lnTo>
                  <a:pt x="599580" y="1227409"/>
                </a:lnTo>
                <a:lnTo>
                  <a:pt x="599580" y="1220003"/>
                </a:lnTo>
                <a:lnTo>
                  <a:pt x="602591" y="1216992"/>
                </a:lnTo>
                <a:lnTo>
                  <a:pt x="609990" y="1216992"/>
                </a:lnTo>
                <a:lnTo>
                  <a:pt x="613002" y="1220003"/>
                </a:lnTo>
                <a:lnTo>
                  <a:pt x="613002" y="1227409"/>
                </a:lnTo>
                <a:lnTo>
                  <a:pt x="610007" y="1230421"/>
                </a:lnTo>
                <a:close/>
              </a:path>
              <a:path w="3305175" h="2456815">
                <a:moveTo>
                  <a:pt x="914581" y="1233786"/>
                </a:moveTo>
                <a:lnTo>
                  <a:pt x="903448" y="1233786"/>
                </a:lnTo>
                <a:lnTo>
                  <a:pt x="898942" y="1229276"/>
                </a:lnTo>
                <a:lnTo>
                  <a:pt x="898942" y="1218137"/>
                </a:lnTo>
                <a:lnTo>
                  <a:pt x="903448" y="1213627"/>
                </a:lnTo>
                <a:lnTo>
                  <a:pt x="914581" y="1213627"/>
                </a:lnTo>
                <a:lnTo>
                  <a:pt x="919087" y="1218137"/>
                </a:lnTo>
                <a:lnTo>
                  <a:pt x="919087" y="1229276"/>
                </a:lnTo>
                <a:lnTo>
                  <a:pt x="914581" y="1233786"/>
                </a:lnTo>
                <a:close/>
              </a:path>
              <a:path w="3305175" h="2456815">
                <a:moveTo>
                  <a:pt x="1219154" y="1237151"/>
                </a:moveTo>
                <a:lnTo>
                  <a:pt x="1204322" y="1237151"/>
                </a:lnTo>
                <a:lnTo>
                  <a:pt x="1198303" y="1231129"/>
                </a:lnTo>
                <a:lnTo>
                  <a:pt x="1198303" y="1216287"/>
                </a:lnTo>
                <a:lnTo>
                  <a:pt x="1204322" y="1210261"/>
                </a:lnTo>
                <a:lnTo>
                  <a:pt x="1219154" y="1210261"/>
                </a:lnTo>
                <a:lnTo>
                  <a:pt x="1225177" y="1216287"/>
                </a:lnTo>
                <a:lnTo>
                  <a:pt x="1225177" y="1231129"/>
                </a:lnTo>
                <a:lnTo>
                  <a:pt x="1219154" y="1237151"/>
                </a:lnTo>
                <a:close/>
              </a:path>
              <a:path w="3305175" h="2456815">
                <a:moveTo>
                  <a:pt x="1523731" y="1240520"/>
                </a:moveTo>
                <a:lnTo>
                  <a:pt x="1505196" y="1240520"/>
                </a:lnTo>
                <a:lnTo>
                  <a:pt x="1497679" y="1232996"/>
                </a:lnTo>
                <a:lnTo>
                  <a:pt x="1497679" y="1214451"/>
                </a:lnTo>
                <a:lnTo>
                  <a:pt x="1505196" y="1206930"/>
                </a:lnTo>
                <a:lnTo>
                  <a:pt x="1523731" y="1206930"/>
                </a:lnTo>
                <a:lnTo>
                  <a:pt x="1531249" y="1214451"/>
                </a:lnTo>
                <a:lnTo>
                  <a:pt x="1531249" y="1232996"/>
                </a:lnTo>
                <a:lnTo>
                  <a:pt x="1523731" y="1240520"/>
                </a:lnTo>
                <a:close/>
              </a:path>
              <a:path w="3305175" h="2456815">
                <a:moveTo>
                  <a:pt x="1817189" y="1243882"/>
                </a:moveTo>
                <a:lnTo>
                  <a:pt x="1809344" y="1242299"/>
                </a:lnTo>
                <a:lnTo>
                  <a:pt x="1802940" y="1237980"/>
                </a:lnTo>
                <a:lnTo>
                  <a:pt x="1798623" y="1231573"/>
                </a:lnTo>
                <a:lnTo>
                  <a:pt x="1797040" y="1223723"/>
                </a:lnTo>
                <a:lnTo>
                  <a:pt x="1798623" y="1215874"/>
                </a:lnTo>
                <a:lnTo>
                  <a:pt x="1802940" y="1209466"/>
                </a:lnTo>
                <a:lnTo>
                  <a:pt x="1809344" y="1205148"/>
                </a:lnTo>
                <a:lnTo>
                  <a:pt x="1817189" y="1203564"/>
                </a:lnTo>
                <a:lnTo>
                  <a:pt x="1825034" y="1205148"/>
                </a:lnTo>
                <a:lnTo>
                  <a:pt x="1831438" y="1209466"/>
                </a:lnTo>
                <a:lnTo>
                  <a:pt x="1835755" y="1215874"/>
                </a:lnTo>
                <a:lnTo>
                  <a:pt x="1837338" y="1223723"/>
                </a:lnTo>
                <a:lnTo>
                  <a:pt x="1835755" y="1231573"/>
                </a:lnTo>
                <a:lnTo>
                  <a:pt x="1831438" y="1237980"/>
                </a:lnTo>
                <a:lnTo>
                  <a:pt x="1825034" y="1242299"/>
                </a:lnTo>
                <a:lnTo>
                  <a:pt x="1817189" y="1243882"/>
                </a:lnTo>
                <a:close/>
              </a:path>
              <a:path w="3305175" h="2456815">
                <a:moveTo>
                  <a:pt x="2119913" y="1247251"/>
                </a:moveTo>
                <a:lnTo>
                  <a:pt x="2110762" y="1245402"/>
                </a:lnTo>
                <a:lnTo>
                  <a:pt x="2103289" y="1240360"/>
                </a:lnTo>
                <a:lnTo>
                  <a:pt x="2098250" y="1232881"/>
                </a:lnTo>
                <a:lnTo>
                  <a:pt x="2096402" y="1223723"/>
                </a:lnTo>
                <a:lnTo>
                  <a:pt x="2098250" y="1214568"/>
                </a:lnTo>
                <a:lnTo>
                  <a:pt x="2103289" y="1207090"/>
                </a:lnTo>
                <a:lnTo>
                  <a:pt x="2110762" y="1202048"/>
                </a:lnTo>
                <a:lnTo>
                  <a:pt x="2119913" y="1200199"/>
                </a:lnTo>
                <a:lnTo>
                  <a:pt x="2129063" y="1202048"/>
                </a:lnTo>
                <a:lnTo>
                  <a:pt x="2136537" y="1207090"/>
                </a:lnTo>
                <a:lnTo>
                  <a:pt x="2141576" y="1214568"/>
                </a:lnTo>
                <a:lnTo>
                  <a:pt x="2143424" y="1223723"/>
                </a:lnTo>
                <a:lnTo>
                  <a:pt x="2141576" y="1232881"/>
                </a:lnTo>
                <a:lnTo>
                  <a:pt x="2136537" y="1240360"/>
                </a:lnTo>
                <a:lnTo>
                  <a:pt x="2129063" y="1245402"/>
                </a:lnTo>
                <a:lnTo>
                  <a:pt x="2119913" y="1247251"/>
                </a:lnTo>
                <a:close/>
              </a:path>
              <a:path w="3305175" h="2456815">
                <a:moveTo>
                  <a:pt x="2422640" y="1249773"/>
                </a:moveTo>
                <a:lnTo>
                  <a:pt x="2412515" y="1247726"/>
                </a:lnTo>
                <a:lnTo>
                  <a:pt x="2404244" y="1242147"/>
                </a:lnTo>
                <a:lnTo>
                  <a:pt x="2398666" y="1233872"/>
                </a:lnTo>
                <a:lnTo>
                  <a:pt x="2396621" y="1223740"/>
                </a:lnTo>
                <a:lnTo>
                  <a:pt x="2398666" y="1213610"/>
                </a:lnTo>
                <a:lnTo>
                  <a:pt x="2404244" y="1205335"/>
                </a:lnTo>
                <a:lnTo>
                  <a:pt x="2412515" y="1199754"/>
                </a:lnTo>
                <a:lnTo>
                  <a:pt x="2422640" y="1197708"/>
                </a:lnTo>
                <a:lnTo>
                  <a:pt x="2432763" y="1199754"/>
                </a:lnTo>
                <a:lnTo>
                  <a:pt x="2441033" y="1205335"/>
                </a:lnTo>
                <a:lnTo>
                  <a:pt x="2446610" y="1213610"/>
                </a:lnTo>
                <a:lnTo>
                  <a:pt x="2448656" y="1223740"/>
                </a:lnTo>
                <a:lnTo>
                  <a:pt x="2446612" y="1233872"/>
                </a:lnTo>
                <a:lnTo>
                  <a:pt x="2441039" y="1242147"/>
                </a:lnTo>
                <a:lnTo>
                  <a:pt x="2432770" y="1247726"/>
                </a:lnTo>
                <a:lnTo>
                  <a:pt x="2422640" y="1249773"/>
                </a:lnTo>
                <a:close/>
              </a:path>
              <a:path w="3305175" h="2456815">
                <a:moveTo>
                  <a:pt x="2725364" y="1253138"/>
                </a:moveTo>
                <a:lnTo>
                  <a:pt x="2713926" y="1250829"/>
                </a:lnTo>
                <a:lnTo>
                  <a:pt x="2704587" y="1244529"/>
                </a:lnTo>
                <a:lnTo>
                  <a:pt x="2698291" y="1235185"/>
                </a:lnTo>
                <a:lnTo>
                  <a:pt x="2695982" y="1223740"/>
                </a:lnTo>
                <a:lnTo>
                  <a:pt x="2698291" y="1212296"/>
                </a:lnTo>
                <a:lnTo>
                  <a:pt x="2704587" y="1202951"/>
                </a:lnTo>
                <a:lnTo>
                  <a:pt x="2713926" y="1196652"/>
                </a:lnTo>
                <a:lnTo>
                  <a:pt x="2725364" y="1194342"/>
                </a:lnTo>
                <a:lnTo>
                  <a:pt x="2736801" y="1196652"/>
                </a:lnTo>
                <a:lnTo>
                  <a:pt x="2746140" y="1202951"/>
                </a:lnTo>
                <a:lnTo>
                  <a:pt x="2752436" y="1212296"/>
                </a:lnTo>
                <a:lnTo>
                  <a:pt x="2754745" y="1223740"/>
                </a:lnTo>
                <a:lnTo>
                  <a:pt x="2752436" y="1235185"/>
                </a:lnTo>
                <a:lnTo>
                  <a:pt x="2746140" y="1244529"/>
                </a:lnTo>
                <a:lnTo>
                  <a:pt x="2736801" y="1250829"/>
                </a:lnTo>
                <a:lnTo>
                  <a:pt x="2725364" y="1253138"/>
                </a:lnTo>
                <a:close/>
              </a:path>
              <a:path w="3305175" h="2456815">
                <a:moveTo>
                  <a:pt x="3028087" y="1256504"/>
                </a:moveTo>
                <a:lnTo>
                  <a:pt x="3015344" y="1253928"/>
                </a:lnTo>
                <a:lnTo>
                  <a:pt x="3004936" y="1246906"/>
                </a:lnTo>
                <a:lnTo>
                  <a:pt x="2997918" y="1236491"/>
                </a:lnTo>
                <a:lnTo>
                  <a:pt x="2995344" y="1223740"/>
                </a:lnTo>
                <a:lnTo>
                  <a:pt x="2997918" y="1210989"/>
                </a:lnTo>
                <a:lnTo>
                  <a:pt x="3004936" y="1200575"/>
                </a:lnTo>
                <a:lnTo>
                  <a:pt x="3015344" y="1193552"/>
                </a:lnTo>
                <a:lnTo>
                  <a:pt x="3028087" y="1190977"/>
                </a:lnTo>
                <a:lnTo>
                  <a:pt x="3040831" y="1193552"/>
                </a:lnTo>
                <a:lnTo>
                  <a:pt x="3051241" y="1200575"/>
                </a:lnTo>
                <a:lnTo>
                  <a:pt x="3058260" y="1210989"/>
                </a:lnTo>
                <a:lnTo>
                  <a:pt x="3060834" y="1223740"/>
                </a:lnTo>
                <a:lnTo>
                  <a:pt x="3058260" y="1236491"/>
                </a:lnTo>
                <a:lnTo>
                  <a:pt x="3051241" y="1246906"/>
                </a:lnTo>
                <a:lnTo>
                  <a:pt x="3040831" y="1253928"/>
                </a:lnTo>
                <a:lnTo>
                  <a:pt x="3028087" y="1256504"/>
                </a:lnTo>
                <a:close/>
              </a:path>
              <a:path w="3305175" h="2456815">
                <a:moveTo>
                  <a:pt x="3305067" y="1247473"/>
                </a:moveTo>
                <a:lnTo>
                  <a:pt x="3298334" y="1237482"/>
                </a:lnTo>
                <a:lnTo>
                  <a:pt x="3295563" y="1223757"/>
                </a:lnTo>
                <a:lnTo>
                  <a:pt x="3298334" y="1210032"/>
                </a:lnTo>
                <a:lnTo>
                  <a:pt x="3305067" y="1200042"/>
                </a:lnTo>
                <a:lnTo>
                  <a:pt x="3305067" y="1247473"/>
                </a:lnTo>
                <a:close/>
              </a:path>
              <a:path w="3305175" h="2456815">
                <a:moveTo>
                  <a:pt x="1311" y="1527554"/>
                </a:moveTo>
                <a:lnTo>
                  <a:pt x="370" y="1527554"/>
                </a:lnTo>
                <a:lnTo>
                  <a:pt x="0" y="1527186"/>
                </a:lnTo>
                <a:lnTo>
                  <a:pt x="0" y="1526245"/>
                </a:lnTo>
                <a:lnTo>
                  <a:pt x="370" y="1525873"/>
                </a:lnTo>
                <a:lnTo>
                  <a:pt x="1311" y="1525873"/>
                </a:lnTo>
                <a:lnTo>
                  <a:pt x="1681" y="1526245"/>
                </a:lnTo>
                <a:lnTo>
                  <a:pt x="1681" y="1527186"/>
                </a:lnTo>
                <a:lnTo>
                  <a:pt x="1311" y="1527554"/>
                </a:lnTo>
                <a:close/>
              </a:path>
              <a:path w="3305175" h="2456815">
                <a:moveTo>
                  <a:pt x="305415" y="1530079"/>
                </a:moveTo>
                <a:lnTo>
                  <a:pt x="301698" y="1530079"/>
                </a:lnTo>
                <a:lnTo>
                  <a:pt x="300201" y="1528584"/>
                </a:lnTo>
                <a:lnTo>
                  <a:pt x="300201" y="1524847"/>
                </a:lnTo>
                <a:lnTo>
                  <a:pt x="301698" y="1523348"/>
                </a:lnTo>
                <a:lnTo>
                  <a:pt x="305432" y="1523348"/>
                </a:lnTo>
                <a:lnTo>
                  <a:pt x="306929" y="1524847"/>
                </a:lnTo>
                <a:lnTo>
                  <a:pt x="306929" y="1528584"/>
                </a:lnTo>
                <a:lnTo>
                  <a:pt x="305415" y="1530079"/>
                </a:lnTo>
                <a:close/>
              </a:path>
              <a:path w="3305175" h="2456815">
                <a:moveTo>
                  <a:pt x="610007" y="1533445"/>
                </a:moveTo>
                <a:lnTo>
                  <a:pt x="602591" y="1533445"/>
                </a:lnTo>
                <a:lnTo>
                  <a:pt x="599580" y="1530434"/>
                </a:lnTo>
                <a:lnTo>
                  <a:pt x="599580" y="1523031"/>
                </a:lnTo>
                <a:lnTo>
                  <a:pt x="602591" y="1520017"/>
                </a:lnTo>
                <a:lnTo>
                  <a:pt x="609990" y="1520017"/>
                </a:lnTo>
                <a:lnTo>
                  <a:pt x="613002" y="1523031"/>
                </a:lnTo>
                <a:lnTo>
                  <a:pt x="613002" y="1530434"/>
                </a:lnTo>
                <a:lnTo>
                  <a:pt x="610007" y="1533445"/>
                </a:lnTo>
                <a:close/>
              </a:path>
              <a:path w="3305175" h="2456815">
                <a:moveTo>
                  <a:pt x="914581" y="1536810"/>
                </a:moveTo>
                <a:lnTo>
                  <a:pt x="903448" y="1536810"/>
                </a:lnTo>
                <a:lnTo>
                  <a:pt x="898942" y="1532300"/>
                </a:lnTo>
                <a:lnTo>
                  <a:pt x="898942" y="1521161"/>
                </a:lnTo>
                <a:lnTo>
                  <a:pt x="903448" y="1516651"/>
                </a:lnTo>
                <a:lnTo>
                  <a:pt x="914581" y="1516651"/>
                </a:lnTo>
                <a:lnTo>
                  <a:pt x="919087" y="1521161"/>
                </a:lnTo>
                <a:lnTo>
                  <a:pt x="919087" y="1532300"/>
                </a:lnTo>
                <a:lnTo>
                  <a:pt x="914581" y="1536810"/>
                </a:lnTo>
                <a:close/>
              </a:path>
              <a:path w="3305175" h="2456815">
                <a:moveTo>
                  <a:pt x="1219154" y="1540176"/>
                </a:moveTo>
                <a:lnTo>
                  <a:pt x="1204322" y="1540176"/>
                </a:lnTo>
                <a:lnTo>
                  <a:pt x="1198303" y="1534154"/>
                </a:lnTo>
                <a:lnTo>
                  <a:pt x="1198303" y="1519311"/>
                </a:lnTo>
                <a:lnTo>
                  <a:pt x="1204322" y="1513286"/>
                </a:lnTo>
                <a:lnTo>
                  <a:pt x="1219154" y="1513286"/>
                </a:lnTo>
                <a:lnTo>
                  <a:pt x="1225177" y="1519311"/>
                </a:lnTo>
                <a:lnTo>
                  <a:pt x="1225177" y="1534154"/>
                </a:lnTo>
                <a:lnTo>
                  <a:pt x="1219154" y="1540176"/>
                </a:lnTo>
                <a:close/>
              </a:path>
              <a:path w="3305175" h="2456815">
                <a:moveTo>
                  <a:pt x="1523731" y="1543541"/>
                </a:moveTo>
                <a:lnTo>
                  <a:pt x="1505196" y="1543541"/>
                </a:lnTo>
                <a:lnTo>
                  <a:pt x="1497679" y="1536020"/>
                </a:lnTo>
                <a:lnTo>
                  <a:pt x="1497679" y="1517475"/>
                </a:lnTo>
                <a:lnTo>
                  <a:pt x="1505196" y="1509954"/>
                </a:lnTo>
                <a:lnTo>
                  <a:pt x="1523731" y="1509954"/>
                </a:lnTo>
                <a:lnTo>
                  <a:pt x="1531249" y="1517475"/>
                </a:lnTo>
                <a:lnTo>
                  <a:pt x="1531249" y="1536020"/>
                </a:lnTo>
                <a:lnTo>
                  <a:pt x="1523731" y="1543541"/>
                </a:lnTo>
                <a:close/>
              </a:path>
              <a:path w="3305175" h="2456815">
                <a:moveTo>
                  <a:pt x="1817189" y="1546910"/>
                </a:moveTo>
                <a:lnTo>
                  <a:pt x="1809344" y="1545326"/>
                </a:lnTo>
                <a:lnTo>
                  <a:pt x="1802940" y="1541006"/>
                </a:lnTo>
                <a:lnTo>
                  <a:pt x="1798623" y="1534597"/>
                </a:lnTo>
                <a:lnTo>
                  <a:pt x="1797040" y="1526747"/>
                </a:lnTo>
                <a:lnTo>
                  <a:pt x="1798623" y="1518898"/>
                </a:lnTo>
                <a:lnTo>
                  <a:pt x="1802940" y="1512491"/>
                </a:lnTo>
                <a:lnTo>
                  <a:pt x="1809344" y="1508172"/>
                </a:lnTo>
                <a:lnTo>
                  <a:pt x="1817189" y="1506588"/>
                </a:lnTo>
                <a:lnTo>
                  <a:pt x="1825034" y="1508172"/>
                </a:lnTo>
                <a:lnTo>
                  <a:pt x="1831438" y="1512491"/>
                </a:lnTo>
                <a:lnTo>
                  <a:pt x="1835755" y="1518898"/>
                </a:lnTo>
                <a:lnTo>
                  <a:pt x="1837338" y="1526747"/>
                </a:lnTo>
                <a:lnTo>
                  <a:pt x="1835755" y="1534597"/>
                </a:lnTo>
                <a:lnTo>
                  <a:pt x="1831438" y="1541006"/>
                </a:lnTo>
                <a:lnTo>
                  <a:pt x="1825034" y="1545326"/>
                </a:lnTo>
                <a:lnTo>
                  <a:pt x="1817189" y="1546910"/>
                </a:lnTo>
                <a:close/>
              </a:path>
              <a:path w="3305175" h="2456815">
                <a:moveTo>
                  <a:pt x="2119913" y="1550275"/>
                </a:moveTo>
                <a:lnTo>
                  <a:pt x="2110762" y="1548426"/>
                </a:lnTo>
                <a:lnTo>
                  <a:pt x="2103289" y="1543384"/>
                </a:lnTo>
                <a:lnTo>
                  <a:pt x="2098250" y="1535905"/>
                </a:lnTo>
                <a:lnTo>
                  <a:pt x="2096402" y="1526747"/>
                </a:lnTo>
                <a:lnTo>
                  <a:pt x="2098250" y="1517592"/>
                </a:lnTo>
                <a:lnTo>
                  <a:pt x="2103289" y="1510114"/>
                </a:lnTo>
                <a:lnTo>
                  <a:pt x="2110762" y="1505072"/>
                </a:lnTo>
                <a:lnTo>
                  <a:pt x="2119913" y="1503223"/>
                </a:lnTo>
                <a:lnTo>
                  <a:pt x="2129063" y="1505072"/>
                </a:lnTo>
                <a:lnTo>
                  <a:pt x="2136537" y="1510114"/>
                </a:lnTo>
                <a:lnTo>
                  <a:pt x="2141576" y="1517592"/>
                </a:lnTo>
                <a:lnTo>
                  <a:pt x="2143424" y="1526747"/>
                </a:lnTo>
                <a:lnTo>
                  <a:pt x="2141576" y="1535905"/>
                </a:lnTo>
                <a:lnTo>
                  <a:pt x="2136537" y="1543384"/>
                </a:lnTo>
                <a:lnTo>
                  <a:pt x="2129063" y="1548426"/>
                </a:lnTo>
                <a:lnTo>
                  <a:pt x="2119913" y="1550275"/>
                </a:lnTo>
                <a:close/>
              </a:path>
              <a:path w="3305175" h="2456815">
                <a:moveTo>
                  <a:pt x="2422640" y="1552797"/>
                </a:moveTo>
                <a:lnTo>
                  <a:pt x="2412515" y="1550751"/>
                </a:lnTo>
                <a:lnTo>
                  <a:pt x="2404244" y="1545171"/>
                </a:lnTo>
                <a:lnTo>
                  <a:pt x="2398666" y="1536896"/>
                </a:lnTo>
                <a:lnTo>
                  <a:pt x="2396621" y="1526764"/>
                </a:lnTo>
                <a:lnTo>
                  <a:pt x="2398666" y="1516634"/>
                </a:lnTo>
                <a:lnTo>
                  <a:pt x="2404244" y="1508359"/>
                </a:lnTo>
                <a:lnTo>
                  <a:pt x="2412515" y="1502779"/>
                </a:lnTo>
                <a:lnTo>
                  <a:pt x="2422640" y="1500732"/>
                </a:lnTo>
                <a:lnTo>
                  <a:pt x="2432763" y="1502779"/>
                </a:lnTo>
                <a:lnTo>
                  <a:pt x="2441033" y="1508359"/>
                </a:lnTo>
                <a:lnTo>
                  <a:pt x="2446610" y="1516634"/>
                </a:lnTo>
                <a:lnTo>
                  <a:pt x="2448656" y="1526764"/>
                </a:lnTo>
                <a:lnTo>
                  <a:pt x="2446612" y="1536896"/>
                </a:lnTo>
                <a:lnTo>
                  <a:pt x="2441039" y="1545171"/>
                </a:lnTo>
                <a:lnTo>
                  <a:pt x="2432770" y="1550751"/>
                </a:lnTo>
                <a:lnTo>
                  <a:pt x="2422640" y="1552797"/>
                </a:lnTo>
                <a:close/>
              </a:path>
              <a:path w="3305175" h="2456815">
                <a:moveTo>
                  <a:pt x="2725364" y="1556162"/>
                </a:moveTo>
                <a:lnTo>
                  <a:pt x="2713926" y="1553853"/>
                </a:lnTo>
                <a:lnTo>
                  <a:pt x="2704587" y="1547553"/>
                </a:lnTo>
                <a:lnTo>
                  <a:pt x="2698291" y="1538209"/>
                </a:lnTo>
                <a:lnTo>
                  <a:pt x="2695982" y="1526764"/>
                </a:lnTo>
                <a:lnTo>
                  <a:pt x="2698291" y="1515320"/>
                </a:lnTo>
                <a:lnTo>
                  <a:pt x="2704587" y="1505975"/>
                </a:lnTo>
                <a:lnTo>
                  <a:pt x="2713926" y="1499676"/>
                </a:lnTo>
                <a:lnTo>
                  <a:pt x="2725364" y="1497366"/>
                </a:lnTo>
                <a:lnTo>
                  <a:pt x="2736801" y="1499676"/>
                </a:lnTo>
                <a:lnTo>
                  <a:pt x="2746140" y="1505975"/>
                </a:lnTo>
                <a:lnTo>
                  <a:pt x="2752436" y="1515320"/>
                </a:lnTo>
                <a:lnTo>
                  <a:pt x="2754745" y="1526764"/>
                </a:lnTo>
                <a:lnTo>
                  <a:pt x="2752436" y="1538209"/>
                </a:lnTo>
                <a:lnTo>
                  <a:pt x="2746140" y="1547553"/>
                </a:lnTo>
                <a:lnTo>
                  <a:pt x="2736801" y="1553853"/>
                </a:lnTo>
                <a:lnTo>
                  <a:pt x="2725364" y="1556162"/>
                </a:lnTo>
                <a:close/>
              </a:path>
              <a:path w="3305175" h="2456815">
                <a:moveTo>
                  <a:pt x="3028087" y="1559528"/>
                </a:moveTo>
                <a:lnTo>
                  <a:pt x="3015344" y="1556952"/>
                </a:lnTo>
                <a:lnTo>
                  <a:pt x="3004936" y="1549930"/>
                </a:lnTo>
                <a:lnTo>
                  <a:pt x="2997918" y="1539515"/>
                </a:lnTo>
                <a:lnTo>
                  <a:pt x="2995344" y="1526764"/>
                </a:lnTo>
                <a:lnTo>
                  <a:pt x="2997918" y="1514013"/>
                </a:lnTo>
                <a:lnTo>
                  <a:pt x="3004936" y="1503599"/>
                </a:lnTo>
                <a:lnTo>
                  <a:pt x="3015344" y="1496576"/>
                </a:lnTo>
                <a:lnTo>
                  <a:pt x="3028087" y="1494001"/>
                </a:lnTo>
                <a:lnTo>
                  <a:pt x="3040831" y="1496576"/>
                </a:lnTo>
                <a:lnTo>
                  <a:pt x="3051241" y="1503599"/>
                </a:lnTo>
                <a:lnTo>
                  <a:pt x="3058260" y="1514013"/>
                </a:lnTo>
                <a:lnTo>
                  <a:pt x="3060834" y="1526764"/>
                </a:lnTo>
                <a:lnTo>
                  <a:pt x="3058260" y="1539515"/>
                </a:lnTo>
                <a:lnTo>
                  <a:pt x="3051241" y="1549930"/>
                </a:lnTo>
                <a:lnTo>
                  <a:pt x="3040831" y="1556952"/>
                </a:lnTo>
                <a:lnTo>
                  <a:pt x="3028087" y="1559528"/>
                </a:lnTo>
                <a:close/>
              </a:path>
              <a:path w="3305175" h="2456815">
                <a:moveTo>
                  <a:pt x="3305067" y="1550497"/>
                </a:moveTo>
                <a:lnTo>
                  <a:pt x="3298334" y="1540507"/>
                </a:lnTo>
                <a:lnTo>
                  <a:pt x="3295563" y="1526781"/>
                </a:lnTo>
                <a:lnTo>
                  <a:pt x="3298334" y="1513056"/>
                </a:lnTo>
                <a:lnTo>
                  <a:pt x="3305067" y="1503066"/>
                </a:lnTo>
                <a:lnTo>
                  <a:pt x="3305067" y="1550497"/>
                </a:lnTo>
                <a:close/>
              </a:path>
              <a:path w="3305175" h="2456815">
                <a:moveTo>
                  <a:pt x="304961" y="1832246"/>
                </a:moveTo>
                <a:lnTo>
                  <a:pt x="302169" y="1832246"/>
                </a:lnTo>
                <a:lnTo>
                  <a:pt x="301043" y="1831118"/>
                </a:lnTo>
                <a:lnTo>
                  <a:pt x="301043" y="1828323"/>
                </a:lnTo>
                <a:lnTo>
                  <a:pt x="302169" y="1827199"/>
                </a:lnTo>
                <a:lnTo>
                  <a:pt x="304961" y="1827199"/>
                </a:lnTo>
                <a:lnTo>
                  <a:pt x="306088" y="1828323"/>
                </a:lnTo>
                <a:lnTo>
                  <a:pt x="306088" y="1831118"/>
                </a:lnTo>
                <a:lnTo>
                  <a:pt x="304961" y="1832246"/>
                </a:lnTo>
                <a:close/>
              </a:path>
              <a:path w="3305175" h="2456815">
                <a:moveTo>
                  <a:pt x="610007" y="1836452"/>
                </a:moveTo>
                <a:lnTo>
                  <a:pt x="602591" y="1836452"/>
                </a:lnTo>
                <a:lnTo>
                  <a:pt x="599580" y="1833441"/>
                </a:lnTo>
                <a:lnTo>
                  <a:pt x="599580" y="1826038"/>
                </a:lnTo>
                <a:lnTo>
                  <a:pt x="602591" y="1823024"/>
                </a:lnTo>
                <a:lnTo>
                  <a:pt x="609990" y="1823024"/>
                </a:lnTo>
                <a:lnTo>
                  <a:pt x="613002" y="1826038"/>
                </a:lnTo>
                <a:lnTo>
                  <a:pt x="613002" y="1833441"/>
                </a:lnTo>
                <a:lnTo>
                  <a:pt x="610007" y="1836452"/>
                </a:lnTo>
                <a:close/>
              </a:path>
              <a:path w="3305175" h="2456815">
                <a:moveTo>
                  <a:pt x="914581" y="1839817"/>
                </a:moveTo>
                <a:lnTo>
                  <a:pt x="903448" y="1839817"/>
                </a:lnTo>
                <a:lnTo>
                  <a:pt x="898942" y="1835308"/>
                </a:lnTo>
                <a:lnTo>
                  <a:pt x="898942" y="1824168"/>
                </a:lnTo>
                <a:lnTo>
                  <a:pt x="903448" y="1819658"/>
                </a:lnTo>
                <a:lnTo>
                  <a:pt x="914581" y="1819658"/>
                </a:lnTo>
                <a:lnTo>
                  <a:pt x="919087" y="1824168"/>
                </a:lnTo>
                <a:lnTo>
                  <a:pt x="919087" y="1835308"/>
                </a:lnTo>
                <a:lnTo>
                  <a:pt x="914581" y="1839817"/>
                </a:lnTo>
                <a:close/>
              </a:path>
              <a:path w="3305175" h="2456815">
                <a:moveTo>
                  <a:pt x="1219154" y="1843183"/>
                </a:moveTo>
                <a:lnTo>
                  <a:pt x="1204322" y="1843183"/>
                </a:lnTo>
                <a:lnTo>
                  <a:pt x="1198303" y="1837161"/>
                </a:lnTo>
                <a:lnTo>
                  <a:pt x="1198303" y="1822318"/>
                </a:lnTo>
                <a:lnTo>
                  <a:pt x="1204322" y="1816293"/>
                </a:lnTo>
                <a:lnTo>
                  <a:pt x="1219154" y="1816293"/>
                </a:lnTo>
                <a:lnTo>
                  <a:pt x="1225177" y="1822318"/>
                </a:lnTo>
                <a:lnTo>
                  <a:pt x="1225177" y="1837161"/>
                </a:lnTo>
                <a:lnTo>
                  <a:pt x="1219154" y="1843183"/>
                </a:lnTo>
                <a:close/>
              </a:path>
              <a:path w="3305175" h="2456815">
                <a:moveTo>
                  <a:pt x="1523731" y="1846548"/>
                </a:moveTo>
                <a:lnTo>
                  <a:pt x="1505196" y="1846548"/>
                </a:lnTo>
                <a:lnTo>
                  <a:pt x="1497679" y="1839028"/>
                </a:lnTo>
                <a:lnTo>
                  <a:pt x="1497679" y="1820482"/>
                </a:lnTo>
                <a:lnTo>
                  <a:pt x="1505196" y="1812961"/>
                </a:lnTo>
                <a:lnTo>
                  <a:pt x="1523731" y="1812961"/>
                </a:lnTo>
                <a:lnTo>
                  <a:pt x="1531249" y="1820482"/>
                </a:lnTo>
                <a:lnTo>
                  <a:pt x="1531249" y="1839028"/>
                </a:lnTo>
                <a:lnTo>
                  <a:pt x="1523731" y="1846548"/>
                </a:lnTo>
                <a:close/>
              </a:path>
              <a:path w="3305175" h="2456815">
                <a:moveTo>
                  <a:pt x="1817189" y="1849914"/>
                </a:moveTo>
                <a:lnTo>
                  <a:pt x="1809344" y="1848330"/>
                </a:lnTo>
                <a:lnTo>
                  <a:pt x="1802940" y="1844012"/>
                </a:lnTo>
                <a:lnTo>
                  <a:pt x="1798623" y="1837604"/>
                </a:lnTo>
                <a:lnTo>
                  <a:pt x="1797040" y="1829755"/>
                </a:lnTo>
                <a:lnTo>
                  <a:pt x="1798623" y="1821905"/>
                </a:lnTo>
                <a:lnTo>
                  <a:pt x="1802940" y="1815498"/>
                </a:lnTo>
                <a:lnTo>
                  <a:pt x="1809344" y="1811179"/>
                </a:lnTo>
                <a:lnTo>
                  <a:pt x="1817189" y="1809596"/>
                </a:lnTo>
                <a:lnTo>
                  <a:pt x="1825034" y="1811179"/>
                </a:lnTo>
                <a:lnTo>
                  <a:pt x="1831438" y="1815498"/>
                </a:lnTo>
                <a:lnTo>
                  <a:pt x="1835755" y="1821905"/>
                </a:lnTo>
                <a:lnTo>
                  <a:pt x="1837338" y="1829755"/>
                </a:lnTo>
                <a:lnTo>
                  <a:pt x="1835755" y="1837604"/>
                </a:lnTo>
                <a:lnTo>
                  <a:pt x="1831438" y="1844012"/>
                </a:lnTo>
                <a:lnTo>
                  <a:pt x="1825034" y="1848330"/>
                </a:lnTo>
                <a:lnTo>
                  <a:pt x="1817189" y="1849914"/>
                </a:lnTo>
                <a:close/>
              </a:path>
              <a:path w="3305175" h="2456815">
                <a:moveTo>
                  <a:pt x="2119913" y="1853283"/>
                </a:moveTo>
                <a:lnTo>
                  <a:pt x="2110762" y="1851434"/>
                </a:lnTo>
                <a:lnTo>
                  <a:pt x="2103289" y="1846391"/>
                </a:lnTo>
                <a:lnTo>
                  <a:pt x="2098250" y="1838912"/>
                </a:lnTo>
                <a:lnTo>
                  <a:pt x="2096402" y="1829755"/>
                </a:lnTo>
                <a:lnTo>
                  <a:pt x="2098250" y="1820599"/>
                </a:lnTo>
                <a:lnTo>
                  <a:pt x="2103289" y="1813121"/>
                </a:lnTo>
                <a:lnTo>
                  <a:pt x="2110762" y="1808079"/>
                </a:lnTo>
                <a:lnTo>
                  <a:pt x="2119913" y="1806230"/>
                </a:lnTo>
                <a:lnTo>
                  <a:pt x="2129063" y="1808079"/>
                </a:lnTo>
                <a:lnTo>
                  <a:pt x="2136537" y="1813121"/>
                </a:lnTo>
                <a:lnTo>
                  <a:pt x="2141576" y="1820599"/>
                </a:lnTo>
                <a:lnTo>
                  <a:pt x="2143424" y="1829755"/>
                </a:lnTo>
                <a:lnTo>
                  <a:pt x="2141576" y="1838912"/>
                </a:lnTo>
                <a:lnTo>
                  <a:pt x="2136537" y="1846391"/>
                </a:lnTo>
                <a:lnTo>
                  <a:pt x="2129063" y="1851434"/>
                </a:lnTo>
                <a:lnTo>
                  <a:pt x="2119913" y="1853283"/>
                </a:lnTo>
                <a:close/>
              </a:path>
              <a:path w="3305175" h="2456815">
                <a:moveTo>
                  <a:pt x="2422640" y="1855804"/>
                </a:moveTo>
                <a:lnTo>
                  <a:pt x="2412515" y="1853757"/>
                </a:lnTo>
                <a:lnTo>
                  <a:pt x="2404244" y="1848177"/>
                </a:lnTo>
                <a:lnTo>
                  <a:pt x="2398666" y="1839902"/>
                </a:lnTo>
                <a:lnTo>
                  <a:pt x="2396621" y="1829772"/>
                </a:lnTo>
                <a:lnTo>
                  <a:pt x="2398666" y="1819642"/>
                </a:lnTo>
                <a:lnTo>
                  <a:pt x="2404244" y="1811367"/>
                </a:lnTo>
                <a:lnTo>
                  <a:pt x="2412515" y="1805786"/>
                </a:lnTo>
                <a:lnTo>
                  <a:pt x="2422640" y="1803739"/>
                </a:lnTo>
                <a:lnTo>
                  <a:pt x="2432763" y="1805786"/>
                </a:lnTo>
                <a:lnTo>
                  <a:pt x="2441033" y="1811367"/>
                </a:lnTo>
                <a:lnTo>
                  <a:pt x="2446610" y="1819642"/>
                </a:lnTo>
                <a:lnTo>
                  <a:pt x="2448656" y="1829772"/>
                </a:lnTo>
                <a:lnTo>
                  <a:pt x="2446612" y="1839902"/>
                </a:lnTo>
                <a:lnTo>
                  <a:pt x="2441039" y="1848177"/>
                </a:lnTo>
                <a:lnTo>
                  <a:pt x="2432770" y="1853757"/>
                </a:lnTo>
                <a:lnTo>
                  <a:pt x="2422640" y="1855804"/>
                </a:lnTo>
                <a:close/>
              </a:path>
              <a:path w="3305175" h="2456815">
                <a:moveTo>
                  <a:pt x="2725364" y="1859170"/>
                </a:moveTo>
                <a:lnTo>
                  <a:pt x="2713926" y="1856860"/>
                </a:lnTo>
                <a:lnTo>
                  <a:pt x="2704587" y="1850561"/>
                </a:lnTo>
                <a:lnTo>
                  <a:pt x="2698291" y="1841216"/>
                </a:lnTo>
                <a:lnTo>
                  <a:pt x="2695982" y="1829772"/>
                </a:lnTo>
                <a:lnTo>
                  <a:pt x="2698291" y="1818327"/>
                </a:lnTo>
                <a:lnTo>
                  <a:pt x="2704587" y="1808983"/>
                </a:lnTo>
                <a:lnTo>
                  <a:pt x="2713926" y="1802683"/>
                </a:lnTo>
                <a:lnTo>
                  <a:pt x="2725364" y="1800374"/>
                </a:lnTo>
                <a:lnTo>
                  <a:pt x="2736801" y="1802683"/>
                </a:lnTo>
                <a:lnTo>
                  <a:pt x="2746140" y="1808983"/>
                </a:lnTo>
                <a:lnTo>
                  <a:pt x="2752436" y="1818327"/>
                </a:lnTo>
                <a:lnTo>
                  <a:pt x="2754745" y="1829772"/>
                </a:lnTo>
                <a:lnTo>
                  <a:pt x="2752436" y="1841216"/>
                </a:lnTo>
                <a:lnTo>
                  <a:pt x="2746140" y="1850561"/>
                </a:lnTo>
                <a:lnTo>
                  <a:pt x="2736801" y="1856860"/>
                </a:lnTo>
                <a:lnTo>
                  <a:pt x="2725364" y="1859170"/>
                </a:lnTo>
                <a:close/>
              </a:path>
              <a:path w="3305175" h="2456815">
                <a:moveTo>
                  <a:pt x="3028087" y="1862535"/>
                </a:moveTo>
                <a:lnTo>
                  <a:pt x="3015344" y="1859960"/>
                </a:lnTo>
                <a:lnTo>
                  <a:pt x="3004936" y="1852937"/>
                </a:lnTo>
                <a:lnTo>
                  <a:pt x="2997918" y="1842523"/>
                </a:lnTo>
                <a:lnTo>
                  <a:pt x="2995344" y="1829772"/>
                </a:lnTo>
                <a:lnTo>
                  <a:pt x="2997918" y="1817021"/>
                </a:lnTo>
                <a:lnTo>
                  <a:pt x="3004936" y="1806606"/>
                </a:lnTo>
                <a:lnTo>
                  <a:pt x="3015344" y="1799583"/>
                </a:lnTo>
                <a:lnTo>
                  <a:pt x="3028087" y="1797008"/>
                </a:lnTo>
                <a:lnTo>
                  <a:pt x="3040831" y="1799583"/>
                </a:lnTo>
                <a:lnTo>
                  <a:pt x="3051241" y="1806606"/>
                </a:lnTo>
                <a:lnTo>
                  <a:pt x="3058260" y="1817021"/>
                </a:lnTo>
                <a:lnTo>
                  <a:pt x="3060834" y="1829772"/>
                </a:lnTo>
                <a:lnTo>
                  <a:pt x="3058260" y="1842523"/>
                </a:lnTo>
                <a:lnTo>
                  <a:pt x="3051241" y="1852937"/>
                </a:lnTo>
                <a:lnTo>
                  <a:pt x="3040831" y="1859960"/>
                </a:lnTo>
                <a:lnTo>
                  <a:pt x="3028087" y="1862535"/>
                </a:lnTo>
                <a:close/>
              </a:path>
              <a:path w="3305175" h="2456815">
                <a:moveTo>
                  <a:pt x="3305067" y="1853504"/>
                </a:moveTo>
                <a:lnTo>
                  <a:pt x="3298334" y="1843514"/>
                </a:lnTo>
                <a:lnTo>
                  <a:pt x="3295563" y="1829788"/>
                </a:lnTo>
                <a:lnTo>
                  <a:pt x="3298334" y="1816063"/>
                </a:lnTo>
                <a:lnTo>
                  <a:pt x="3305067" y="1806073"/>
                </a:lnTo>
                <a:lnTo>
                  <a:pt x="3305067" y="1853504"/>
                </a:lnTo>
                <a:close/>
              </a:path>
              <a:path w="3305175" h="2456815">
                <a:moveTo>
                  <a:pt x="607685" y="2135253"/>
                </a:moveTo>
                <a:lnTo>
                  <a:pt x="604893" y="2135253"/>
                </a:lnTo>
                <a:lnTo>
                  <a:pt x="603766" y="2134126"/>
                </a:lnTo>
                <a:lnTo>
                  <a:pt x="603766" y="2131334"/>
                </a:lnTo>
                <a:lnTo>
                  <a:pt x="604893" y="2130203"/>
                </a:lnTo>
                <a:lnTo>
                  <a:pt x="607685" y="2130203"/>
                </a:lnTo>
                <a:lnTo>
                  <a:pt x="608812" y="2131334"/>
                </a:lnTo>
                <a:lnTo>
                  <a:pt x="608812" y="2134126"/>
                </a:lnTo>
                <a:lnTo>
                  <a:pt x="607685" y="2135253"/>
                </a:lnTo>
                <a:close/>
              </a:path>
              <a:path w="3305175" h="2456815">
                <a:moveTo>
                  <a:pt x="913187" y="2140286"/>
                </a:moveTo>
                <a:lnTo>
                  <a:pt x="904842" y="2140286"/>
                </a:lnTo>
                <a:lnTo>
                  <a:pt x="901463" y="2136904"/>
                </a:lnTo>
                <a:lnTo>
                  <a:pt x="901463" y="2128556"/>
                </a:lnTo>
                <a:lnTo>
                  <a:pt x="904842" y="2125174"/>
                </a:lnTo>
                <a:lnTo>
                  <a:pt x="913187" y="2125174"/>
                </a:lnTo>
                <a:lnTo>
                  <a:pt x="916566" y="2128556"/>
                </a:lnTo>
                <a:lnTo>
                  <a:pt x="916566" y="2136904"/>
                </a:lnTo>
                <a:lnTo>
                  <a:pt x="913187" y="2140286"/>
                </a:lnTo>
                <a:close/>
              </a:path>
              <a:path w="3305175" h="2456815">
                <a:moveTo>
                  <a:pt x="1218685" y="2145316"/>
                </a:moveTo>
                <a:lnTo>
                  <a:pt x="1204778" y="2145316"/>
                </a:lnTo>
                <a:lnTo>
                  <a:pt x="1199144" y="2139679"/>
                </a:lnTo>
                <a:lnTo>
                  <a:pt x="1199144" y="2125744"/>
                </a:lnTo>
                <a:lnTo>
                  <a:pt x="1204778" y="2120107"/>
                </a:lnTo>
                <a:lnTo>
                  <a:pt x="1218702" y="2120107"/>
                </a:lnTo>
                <a:lnTo>
                  <a:pt x="1224336" y="2125744"/>
                </a:lnTo>
                <a:lnTo>
                  <a:pt x="1224336" y="2139679"/>
                </a:lnTo>
                <a:lnTo>
                  <a:pt x="1218685" y="2145316"/>
                </a:lnTo>
                <a:close/>
              </a:path>
              <a:path w="3305175" h="2456815">
                <a:moveTo>
                  <a:pt x="1523731" y="2149525"/>
                </a:moveTo>
                <a:lnTo>
                  <a:pt x="1505196" y="2149525"/>
                </a:lnTo>
                <a:lnTo>
                  <a:pt x="1497679" y="2142001"/>
                </a:lnTo>
                <a:lnTo>
                  <a:pt x="1497679" y="2123455"/>
                </a:lnTo>
                <a:lnTo>
                  <a:pt x="1505196" y="2115935"/>
                </a:lnTo>
                <a:lnTo>
                  <a:pt x="1523731" y="2115935"/>
                </a:lnTo>
                <a:lnTo>
                  <a:pt x="1531249" y="2123455"/>
                </a:lnTo>
                <a:lnTo>
                  <a:pt x="1531249" y="2142001"/>
                </a:lnTo>
                <a:lnTo>
                  <a:pt x="1523731" y="2149525"/>
                </a:lnTo>
                <a:close/>
              </a:path>
              <a:path w="3305175" h="2456815">
                <a:moveTo>
                  <a:pt x="1817189" y="2152891"/>
                </a:moveTo>
                <a:lnTo>
                  <a:pt x="1809344" y="2151307"/>
                </a:lnTo>
                <a:lnTo>
                  <a:pt x="1802940" y="2146988"/>
                </a:lnTo>
                <a:lnTo>
                  <a:pt x="1798623" y="2140580"/>
                </a:lnTo>
                <a:lnTo>
                  <a:pt x="1797040" y="2132728"/>
                </a:lnTo>
                <a:lnTo>
                  <a:pt x="1798623" y="2124879"/>
                </a:lnTo>
                <a:lnTo>
                  <a:pt x="1802940" y="2118471"/>
                </a:lnTo>
                <a:lnTo>
                  <a:pt x="1809344" y="2114153"/>
                </a:lnTo>
                <a:lnTo>
                  <a:pt x="1817189" y="2112569"/>
                </a:lnTo>
                <a:lnTo>
                  <a:pt x="1825034" y="2114153"/>
                </a:lnTo>
                <a:lnTo>
                  <a:pt x="1831438" y="2118471"/>
                </a:lnTo>
                <a:lnTo>
                  <a:pt x="1835755" y="2124879"/>
                </a:lnTo>
                <a:lnTo>
                  <a:pt x="1837338" y="2132728"/>
                </a:lnTo>
                <a:lnTo>
                  <a:pt x="1835755" y="2140580"/>
                </a:lnTo>
                <a:lnTo>
                  <a:pt x="1831438" y="2146988"/>
                </a:lnTo>
                <a:lnTo>
                  <a:pt x="1825034" y="2151307"/>
                </a:lnTo>
                <a:lnTo>
                  <a:pt x="1817189" y="2152891"/>
                </a:lnTo>
                <a:close/>
              </a:path>
              <a:path w="3305175" h="2456815">
                <a:moveTo>
                  <a:pt x="2119913" y="2156253"/>
                </a:moveTo>
                <a:lnTo>
                  <a:pt x="2110762" y="2154404"/>
                </a:lnTo>
                <a:lnTo>
                  <a:pt x="2103289" y="2149363"/>
                </a:lnTo>
                <a:lnTo>
                  <a:pt x="2098250" y="2141885"/>
                </a:lnTo>
                <a:lnTo>
                  <a:pt x="2096402" y="2132728"/>
                </a:lnTo>
                <a:lnTo>
                  <a:pt x="2098250" y="2123573"/>
                </a:lnTo>
                <a:lnTo>
                  <a:pt x="2103289" y="2116095"/>
                </a:lnTo>
                <a:lnTo>
                  <a:pt x="2110762" y="2111053"/>
                </a:lnTo>
                <a:lnTo>
                  <a:pt x="2119913" y="2109204"/>
                </a:lnTo>
                <a:lnTo>
                  <a:pt x="2129063" y="2111053"/>
                </a:lnTo>
                <a:lnTo>
                  <a:pt x="2136537" y="2116095"/>
                </a:lnTo>
                <a:lnTo>
                  <a:pt x="2141576" y="2123573"/>
                </a:lnTo>
                <a:lnTo>
                  <a:pt x="2143424" y="2132728"/>
                </a:lnTo>
                <a:lnTo>
                  <a:pt x="2141576" y="2141885"/>
                </a:lnTo>
                <a:lnTo>
                  <a:pt x="2136537" y="2149363"/>
                </a:lnTo>
                <a:lnTo>
                  <a:pt x="2129063" y="2154404"/>
                </a:lnTo>
                <a:lnTo>
                  <a:pt x="2119913" y="2156253"/>
                </a:lnTo>
                <a:close/>
              </a:path>
              <a:path w="3305175" h="2456815">
                <a:moveTo>
                  <a:pt x="2422640" y="2158778"/>
                </a:moveTo>
                <a:lnTo>
                  <a:pt x="2412515" y="2156731"/>
                </a:lnTo>
                <a:lnTo>
                  <a:pt x="2404244" y="2151151"/>
                </a:lnTo>
                <a:lnTo>
                  <a:pt x="2398666" y="2142876"/>
                </a:lnTo>
                <a:lnTo>
                  <a:pt x="2396621" y="2132745"/>
                </a:lnTo>
                <a:lnTo>
                  <a:pt x="2398666" y="2122615"/>
                </a:lnTo>
                <a:lnTo>
                  <a:pt x="2404244" y="2114340"/>
                </a:lnTo>
                <a:lnTo>
                  <a:pt x="2412515" y="2108759"/>
                </a:lnTo>
                <a:lnTo>
                  <a:pt x="2422640" y="2106713"/>
                </a:lnTo>
                <a:lnTo>
                  <a:pt x="2432763" y="2108759"/>
                </a:lnTo>
                <a:lnTo>
                  <a:pt x="2441033" y="2114340"/>
                </a:lnTo>
                <a:lnTo>
                  <a:pt x="2446610" y="2122615"/>
                </a:lnTo>
                <a:lnTo>
                  <a:pt x="2448656" y="2132745"/>
                </a:lnTo>
                <a:lnTo>
                  <a:pt x="2446612" y="2142876"/>
                </a:lnTo>
                <a:lnTo>
                  <a:pt x="2441039" y="2151151"/>
                </a:lnTo>
                <a:lnTo>
                  <a:pt x="2432770" y="2156731"/>
                </a:lnTo>
                <a:lnTo>
                  <a:pt x="2422640" y="2158778"/>
                </a:lnTo>
                <a:close/>
              </a:path>
              <a:path w="3305175" h="2456815">
                <a:moveTo>
                  <a:pt x="2725364" y="2162143"/>
                </a:moveTo>
                <a:lnTo>
                  <a:pt x="2713926" y="2159834"/>
                </a:lnTo>
                <a:lnTo>
                  <a:pt x="2704587" y="2153534"/>
                </a:lnTo>
                <a:lnTo>
                  <a:pt x="2698291" y="2144190"/>
                </a:lnTo>
                <a:lnTo>
                  <a:pt x="2695982" y="2132745"/>
                </a:lnTo>
                <a:lnTo>
                  <a:pt x="2698291" y="2121300"/>
                </a:lnTo>
                <a:lnTo>
                  <a:pt x="2704587" y="2111956"/>
                </a:lnTo>
                <a:lnTo>
                  <a:pt x="2713926" y="2105657"/>
                </a:lnTo>
                <a:lnTo>
                  <a:pt x="2725364" y="2103347"/>
                </a:lnTo>
                <a:lnTo>
                  <a:pt x="2736801" y="2105657"/>
                </a:lnTo>
                <a:lnTo>
                  <a:pt x="2746140" y="2111956"/>
                </a:lnTo>
                <a:lnTo>
                  <a:pt x="2752436" y="2121300"/>
                </a:lnTo>
                <a:lnTo>
                  <a:pt x="2754745" y="2132745"/>
                </a:lnTo>
                <a:lnTo>
                  <a:pt x="2752436" y="2144190"/>
                </a:lnTo>
                <a:lnTo>
                  <a:pt x="2746140" y="2153534"/>
                </a:lnTo>
                <a:lnTo>
                  <a:pt x="2736801" y="2159834"/>
                </a:lnTo>
                <a:lnTo>
                  <a:pt x="2725364" y="2162143"/>
                </a:lnTo>
                <a:close/>
              </a:path>
              <a:path w="3305175" h="2456815">
                <a:moveTo>
                  <a:pt x="3028087" y="2165512"/>
                </a:moveTo>
                <a:lnTo>
                  <a:pt x="3015344" y="2162936"/>
                </a:lnTo>
                <a:lnTo>
                  <a:pt x="3004936" y="2155912"/>
                </a:lnTo>
                <a:lnTo>
                  <a:pt x="2997918" y="2145497"/>
                </a:lnTo>
                <a:lnTo>
                  <a:pt x="2995344" y="2132745"/>
                </a:lnTo>
                <a:lnTo>
                  <a:pt x="2997918" y="2119994"/>
                </a:lnTo>
                <a:lnTo>
                  <a:pt x="3004936" y="2109580"/>
                </a:lnTo>
                <a:lnTo>
                  <a:pt x="3015344" y="2102557"/>
                </a:lnTo>
                <a:lnTo>
                  <a:pt x="3028087" y="2099982"/>
                </a:lnTo>
                <a:lnTo>
                  <a:pt x="3040831" y="2102557"/>
                </a:lnTo>
                <a:lnTo>
                  <a:pt x="3051241" y="2109580"/>
                </a:lnTo>
                <a:lnTo>
                  <a:pt x="3058260" y="2119994"/>
                </a:lnTo>
                <a:lnTo>
                  <a:pt x="3060834" y="2132745"/>
                </a:lnTo>
                <a:lnTo>
                  <a:pt x="3058260" y="2145497"/>
                </a:lnTo>
                <a:lnTo>
                  <a:pt x="3051241" y="2155912"/>
                </a:lnTo>
                <a:lnTo>
                  <a:pt x="3040831" y="2162936"/>
                </a:lnTo>
                <a:lnTo>
                  <a:pt x="3028087" y="2165512"/>
                </a:lnTo>
                <a:close/>
              </a:path>
              <a:path w="3305175" h="2456815">
                <a:moveTo>
                  <a:pt x="3305067" y="2156478"/>
                </a:moveTo>
                <a:lnTo>
                  <a:pt x="3298334" y="2146487"/>
                </a:lnTo>
                <a:lnTo>
                  <a:pt x="3295563" y="2132762"/>
                </a:lnTo>
                <a:lnTo>
                  <a:pt x="3298334" y="2119037"/>
                </a:lnTo>
                <a:lnTo>
                  <a:pt x="3305067" y="2109046"/>
                </a:lnTo>
                <a:lnTo>
                  <a:pt x="3305067" y="2156478"/>
                </a:lnTo>
                <a:close/>
              </a:path>
              <a:path w="3305175" h="2456815">
                <a:moveTo>
                  <a:pt x="1212211" y="2436529"/>
                </a:moveTo>
                <a:lnTo>
                  <a:pt x="1211269" y="2436529"/>
                </a:lnTo>
                <a:lnTo>
                  <a:pt x="1210898" y="2436157"/>
                </a:lnTo>
                <a:lnTo>
                  <a:pt x="1210898" y="2435216"/>
                </a:lnTo>
                <a:lnTo>
                  <a:pt x="1211269" y="2434844"/>
                </a:lnTo>
                <a:lnTo>
                  <a:pt x="1212211" y="2434844"/>
                </a:lnTo>
                <a:lnTo>
                  <a:pt x="1212579" y="2435216"/>
                </a:lnTo>
                <a:lnTo>
                  <a:pt x="1212579" y="2436157"/>
                </a:lnTo>
                <a:lnTo>
                  <a:pt x="1212211" y="2436529"/>
                </a:lnTo>
                <a:close/>
              </a:path>
              <a:path w="3305175" h="2456815">
                <a:moveTo>
                  <a:pt x="1516315" y="2439050"/>
                </a:moveTo>
                <a:lnTo>
                  <a:pt x="1512599" y="2439050"/>
                </a:lnTo>
                <a:lnTo>
                  <a:pt x="1511100" y="2437555"/>
                </a:lnTo>
                <a:lnTo>
                  <a:pt x="1511100" y="2433818"/>
                </a:lnTo>
                <a:lnTo>
                  <a:pt x="1512599" y="2432319"/>
                </a:lnTo>
                <a:lnTo>
                  <a:pt x="1516332" y="2432319"/>
                </a:lnTo>
                <a:lnTo>
                  <a:pt x="1517827" y="2433818"/>
                </a:lnTo>
                <a:lnTo>
                  <a:pt x="1517827" y="2437555"/>
                </a:lnTo>
                <a:lnTo>
                  <a:pt x="1516315" y="2439050"/>
                </a:lnTo>
                <a:close/>
              </a:path>
              <a:path w="3305175" h="2456815">
                <a:moveTo>
                  <a:pt x="1821358" y="2443260"/>
                </a:moveTo>
                <a:lnTo>
                  <a:pt x="1813017" y="2443260"/>
                </a:lnTo>
                <a:lnTo>
                  <a:pt x="1809638" y="2439877"/>
                </a:lnTo>
                <a:lnTo>
                  <a:pt x="1809638" y="2431530"/>
                </a:lnTo>
                <a:lnTo>
                  <a:pt x="1813017" y="2428147"/>
                </a:lnTo>
                <a:lnTo>
                  <a:pt x="1821358" y="2428147"/>
                </a:lnTo>
                <a:lnTo>
                  <a:pt x="1824740" y="2431530"/>
                </a:lnTo>
                <a:lnTo>
                  <a:pt x="1824740" y="2439877"/>
                </a:lnTo>
                <a:lnTo>
                  <a:pt x="1821358" y="2443260"/>
                </a:lnTo>
                <a:close/>
              </a:path>
              <a:path w="3305175" h="2456815">
                <a:moveTo>
                  <a:pt x="2125935" y="2446625"/>
                </a:moveTo>
                <a:lnTo>
                  <a:pt x="2113894" y="2446625"/>
                </a:lnTo>
                <a:lnTo>
                  <a:pt x="2108999" y="2441727"/>
                </a:lnTo>
                <a:lnTo>
                  <a:pt x="2108999" y="2429680"/>
                </a:lnTo>
                <a:lnTo>
                  <a:pt x="2113894" y="2424782"/>
                </a:lnTo>
                <a:lnTo>
                  <a:pt x="2125935" y="2424782"/>
                </a:lnTo>
                <a:lnTo>
                  <a:pt x="2130829" y="2429680"/>
                </a:lnTo>
                <a:lnTo>
                  <a:pt x="2130829" y="2441727"/>
                </a:lnTo>
                <a:lnTo>
                  <a:pt x="2125935" y="2446625"/>
                </a:lnTo>
                <a:close/>
              </a:path>
              <a:path w="3305175" h="2456815">
                <a:moveTo>
                  <a:pt x="2430981" y="2450831"/>
                </a:moveTo>
                <a:lnTo>
                  <a:pt x="2414295" y="2450831"/>
                </a:lnTo>
                <a:lnTo>
                  <a:pt x="2407537" y="2444067"/>
                </a:lnTo>
                <a:lnTo>
                  <a:pt x="2407537" y="2427371"/>
                </a:lnTo>
                <a:lnTo>
                  <a:pt x="2414295" y="2420609"/>
                </a:lnTo>
                <a:lnTo>
                  <a:pt x="2430981" y="2420609"/>
                </a:lnTo>
                <a:lnTo>
                  <a:pt x="2437742" y="2427371"/>
                </a:lnTo>
                <a:lnTo>
                  <a:pt x="2437742" y="2444067"/>
                </a:lnTo>
                <a:lnTo>
                  <a:pt x="2430981" y="2450831"/>
                </a:lnTo>
                <a:close/>
              </a:path>
              <a:path w="3305175" h="2456815">
                <a:moveTo>
                  <a:pt x="2735102" y="2453356"/>
                </a:moveTo>
                <a:lnTo>
                  <a:pt x="2715625" y="2453356"/>
                </a:lnTo>
                <a:lnTo>
                  <a:pt x="2707736" y="2445464"/>
                </a:lnTo>
                <a:lnTo>
                  <a:pt x="2707736" y="2425977"/>
                </a:lnTo>
                <a:lnTo>
                  <a:pt x="2715625" y="2418085"/>
                </a:lnTo>
                <a:lnTo>
                  <a:pt x="2735102" y="2418085"/>
                </a:lnTo>
                <a:lnTo>
                  <a:pt x="2742988" y="2425977"/>
                </a:lnTo>
                <a:lnTo>
                  <a:pt x="2742988" y="2445464"/>
                </a:lnTo>
                <a:lnTo>
                  <a:pt x="2735102" y="2453356"/>
                </a:lnTo>
                <a:close/>
              </a:path>
              <a:path w="3305175" h="2456815">
                <a:moveTo>
                  <a:pt x="3028087" y="2456722"/>
                </a:moveTo>
                <a:lnTo>
                  <a:pt x="3019919" y="2455070"/>
                </a:lnTo>
                <a:lnTo>
                  <a:pt x="3013247" y="2450568"/>
                </a:lnTo>
                <a:lnTo>
                  <a:pt x="3008748" y="2443892"/>
                </a:lnTo>
                <a:lnTo>
                  <a:pt x="3007098" y="2435719"/>
                </a:lnTo>
                <a:lnTo>
                  <a:pt x="3008748" y="2427546"/>
                </a:lnTo>
                <a:lnTo>
                  <a:pt x="3013247" y="2420871"/>
                </a:lnTo>
                <a:lnTo>
                  <a:pt x="3019919" y="2416370"/>
                </a:lnTo>
                <a:lnTo>
                  <a:pt x="3028087" y="2414719"/>
                </a:lnTo>
                <a:lnTo>
                  <a:pt x="3036256" y="2416370"/>
                </a:lnTo>
                <a:lnTo>
                  <a:pt x="3042928" y="2420871"/>
                </a:lnTo>
                <a:lnTo>
                  <a:pt x="3047427" y="2427546"/>
                </a:lnTo>
                <a:lnTo>
                  <a:pt x="3049077" y="2435719"/>
                </a:lnTo>
                <a:lnTo>
                  <a:pt x="3047427" y="2443892"/>
                </a:lnTo>
                <a:lnTo>
                  <a:pt x="3042928" y="2450568"/>
                </a:lnTo>
                <a:lnTo>
                  <a:pt x="3036256" y="2455070"/>
                </a:lnTo>
                <a:lnTo>
                  <a:pt x="3028087" y="245672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709" y="3028196"/>
            <a:ext cx="17388205" cy="6978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6585" indent="936625">
              <a:lnSpc>
                <a:spcPct val="116500"/>
              </a:lnSpc>
              <a:spcBef>
                <a:spcPts val="95"/>
              </a:spcBef>
            </a:pP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approaches,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apart.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"wow"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800" spc="-3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91770" indent="527050">
              <a:lnSpc>
                <a:spcPct val="116500"/>
              </a:lnSpc>
            </a:pP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+Our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cutting-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unparalleled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subtle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thwart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escalate,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75"/>
              </a:spcBef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27050">
              <a:lnSpc>
                <a:spcPct val="116500"/>
              </a:lnSpc>
              <a:spcBef>
                <a:spcPts val="5"/>
              </a:spcBef>
            </a:pP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+Unlike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anomalous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cues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interactions,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28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75"/>
              </a:spcBef>
              <a:buSzPct val="62500"/>
              <a:buFont typeface="Wingdings" panose="05000000000000000000" pitchFamily="2" charset="2"/>
              <a:buChar char="q"/>
              <a:tabLst>
                <a:tab pos="115570" algn="l"/>
              </a:tabLst>
            </a:pP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12470" indent="527050">
              <a:lnSpc>
                <a:spcPct val="116500"/>
              </a:lnSpc>
            </a:pP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+Our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thresholds,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sz="28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countermeasures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sz="28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keylogging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570" lvl="0" indent="-115570" defTabSz="914400">
              <a:lnSpc>
                <a:spcPct val="100000"/>
              </a:lnSpc>
              <a:spcBef>
                <a:spcPts val="475"/>
              </a:spcBef>
              <a:buSzPct val="62500"/>
              <a:buFontTx/>
              <a:buChar char="•"/>
              <a:tabLst>
                <a:tab pos="115570" algn="l"/>
              </a:tabLst>
            </a:pPr>
            <a:r>
              <a:rPr lang="en-US" sz="2400" kern="0" spc="-170" dirty="0">
                <a:solidFill>
                  <a:sysClr val="windowText" lastClr="000000"/>
                </a:solidFill>
                <a:latin typeface="Verdana"/>
                <a:cs typeface="Verdana"/>
              </a:rPr>
              <a:t>Stealthy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Operation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-3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Evasion</a:t>
            </a:r>
            <a:r>
              <a:rPr lang="en-US" sz="2400" kern="0" spc="-3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Techniques:</a:t>
            </a:r>
            <a:endParaRPr lang="en-US" sz="24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12700" marR="970280" lvl="0" indent="527050" algn="ctr" defTabSz="914400">
              <a:lnSpc>
                <a:spcPct val="116500"/>
              </a:lnSpc>
              <a:spcBef>
                <a:spcPts val="0"/>
              </a:spcBef>
              <a:buNone/>
            </a:pPr>
            <a:r>
              <a:rPr lang="en-US" sz="2400" kern="0" spc="-47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+      O u r</a:t>
            </a:r>
            <a:r>
              <a:rPr lang="en-US" sz="2400" kern="0" spc="254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 err="1">
                <a:solidFill>
                  <a:sysClr val="windowText" lastClr="000000"/>
                </a:solidFill>
                <a:latin typeface="Verdana"/>
                <a:cs typeface="Verdana"/>
              </a:rPr>
              <a:t>keylogger</a:t>
            </a:r>
            <a:r>
              <a:rPr lang="en-US" sz="2400" kern="0" spc="-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operates</a:t>
            </a:r>
            <a:r>
              <a:rPr lang="en-US" sz="2400" kern="0" spc="-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45" dirty="0">
                <a:solidFill>
                  <a:sysClr val="windowText" lastClr="000000"/>
                </a:solidFill>
                <a:latin typeface="Verdana"/>
                <a:cs typeface="Verdana"/>
              </a:rPr>
              <a:t>stealthily</a:t>
            </a:r>
            <a:r>
              <a:rPr lang="en-US" sz="2400" kern="0" spc="-6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50" dirty="0">
                <a:solidFill>
                  <a:sysClr val="windowText" lastClr="000000"/>
                </a:solidFill>
                <a:latin typeface="Verdana"/>
                <a:cs typeface="Verdana"/>
              </a:rPr>
              <a:t>in</a:t>
            </a:r>
            <a:r>
              <a:rPr lang="en-US" sz="2400" kern="0" spc="1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60" dirty="0">
                <a:solidFill>
                  <a:sysClr val="windowText" lastClr="000000"/>
                </a:solidFill>
                <a:latin typeface="Verdana"/>
                <a:cs typeface="Verdana"/>
              </a:rPr>
              <a:t>the</a:t>
            </a:r>
            <a:r>
              <a:rPr lang="en-US" sz="2400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background,</a:t>
            </a:r>
            <a:r>
              <a:rPr lang="en-US" sz="2400" kern="0" spc="1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29" dirty="0">
                <a:solidFill>
                  <a:sysClr val="windowText" lastClr="000000"/>
                </a:solidFill>
                <a:latin typeface="Verdana"/>
                <a:cs typeface="Verdana"/>
              </a:rPr>
              <a:t>evading</a:t>
            </a:r>
            <a:r>
              <a:rPr lang="en-US" sz="2400" kern="0" spc="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detection</a:t>
            </a:r>
            <a:r>
              <a:rPr lang="en-US" sz="2400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605" dirty="0">
                <a:solidFill>
                  <a:sysClr val="windowText" lastClr="000000"/>
                </a:solidFill>
                <a:latin typeface="Verdana"/>
                <a:cs typeface="Verdana"/>
              </a:rPr>
              <a:t>by</a:t>
            </a:r>
            <a:r>
              <a:rPr lang="en-US" sz="2400" kern="0" spc="39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35" dirty="0">
                <a:solidFill>
                  <a:sysClr val="windowText" lastClr="000000"/>
                </a:solidFill>
                <a:latin typeface="Verdana"/>
                <a:cs typeface="Verdana"/>
              </a:rPr>
              <a:t>traditional</a:t>
            </a:r>
            <a:r>
              <a:rPr lang="en-US" sz="2400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5" dirty="0">
                <a:solidFill>
                  <a:sysClr val="windowText" lastClr="000000"/>
                </a:solidFill>
                <a:latin typeface="Verdana"/>
                <a:cs typeface="Verdana"/>
              </a:rPr>
              <a:t>security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75" dirty="0">
                <a:solidFill>
                  <a:sysClr val="windowText" lastClr="000000"/>
                </a:solidFill>
                <a:latin typeface="Verdana"/>
                <a:cs typeface="Verdana"/>
              </a:rPr>
              <a:t>tools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85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17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techniques.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It </a:t>
            </a:r>
            <a:r>
              <a:rPr lang="en-US" sz="2400" kern="0" spc="-245" dirty="0">
                <a:solidFill>
                  <a:sysClr val="windowText" lastClr="000000"/>
                </a:solidFill>
                <a:latin typeface="Verdana"/>
                <a:cs typeface="Verdana"/>
              </a:rPr>
              <a:t>employs</a:t>
            </a:r>
            <a:r>
              <a:rPr lang="en-US" sz="2400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sophisticated</a:t>
            </a:r>
            <a:r>
              <a:rPr lang="en-US" sz="2400" kern="0" spc="-5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40" dirty="0">
                <a:solidFill>
                  <a:sysClr val="windowText" lastClr="000000"/>
                </a:solidFill>
                <a:latin typeface="Verdana"/>
                <a:cs typeface="Verdana"/>
              </a:rPr>
              <a:t>evasion</a:t>
            </a:r>
            <a:r>
              <a:rPr lang="en-US" sz="2400" kern="0" spc="2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techniques</a:t>
            </a:r>
            <a:r>
              <a:rPr lang="en-US" sz="2400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400" kern="0" spc="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15" dirty="0">
                <a:solidFill>
                  <a:sysClr val="windowText" lastClr="000000"/>
                </a:solidFill>
                <a:latin typeface="Verdana"/>
                <a:cs typeface="Verdana"/>
              </a:rPr>
              <a:t>conceal</a:t>
            </a:r>
            <a:r>
              <a:rPr lang="en-US" sz="2400" kern="0" spc="4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its</a:t>
            </a:r>
            <a:r>
              <a:rPr lang="en-US" sz="2400" kern="0" spc="8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40" dirty="0">
                <a:solidFill>
                  <a:sysClr val="windowText" lastClr="000000"/>
                </a:solidFill>
                <a:latin typeface="Verdana"/>
                <a:cs typeface="Verdana"/>
              </a:rPr>
              <a:t>presence,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305" dirty="0">
                <a:solidFill>
                  <a:sysClr val="windowText" lastClr="000000"/>
                </a:solidFill>
                <a:latin typeface="Verdana"/>
                <a:cs typeface="Verdana"/>
              </a:rPr>
              <a:t>such</a:t>
            </a:r>
            <a:r>
              <a:rPr lang="en-US" sz="2400" kern="0" spc="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630" dirty="0">
                <a:solidFill>
                  <a:sysClr val="windowText" lastClr="000000"/>
                </a:solidFill>
                <a:latin typeface="Verdana"/>
                <a:cs typeface="Verdana"/>
              </a:rPr>
              <a:t>as</a:t>
            </a:r>
            <a:r>
              <a:rPr lang="en-US" sz="2400" kern="0" spc="4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75" dirty="0">
                <a:solidFill>
                  <a:sysClr val="windowText" lastClr="000000"/>
                </a:solidFill>
                <a:latin typeface="Verdana"/>
                <a:cs typeface="Verdana"/>
              </a:rPr>
              <a:t>code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obfuscation,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anti-</a:t>
            </a:r>
            <a:r>
              <a:rPr lang="en-US" sz="2400" kern="0" spc="-225" dirty="0">
                <a:solidFill>
                  <a:sysClr val="windowText" lastClr="000000"/>
                </a:solidFill>
                <a:latin typeface="Verdana"/>
                <a:cs typeface="Verdana"/>
              </a:rPr>
              <a:t>analysis</a:t>
            </a:r>
            <a:r>
              <a:rPr lang="en-US" sz="2400" kern="0" spc="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0" dirty="0">
                <a:solidFill>
                  <a:sysClr val="windowText" lastClr="000000"/>
                </a:solidFill>
                <a:latin typeface="Verdana"/>
                <a:cs typeface="Verdana"/>
              </a:rPr>
              <a:t>mechanisms,</a:t>
            </a:r>
            <a:r>
              <a:rPr lang="en-US" sz="2400" kern="0" spc="8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5" dirty="0">
                <a:solidFill>
                  <a:sysClr val="windowText" lastClr="000000"/>
                </a:solidFill>
                <a:latin typeface="Verdana"/>
                <a:cs typeface="Verdana"/>
              </a:rPr>
              <a:t>and </a:t>
            </a:r>
            <a:r>
              <a:rPr lang="en-US" sz="2400" kern="0" spc="-155" dirty="0">
                <a:solidFill>
                  <a:sysClr val="windowText" lastClr="000000"/>
                </a:solidFill>
                <a:latin typeface="Verdana"/>
                <a:cs typeface="Verdana"/>
              </a:rPr>
              <a:t>polymorphic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5" dirty="0">
                <a:solidFill>
                  <a:sysClr val="windowText" lastClr="000000"/>
                </a:solidFill>
                <a:latin typeface="Verdana"/>
                <a:cs typeface="Verdana"/>
              </a:rPr>
              <a:t>behavior,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90" dirty="0">
                <a:solidFill>
                  <a:sysClr val="windowText" lastClr="000000"/>
                </a:solidFill>
                <a:latin typeface="Verdana"/>
                <a:cs typeface="Verdana"/>
              </a:rPr>
              <a:t>making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0" dirty="0">
                <a:solidFill>
                  <a:sysClr val="windowText" lastClr="000000"/>
                </a:solidFill>
                <a:latin typeface="Verdana"/>
                <a:cs typeface="Verdana"/>
              </a:rPr>
              <a:t>it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exceptionally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70" dirty="0">
                <a:solidFill>
                  <a:sysClr val="windowText" lastClr="000000"/>
                </a:solidFill>
                <a:latin typeface="Verdana"/>
                <a:cs typeface="Verdana"/>
              </a:rPr>
              <a:t>difficult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5" dirty="0">
                <a:solidFill>
                  <a:sysClr val="windowText" lastClr="000000"/>
                </a:solidFill>
                <a:latin typeface="Verdana"/>
                <a:cs typeface="Verdana"/>
              </a:rPr>
              <a:t>for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adversaries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to</a:t>
            </a:r>
            <a:r>
              <a:rPr lang="en-US" sz="2400" kern="0" spc="-3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125" dirty="0">
                <a:solidFill>
                  <a:sysClr val="windowText" lastClr="000000"/>
                </a:solidFill>
                <a:latin typeface="Verdana"/>
                <a:cs typeface="Verdana"/>
              </a:rPr>
              <a:t>detect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204" dirty="0">
                <a:solidFill>
                  <a:sysClr val="windowText" lastClr="000000"/>
                </a:solidFill>
                <a:latin typeface="Verdana"/>
                <a:cs typeface="Verdana"/>
              </a:rPr>
              <a:t>and</a:t>
            </a:r>
            <a:r>
              <a:rPr lang="en-US" sz="2400" kern="0" spc="-335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2400" kern="0" spc="-45" dirty="0">
                <a:solidFill>
                  <a:sysClr val="windowText" lastClr="000000"/>
                </a:solidFill>
                <a:latin typeface="Verdana"/>
                <a:cs typeface="Verdana"/>
              </a:rPr>
              <a:t>circumvent.</a:t>
            </a:r>
            <a:endParaRPr lang="en-US" sz="24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1940545"/>
            <a:ext cx="86607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5600" b="0" i="0" u="none" strike="noStrike" kern="1200" cap="none" spc="-66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THE</a:t>
            </a:r>
            <a:r>
              <a:rPr kumimoji="0" lang="en-US" sz="5600" b="0" i="0" u="none" strike="noStrike" kern="1200" cap="none" spc="-9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95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WOW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63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IN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7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THIS</a:t>
            </a:r>
            <a:r>
              <a:rPr kumimoji="0" lang="en-US" sz="5600" b="0" i="0" u="none" strike="noStrike" kern="1200" cap="none" spc="-90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5600" b="0" i="0" u="none" strike="noStrike" kern="1200" cap="none" spc="-74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SOLUTION</a:t>
            </a:r>
            <a:endParaRPr lang="en-IN" dirty="0"/>
          </a:p>
        </p:txBody>
      </p:sp>
      <p:sp>
        <p:nvSpPr>
          <p:cNvPr id="5" name="object 6"/>
          <p:cNvSpPr/>
          <p:nvPr/>
        </p:nvSpPr>
        <p:spPr>
          <a:xfrm>
            <a:off x="15915864" y="161024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3"/>
                </a:moveTo>
                <a:lnTo>
                  <a:pt x="675160" y="1671416"/>
                </a:lnTo>
                <a:lnTo>
                  <a:pt x="625513" y="1666232"/>
                </a:lnTo>
                <a:lnTo>
                  <a:pt x="576616" y="1658026"/>
                </a:lnTo>
                <a:lnTo>
                  <a:pt x="529031" y="1647153"/>
                </a:lnTo>
                <a:lnTo>
                  <a:pt x="483321" y="1633968"/>
                </a:lnTo>
                <a:lnTo>
                  <a:pt x="437539" y="1617096"/>
                </a:lnTo>
                <a:lnTo>
                  <a:pt x="393341" y="1597418"/>
                </a:lnTo>
                <a:lnTo>
                  <a:pt x="350847" y="1575052"/>
                </a:lnTo>
                <a:lnTo>
                  <a:pt x="310177" y="1550114"/>
                </a:lnTo>
                <a:lnTo>
                  <a:pt x="271453" y="1522721"/>
                </a:lnTo>
                <a:lnTo>
                  <a:pt x="234794" y="1492989"/>
                </a:lnTo>
                <a:lnTo>
                  <a:pt x="200323" y="1461036"/>
                </a:lnTo>
                <a:lnTo>
                  <a:pt x="168159" y="1426976"/>
                </a:lnTo>
                <a:lnTo>
                  <a:pt x="138424" y="1390928"/>
                </a:lnTo>
                <a:lnTo>
                  <a:pt x="111238" y="1353007"/>
                </a:lnTo>
                <a:lnTo>
                  <a:pt x="86721" y="1313331"/>
                </a:lnTo>
                <a:lnTo>
                  <a:pt x="64995" y="1272016"/>
                </a:lnTo>
                <a:lnTo>
                  <a:pt x="46180" y="1229178"/>
                </a:lnTo>
                <a:lnTo>
                  <a:pt x="30397" y="1184934"/>
                </a:lnTo>
                <a:lnTo>
                  <a:pt x="17767" y="1139401"/>
                </a:lnTo>
                <a:lnTo>
                  <a:pt x="8416" y="1092695"/>
                </a:lnTo>
                <a:lnTo>
                  <a:pt x="2447" y="1044933"/>
                </a:lnTo>
                <a:lnTo>
                  <a:pt x="36" y="996973"/>
                </a:lnTo>
                <a:lnTo>
                  <a:pt x="0" y="0"/>
                </a:lnTo>
                <a:lnTo>
                  <a:pt x="1449201" y="0"/>
                </a:lnTo>
                <a:lnTo>
                  <a:pt x="1449201" y="996973"/>
                </a:lnTo>
                <a:lnTo>
                  <a:pt x="1446726" y="1045325"/>
                </a:lnTo>
                <a:lnTo>
                  <a:pt x="1440681" y="1092778"/>
                </a:lnTo>
                <a:lnTo>
                  <a:pt x="1431216" y="1139217"/>
                </a:lnTo>
                <a:lnTo>
                  <a:pt x="1418442" y="1184524"/>
                </a:lnTo>
                <a:lnTo>
                  <a:pt x="1402496" y="1228582"/>
                </a:lnTo>
                <a:lnTo>
                  <a:pt x="1383508" y="1271276"/>
                </a:lnTo>
                <a:lnTo>
                  <a:pt x="1361609" y="1312489"/>
                </a:lnTo>
                <a:lnTo>
                  <a:pt x="1336929" y="1352103"/>
                </a:lnTo>
                <a:lnTo>
                  <a:pt x="1309599" y="1390003"/>
                </a:lnTo>
                <a:lnTo>
                  <a:pt x="1279749" y="1426072"/>
                </a:lnTo>
                <a:lnTo>
                  <a:pt x="1247509" y="1460193"/>
                </a:lnTo>
                <a:lnTo>
                  <a:pt x="1213011" y="1492249"/>
                </a:lnTo>
                <a:lnTo>
                  <a:pt x="1176383" y="1522125"/>
                </a:lnTo>
                <a:lnTo>
                  <a:pt x="1137757" y="1549703"/>
                </a:lnTo>
                <a:lnTo>
                  <a:pt x="1097264" y="1574867"/>
                </a:lnTo>
                <a:lnTo>
                  <a:pt x="1055033" y="1597501"/>
                </a:lnTo>
                <a:lnTo>
                  <a:pt x="1011195" y="1617487"/>
                </a:lnTo>
                <a:lnTo>
                  <a:pt x="965880" y="1634709"/>
                </a:lnTo>
                <a:lnTo>
                  <a:pt x="964295" y="1635449"/>
                </a:lnTo>
                <a:lnTo>
                  <a:pt x="962740" y="1635449"/>
                </a:lnTo>
                <a:lnTo>
                  <a:pt x="961186" y="1636190"/>
                </a:lnTo>
                <a:lnTo>
                  <a:pt x="916350" y="1649143"/>
                </a:lnTo>
                <a:lnTo>
                  <a:pt x="870164" y="1659465"/>
                </a:lnTo>
                <a:lnTo>
                  <a:pt x="822777" y="1667014"/>
                </a:lnTo>
                <a:lnTo>
                  <a:pt x="774338" y="1671647"/>
                </a:lnTo>
                <a:lnTo>
                  <a:pt x="724996" y="1673223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8</a:t>
            </a:r>
            <a:endParaRPr sz="8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</TotalTime>
  <Words>863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Bahnschrift</vt:lpstr>
      <vt:lpstr>Oxygen-Sans</vt:lpstr>
      <vt:lpstr>Times New Roman</vt:lpstr>
      <vt:lpstr>Trebuchet MS</vt:lpstr>
      <vt:lpstr>Verdana</vt:lpstr>
      <vt:lpstr>Wingdings</vt:lpstr>
      <vt:lpstr>Berlin</vt:lpstr>
      <vt:lpstr>                                     KEYLOGGER &amp; SECURITY IMPLEMENTATION USING PYTHON</vt:lpstr>
      <vt:lpstr> </vt:lpstr>
      <vt:lpstr>PROBLEM STATEMENT</vt:lpstr>
      <vt:lpstr> </vt:lpstr>
      <vt:lpstr>WHO ARE THE END USERS IN THIS PROJECT?</vt:lpstr>
      <vt:lpstr>WHO ARE THE END USERS IN THIS PROJECT</vt:lpstr>
      <vt:lpstr>PowerPoint Presentation</vt:lpstr>
      <vt:lpstr>THE WOW IN THIS SOLUTION</vt:lpstr>
      <vt:lpstr> </vt:lpstr>
      <vt:lpstr>RESULT</vt:lpstr>
      <vt:lpstr>C O N C L U S I O 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&amp; Security Implementation using Python</dc:title>
  <dc:creator>Dinesh raja</dc:creator>
  <cp:keywords>DAGBbCZEU1E,BAEXze2Q5O4</cp:keywords>
  <cp:lastModifiedBy>aamec</cp:lastModifiedBy>
  <cp:revision>5</cp:revision>
  <dcterms:created xsi:type="dcterms:W3CDTF">2024-04-04T05:01:35Z</dcterms:created>
  <dcterms:modified xsi:type="dcterms:W3CDTF">2024-04-04T05:58:10Z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