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3.xml" ContentType="application/vnd.openxmlformats-officedocument.presentationml.slide+xml"/>
  <Override PartName="/ppt/slideLayouts/slideLayout1c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Layouts/slideLayout8d.xml" ContentType="application/vnd.openxmlformats-officedocument.presentationml.slideLayout+xml"/>
  <Override PartName="/ppt/theme/theme13.xml" ContentType="application/vnd.openxmlformats-officedocument.theme+xml"/>
  <Override PartName="/ppt/slideLayouts/slideLayout3e.xml" ContentType="application/vnd.openxmlformats-officedocument.presentationml.slideLayout+xml"/>
  <Override PartName="/ppt/slideLayouts/slideLayout7f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11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8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819.xml" ContentType="application/vnd.openxmlformats-officedocument.presentationml.slideLayout+xml"/>
  <Override PartName="/ppt/theme/theme14.xml" ContentType="application/vnd.openxmlformats-officedocument.theme+xml"/>
  <Override PartName="/ppt/slideLayouts/slideLayout31a.xml" ContentType="application/vnd.openxmlformats-officedocument.presentationml.slideLayout+xml"/>
  <Override PartName="/ppt/slideLayouts/slideLayout71b.xml" ContentType="application/vnd.openxmlformats-officedocument.presentationml.slideLayout+xml"/>
  <Override PartName="/ppt/slideLayouts/slideLayout121c.xml" ContentType="application/vnd.openxmlformats-officedocument.presentationml.slideLayout+xml"/>
  <Override PartName="/ppt/slideLayouts/slideLayout21d.xml" ContentType="application/vnd.openxmlformats-officedocument.presentationml.slideLayout+xml"/>
  <Override PartName="/ppt/slideLayouts/slideLayout61e.xml" ContentType="application/vnd.openxmlformats-officedocument.presentationml.slideLayout+xml"/>
  <Override PartName="/ppt/slideLayouts/slideLayout111f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10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4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825.xml" ContentType="application/vnd.openxmlformats-officedocument.presentationml.slideLayout+xml"/>
  <Override PartName="/ppt/theme/theme15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1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62a.xml" ContentType="application/vnd.openxmlformats-officedocument.presentationml.slideLayout+xml"/>
  <Override PartName="/ppt/slideLayouts/slideLayout112b.xml" ContentType="application/vnd.openxmlformats-officedocument.presentationml.slideLayout+xml"/>
  <Override PartName="/ppt/slideLayouts/slideLayout52c.xml" ContentType="application/vnd.openxmlformats-officedocument.presentationml.slideLayout+xml"/>
  <Override PartName="/ppt/slideLayouts/slideLayout102d.xml" ContentType="application/vnd.openxmlformats-officedocument.presentationml.slideLayout+xml"/>
  <Override PartName="/ppt/slideLayouts/slideLayout42e.xml" ContentType="application/vnd.openxmlformats-officedocument.presentationml.slideLayout+xml"/>
  <Override PartName="/ppt/slideLayouts/slideLayout92f.xml" ContentType="application/vnd.openxmlformats-officedocument.presentationml.slideLayout+xml"/>
  <Override PartName="/ppt/slides/slide134.xml" ContentType="application/vnd.openxmlformats-officedocument.presentationml.slide+xml"/>
  <Override PartName="/ppt/slideLayouts/slideLayout130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831.xml" ContentType="application/vnd.openxmlformats-officedocument.presentationml.slideLayout+xml"/>
  <Override PartName="/ppt/theme/theme16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1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11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1039.xml" ContentType="application/vnd.openxmlformats-officedocument.presentationml.slideLayout+xml"/>
  <Override PartName="/ppt/slideLayouts/slideLayout43a.xml" ContentType="application/vnd.openxmlformats-officedocument.presentationml.slideLayout+xml"/>
  <Override PartName="/ppt/slideLayouts/slideLayout93b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c.xml" ContentType="application/vnd.openxmlformats-officedocument.presentationml.slideLayout+xml"/>
  <Override PartName="/ppt/slideMasters/slideMaster16.xml" ContentType="application/vnd.openxmlformats-officedocument.presentationml.slideMaster+xml"/>
  <Override PartName="/ppt/slideLayouts/slideLayout83d.xml" ContentType="application/vnd.openxmlformats-officedocument.presentationml.slideLayout+xml"/>
  <Override PartName="/ppt/theme/theme17.xml" ContentType="application/vnd.openxmlformats-officedocument.theme+xml"/>
  <Override PartName="/ppt/slideLayouts/slideLayout33e.xml" ContentType="application/vnd.openxmlformats-officedocument.presentationml.slideLayout+xml"/>
  <Override PartName="/ppt/slideLayouts/slideLayout73f.xml" ContentType="application/vnd.openxmlformats-officedocument.presentationml.slideLayout+xml"/>
  <Override PartName="/ppt/slideLayouts/slideLayout1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11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10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48.xml" ContentType="application/vnd.openxmlformats-officedocument.presentationml.slideLayout+xml"/>
  <Override PartName="/ppt/slideMasters/slideMaster17.xml" ContentType="application/vnd.openxmlformats-officedocument.presentationml.slideMaster+xml"/>
  <Override PartName="/ppt/slideLayouts/slideLayout849.xml" ContentType="application/vnd.openxmlformats-officedocument.presentationml.slideLayout+xml"/>
  <Override PartName="/ppt/theme/theme18.xml" ContentType="application/vnd.openxmlformats-officedocument.theme+xml"/>
  <Override PartName="/ppt/slideLayouts/slideLayout34a.xml" ContentType="application/vnd.openxmlformats-officedocument.presentationml.slideLayout+xml"/>
  <Override PartName="/ppt/slideLayouts/slideLayout74b.xml" ContentType="application/vnd.openxmlformats-officedocument.presentationml.slideLayout+xml"/>
  <Override PartName="/ppt/slideLayouts/slideLayout124c.xml" ContentType="application/vnd.openxmlformats-officedocument.presentationml.slideLayout+xml"/>
  <Override PartName="/ppt/slideLayouts/slideLayout24d.xml" ContentType="application/vnd.openxmlformats-officedocument.presentationml.slideLayout+xml"/>
  <Override PartName="/ppt/slideLayouts/slideLayout64e.xml" ContentType="application/vnd.openxmlformats-officedocument.presentationml.slideLayout+xml"/>
  <Override PartName="/ppt/slideLayouts/slideLayout114f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10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4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855.xml" ContentType="application/vnd.openxmlformats-officedocument.presentationml.slideLayout+xml"/>
  <Override PartName="/ppt/theme/theme19.xml" ContentType="application/vnd.openxmlformats-officedocument.theme+xml"/>
  <Override PartName="/ppt/slideLayouts/slideLayout3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1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65a.xml" ContentType="application/vnd.openxmlformats-officedocument.presentationml.slideLayout+xml"/>
  <Override PartName="/ppt/slideLayouts/slideLayout115b.xml" ContentType="application/vnd.openxmlformats-officedocument.presentationml.slideLayout+xml"/>
  <Override PartName="/ppt/slideLayouts/slideLayout55c.xml" ContentType="application/vnd.openxmlformats-officedocument.presentationml.slideLayout+xml"/>
  <Override PartName="/ppt/slideLayouts/slideLayout105d.xml" ContentType="application/vnd.openxmlformats-officedocument.presentationml.slideLayout+xml"/>
  <Override PartName="/ppt/slideLayouts/slideLayout45e.xml" ContentType="application/vnd.openxmlformats-officedocument.presentationml.slideLayout+xml"/>
  <Override PartName="/ppt/slideLayouts/slideLayout95f.xml" ContentType="application/vnd.openxmlformats-officedocument.presentationml.slideLayout+xml"/>
  <Override PartName="/ppt/slides/slide28.xml" ContentType="application/vnd.openxmlformats-officedocument.presentationml.slide+xml"/>
  <Override PartName="/ppt/slideLayouts/slideLayout160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861.xml" ContentType="application/vnd.openxmlformats-officedocument.presentationml.slideLayout+xml"/>
  <Override PartName="/ppt/theme/theme1a.xml" ContentType="application/vnd.openxmlformats-officedocument.theme+xml"/>
  <Override PartName="/ppt/slideLayouts/slideLayout3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1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11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1069.xml" ContentType="application/vnd.openxmlformats-officedocument.presentationml.slideLayout+xml"/>
  <Override PartName="/ppt/slideLayouts/slideLayout46a.xml" ContentType="application/vnd.openxmlformats-officedocument.presentationml.slideLayout+xml"/>
  <Override PartName="/ppt/slideLayouts/slideLayout96b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16c.xml" ContentType="application/vnd.openxmlformats-officedocument.presentationml.slideLayout+xml"/>
  <Override PartName="/ppt/slideMasters/slideMaster1a.xml" ContentType="application/vnd.openxmlformats-officedocument.presentationml.slideMaster+xml"/>
  <Override PartName="/ppt/slideLayouts/slideLayout86d.xml" ContentType="application/vnd.openxmlformats-officedocument.presentationml.slideLayout+xml"/>
  <Override PartName="/ppt/theme/theme1b.xml" ContentType="application/vnd.openxmlformats-officedocument.theme+xml"/>
  <Override PartName="/ppt/slideLayouts/slideLayout36e.xml" ContentType="application/vnd.openxmlformats-officedocument.presentationml.slideLayout+xml"/>
  <Override PartName="/ppt/slideLayouts/slideLayout76f.xml" ContentType="application/vnd.openxmlformats-officedocument.presentationml.slideLayout+xml"/>
  <Override PartName="/ppt/slideLayouts/slideLayout1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11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10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s/slide4a.xml" ContentType="application/vnd.openxmlformats-officedocument.presentationml.slide+xml"/>
  <Override PartName="/ppt/slideLayouts/slideLayout178.xml" ContentType="application/vnd.openxmlformats-officedocument.presentationml.slideLayout+xml"/>
  <Override PartName="/ppt/slideMasters/slideMaster1b.xml" ContentType="application/vnd.openxmlformats-officedocument.presentationml.slideMaster+xml"/>
  <Override PartName="/ppt/slideLayouts/slideLayout879.xml" ContentType="application/vnd.openxmlformats-officedocument.presentationml.slideLayout+xml"/>
  <Override PartName="/ppt/theme/theme1c.xml" ContentType="application/vnd.openxmlformats-officedocument.theme+xml"/>
  <Override PartName="/ppt/slideLayouts/slideLayout37a.xml" ContentType="application/vnd.openxmlformats-officedocument.presentationml.slideLayout+xml"/>
  <Override PartName="/ppt/slideLayouts/slideLayout77b.xml" ContentType="application/vnd.openxmlformats-officedocument.presentationml.slideLayout+xml"/>
  <Override PartName="/ppt/slideLayouts/slideLayout127c.xml" ContentType="application/vnd.openxmlformats-officedocument.presentationml.slideLayout+xml"/>
  <Override PartName="/ppt/slideLayouts/slideLayout27d.xml" ContentType="application/vnd.openxmlformats-officedocument.presentationml.slideLayout+xml"/>
  <Override PartName="/ppt/slideLayouts/slideLayout67e.xml" ContentType="application/vnd.openxmlformats-officedocument.presentationml.slideLayout+xml"/>
  <Override PartName="/ppt/slideLayouts/slideLayout117f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10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s/slide6b.xml" ContentType="application/vnd.openxmlformats-officedocument.presentationml.slide+xml"/>
  <Override PartName="/ppt/slideLayouts/slideLayout184.xml" ContentType="application/vnd.openxmlformats-officedocument.presentationml.slideLayout+xml"/>
  <Override PartName="/ppt/slideMasters/slideMaster1c.xml" ContentType="application/vnd.openxmlformats-officedocument.presentationml.slideMaster+xml"/>
  <Override PartName="/ppt/slideLayouts/slideLayout885.xml" ContentType="application/vnd.openxmlformats-officedocument.presentationml.slideLayout+xml"/>
  <Override PartName="/ppt/theme/theme1d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1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68a.xml" ContentType="application/vnd.openxmlformats-officedocument.presentationml.slideLayout+xml"/>
  <Override PartName="/ppt/slideLayouts/slideLayout118b.xml" ContentType="application/vnd.openxmlformats-officedocument.presentationml.slideLayout+xml"/>
  <Override PartName="/ppt/slideLayouts/slideLayout58c.xml" ContentType="application/vnd.openxmlformats-officedocument.presentationml.slideLayout+xml"/>
  <Override PartName="/ppt/slideLayouts/slideLayout108d.xml" ContentType="application/vnd.openxmlformats-officedocument.presentationml.slideLayout+xml"/>
  <Override PartName="/ppt/slideLayouts/slideLayout48e.xml" ContentType="application/vnd.openxmlformats-officedocument.presentationml.slideLayout+xml"/>
  <Override PartName="/ppt/slideLayouts/slideLayout98f.xml" ContentType="application/vnd.openxmlformats-officedocument.presentationml.slideLayout+xml"/>
  <Override PartName="/ppt/slides/slide2c.xml" ContentType="application/vnd.openxmlformats-officedocument.presentationml.slide+xml"/>
  <Override PartName="/ppt/slideLayouts/slideLayout190.xml" ContentType="application/vnd.openxmlformats-officedocument.presentationml.slideLayout+xml"/>
  <Override PartName="/ppt/slideMasters/slideMaster1d.xml" ContentType="application/vnd.openxmlformats-officedocument.presentationml.slideMaster+xml"/>
  <Override PartName="/ppt/slideLayouts/slideLayout891.xml" ContentType="application/vnd.openxmlformats-officedocument.presentationml.slideLayout+xml"/>
  <Override PartName="/ppt/theme/theme1e.xml" ContentType="application/vnd.openxmlformats-officedocument.theme+xml"/>
  <Override PartName="/ppt/slideLayouts/slideLayout392.xml" ContentType="application/vnd.openxmlformats-officedocument.presentationml.slideLayout+xml"/>
  <Override PartName="/ppt/slideLayouts/slideLayout793.xml" ContentType="application/vnd.openxmlformats-officedocument.presentationml.slideLayout+xml"/>
  <Override PartName="/ppt/slideLayouts/slideLayout1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11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49a.xml" ContentType="application/vnd.openxmlformats-officedocument.presentationml.slideLayout+xml"/>
  <Override PartName="/ppt/slideLayouts/slideLayout99b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19c.xml" ContentType="application/vnd.openxmlformats-officedocument.presentationml.slideLayout+xml"/>
  <Override PartName="/ppt/slideMasters/slideMaster1e.xml" ContentType="application/vnd.openxmlformats-officedocument.presentationml.slideMaster+xml"/>
  <Override PartName="/ppt/slideLayouts/slideLayout89d.xml" ContentType="application/vnd.openxmlformats-officedocument.presentationml.slideLayout+xml"/>
  <Override PartName="/ppt/theme/theme1f.xml" ContentType="application/vnd.openxmlformats-officedocument.theme+xml"/>
  <Override PartName="/ppt/slideLayouts/slideLayout39e.xml" ContentType="application/vnd.openxmlformats-officedocument.presentationml.slideLayout+xml"/>
  <Override PartName="/ppt/slideLayouts/slideLayout79f.xml" ContentType="application/vnd.openxmlformats-officedocument.presentationml.slideLayout+xml"/>
  <Override PartName="/ppt/slideLayouts/slideLayout12a0.xml" ContentType="application/vnd.openxmlformats-officedocument.presentationml.slideLayout+xml"/>
  <Override PartName="/ppt/slideLayouts/slideLayout2a1.xml" ContentType="application/vnd.openxmlformats-officedocument.presentationml.slideLayout+xml"/>
  <Override PartName="/ppt/slideLayouts/slideLayout6a2.xml" ContentType="application/vnd.openxmlformats-officedocument.presentationml.slideLayout+xml"/>
  <Override PartName="/ppt/slideLayouts/slideLayout11a3.xml" ContentType="application/vnd.openxmlformats-officedocument.presentationml.slideLayout+xml"/>
  <Override PartName="/ppt/slideLayouts/slideLayout5a4.xml" ContentType="application/vnd.openxmlformats-officedocument.presentationml.slideLayout+xml"/>
  <Override PartName="/ppt/slideLayouts/slideLayout10a5.xml" ContentType="application/vnd.openxmlformats-officedocument.presentationml.slideLayout+xml"/>
  <Override PartName="/ppt/slideLayouts/slideLayout4a6.xml" ContentType="application/vnd.openxmlformats-officedocument.presentationml.slideLayout+xml"/>
  <Override PartName="/ppt/slideLayouts/slideLayout9a7.xml" ContentType="application/vnd.openxmlformats-officedocument.presentationml.slideLayout+xml"/>
  <Override PartName="/ppt/slides/slide2e.xml" ContentType="application/vnd.openxmlformats-officedocument.presentationml.slide+xml"/>
  <Override PartName="/ppt/slideLayouts/slideLayout1a8.xml" ContentType="application/vnd.openxmlformats-officedocument.presentationml.slideLayout+xml"/>
  <Override PartName="/ppt/slideMasters/slideMaster1f.xml" ContentType="application/vnd.openxmlformats-officedocument.presentationml.slideMaster+xml"/>
  <Override PartName="/ppt/slideLayouts/slideLayout8a9.xml" ContentType="application/vnd.openxmlformats-officedocument.presentationml.slideLayout+xml"/>
  <Override PartName="/ppt/theme/theme110.xml" ContentType="application/vnd.openxmlformats-officedocument.theme+xml"/>
  <Override PartName="/ppt/slideLayouts/slideLayout3aa.xml" ContentType="application/vnd.openxmlformats-officedocument.presentationml.slideLayout+xml"/>
  <Override PartName="/ppt/slideLayouts/slideLayout7ab.xml" ContentType="application/vnd.openxmlformats-officedocument.presentationml.slideLayout+xml"/>
  <Override PartName="/ppt/slideLayouts/slideLayout12ac.xml" ContentType="application/vnd.openxmlformats-officedocument.presentationml.slideLayout+xml"/>
  <Override PartName="/ppt/slideLayouts/slideLayout2ad.xml" ContentType="application/vnd.openxmlformats-officedocument.presentationml.slideLayout+xml"/>
  <Override PartName="/ppt/slideLayouts/slideLayout6ae.xml" ContentType="application/vnd.openxmlformats-officedocument.presentationml.slideLayout+xml"/>
  <Override PartName="/ppt/slideLayouts/slideLayout11af.xml" ContentType="application/vnd.openxmlformats-officedocument.presentationml.slideLayout+xml"/>
  <Override PartName="/ppt/slideLayouts/slideLayout5b0.xml" ContentType="application/vnd.openxmlformats-officedocument.presentationml.slideLayout+xml"/>
  <Override PartName="/ppt/slideLayouts/slideLayout10b1.xml" ContentType="application/vnd.openxmlformats-officedocument.presentationml.slideLayout+xml"/>
  <Override PartName="/ppt/slideLayouts/slideLayout4b2.xml" ContentType="application/vnd.openxmlformats-officedocument.presentationml.slideLayout+xml"/>
  <Override PartName="/ppt/slideLayouts/slideLayout9b3.xml" ContentType="application/vnd.openxmlformats-officedocument.presentationml.slideLayout+xml"/>
  <Override PartName="/ppt/slides/slide4f.xml" ContentType="application/vnd.openxmlformats-officedocument.presentationml.slide+xml"/>
  <Override PartName="/ppt/slideLayouts/slideLayout1b4.xml" ContentType="application/vnd.openxmlformats-officedocument.presentationml.slideLayout+xml"/>
  <Override PartName="/ppt/slideMasters/slideMaster110.xml" ContentType="application/vnd.openxmlformats-officedocument.presentationml.slideMaster+xml"/>
  <Override PartName="/ppt/slideLayouts/slideLayout8b5.xml" ContentType="application/vnd.openxmlformats-officedocument.presentationml.slideLayout+xml"/>
  <Override PartName="/ppt/theme/theme111.xml" ContentType="application/vnd.openxmlformats-officedocument.theme+xml"/>
  <Override PartName="/ppt/slideLayouts/slideLayout3b6.xml" ContentType="application/vnd.openxmlformats-officedocument.presentationml.slideLayout+xml"/>
  <Override PartName="/ppt/slideLayouts/slideLayout7b7.xml" ContentType="application/vnd.openxmlformats-officedocument.presentationml.slideLayout+xml"/>
  <Override PartName="/ppt/slideLayouts/slideLayout12b8.xml" ContentType="application/vnd.openxmlformats-officedocument.presentationml.slideLayout+xml"/>
  <Override PartName="/ppt/slideLayouts/slideLayout2b9.xml" ContentType="application/vnd.openxmlformats-officedocument.presentationml.slideLayout+xml"/>
  <Override PartName="/ppt/slideLayouts/slideLayout6ba.xml" ContentType="application/vnd.openxmlformats-officedocument.presentationml.slideLayout+xml"/>
  <Override PartName="/ppt/slideLayouts/slideLayout11bb.xml" ContentType="application/vnd.openxmlformats-officedocument.presentationml.slideLayout+xml"/>
  <Override PartName="/ppt/slideLayouts/slideLayout5bc.xml" ContentType="application/vnd.openxmlformats-officedocument.presentationml.slideLayout+xml"/>
  <Override PartName="/ppt/slideLayouts/slideLayout10bd.xml" ContentType="application/vnd.openxmlformats-officedocument.presentationml.slideLayout+xml"/>
  <Override PartName="/ppt/slideLayouts/slideLayout4be.xml" ContentType="application/vnd.openxmlformats-officedocument.presentationml.slideLayout+xml"/>
  <Override PartName="/ppt/slideLayouts/slideLayout9bf.xml" ContentType="application/vnd.openxmlformats-officedocument.presentationml.slideLayout+xml"/>
  <Override PartName="/ppt/slides/slide210.xml" ContentType="application/vnd.openxmlformats-officedocument.presentationml.slide+xml"/>
  <Override PartName="/ppt/slideLayouts/slideLayout1c0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Layouts/slideLayout8c1.xml" ContentType="application/vnd.openxmlformats-officedocument.presentationml.slideLayout+xml"/>
  <Override PartName="/ppt/theme/theme112.xml" ContentType="application/vnd.openxmlformats-officedocument.theme+xml"/>
  <Override PartName="/ppt/slideLayouts/slideLayout3c2.xml" ContentType="application/vnd.openxmlformats-officedocument.presentationml.slideLayout+xml"/>
  <Override PartName="/ppt/slideLayouts/slideLayout7c3.xml" ContentType="application/vnd.openxmlformats-officedocument.presentationml.slideLayout+xml"/>
  <Override PartName="/ppt/slideLayouts/slideLayout12c4.xml" ContentType="application/vnd.openxmlformats-officedocument.presentationml.slideLayout+xml"/>
  <Override PartName="/ppt/slideLayouts/slideLayout2c5.xml" ContentType="application/vnd.openxmlformats-officedocument.presentationml.slideLayout+xml"/>
  <Override PartName="/ppt/slideLayouts/slideLayout6c6.xml" ContentType="application/vnd.openxmlformats-officedocument.presentationml.slideLayout+xml"/>
  <Override PartName="/ppt/slideLayouts/slideLayout11c7.xml" ContentType="application/vnd.openxmlformats-officedocument.presentationml.slideLayout+xml"/>
  <Override PartName="/ppt/slideLayouts/slideLayout5c8.xml" ContentType="application/vnd.openxmlformats-officedocument.presentationml.slideLayout+xml"/>
  <Override PartName="/ppt/slideLayouts/slideLayout10c9.xml" ContentType="application/vnd.openxmlformats-officedocument.presentationml.slideLayout+xml"/>
  <Override PartName="/ppt/slideLayouts/slideLayout4ca.xml" ContentType="application/vnd.openxmlformats-officedocument.presentationml.slideLayout+xml"/>
  <Override PartName="/ppt/slideLayouts/slideLayout9cb.xml" ContentType="application/vnd.openxmlformats-officedocument.presentationml.slideLayout+xml"/>
  <Override PartName="/ppt/slides/slide611.xml" ContentType="application/vnd.openxmlformats-officedocument.presentationml.slide+xml"/>
  <Override PartName="/ppt/slideLayouts/slideLayout1cc.xml" ContentType="application/vnd.openxmlformats-officedocument.presentationml.slideLayout+xml"/>
  <Override PartName="/ppt/slideMasters/slideMaster112.xml" ContentType="application/vnd.openxmlformats-officedocument.presentationml.slideMaster+xml"/>
  <Override PartName="/ppt/slideLayouts/slideLayout8cd.xml" ContentType="application/vnd.openxmlformats-officedocument.presentationml.slideLayout+xml"/>
  <Override PartName="/ppt/theme/theme113.xml" ContentType="application/vnd.openxmlformats-officedocument.theme+xml"/>
  <Override PartName="/ppt/slideLayouts/slideLayout3ce.xml" ContentType="application/vnd.openxmlformats-officedocument.presentationml.slideLayout+xml"/>
  <Override PartName="/ppt/slideLayouts/slideLayout7cf.xml" ContentType="application/vnd.openxmlformats-officedocument.presentationml.slideLayout+xml"/>
  <Override PartName="/ppt/slideLayouts/slideLayout12d0.xml" ContentType="application/vnd.openxmlformats-officedocument.presentationml.slideLayout+xml"/>
  <Override PartName="/ppt/slideLayouts/slideLayout2d1.xml" ContentType="application/vnd.openxmlformats-officedocument.presentationml.slideLayout+xml"/>
  <Override PartName="/ppt/slideLayouts/slideLayout6d2.xml" ContentType="application/vnd.openxmlformats-officedocument.presentationml.slideLayout+xml"/>
  <Override PartName="/ppt/slideLayouts/slideLayout11d3.xml" ContentType="application/vnd.openxmlformats-officedocument.presentationml.slideLayout+xml"/>
  <Override PartName="/ppt/slideLayouts/slideLayout5d4.xml" ContentType="application/vnd.openxmlformats-officedocument.presentationml.slideLayout+xml"/>
  <Override PartName="/ppt/slideLayouts/slideLayout10d5.xml" ContentType="application/vnd.openxmlformats-officedocument.presentationml.slideLayout+xml"/>
  <Override PartName="/ppt/slideLayouts/slideLayout4d6.xml" ContentType="application/vnd.openxmlformats-officedocument.presentationml.slideLayout+xml"/>
  <Override PartName="/ppt/slideLayouts/slideLayout9d7.xml" ContentType="application/vnd.openxmlformats-officedocument.presentationml.slideLayout+xml"/>
  <Override PartName="/ppt/slides/slide212.xml" ContentType="application/vnd.openxmlformats-officedocument.presentationml.slide+xml"/>
  <Override PartName="/ppt/slideLayouts/slideLayout1d8.xml" ContentType="application/vnd.openxmlformats-officedocument.presentationml.slideLayout+xml"/>
  <Override PartName="/ppt/slideMasters/slideMaster113.xml" ContentType="application/vnd.openxmlformats-officedocument.presentationml.slideMaster+xml"/>
  <Override PartName="/ppt/slideLayouts/slideLayout8d9.xml" ContentType="application/vnd.openxmlformats-officedocument.presentationml.slideLayout+xml"/>
  <Override PartName="/ppt/theme/theme114.xml" ContentType="application/vnd.openxmlformats-officedocument.theme+xml"/>
  <Override PartName="/ppt/slideLayouts/slideLayout3da.xml" ContentType="application/vnd.openxmlformats-officedocument.presentationml.slideLayout+xml"/>
  <Override PartName="/ppt/slideLayouts/slideLayout7db.xml" ContentType="application/vnd.openxmlformats-officedocument.presentationml.slideLayout+xml"/>
  <Override PartName="/ppt/slideLayouts/slideLayout12dc.xml" ContentType="application/vnd.openxmlformats-officedocument.presentationml.slideLayout+xml"/>
  <Override PartName="/ppt/slideLayouts/slideLayout2dd.xml" ContentType="application/vnd.openxmlformats-officedocument.presentationml.slideLayout+xml"/>
  <Override PartName="/ppt/slideLayouts/slideLayout6de.xml" ContentType="application/vnd.openxmlformats-officedocument.presentationml.slideLayout+xml"/>
  <Override PartName="/ppt/slideLayouts/slideLayout11df.xml" ContentType="application/vnd.openxmlformats-officedocument.presentationml.slideLayout+xml"/>
  <Override PartName="/ppt/slideLayouts/slideLayout5e0.xml" ContentType="application/vnd.openxmlformats-officedocument.presentationml.slideLayout+xml"/>
  <Override PartName="/ppt/slideLayouts/slideLayout10e1.xml" ContentType="application/vnd.openxmlformats-officedocument.presentationml.slideLayout+xml"/>
  <Override PartName="/ppt/slideLayouts/slideLayout4e2.xml" ContentType="application/vnd.openxmlformats-officedocument.presentationml.slideLayout+xml"/>
  <Override PartName="/ppt/slideLayouts/slideLayout9e3.xml" ContentType="application/vnd.openxmlformats-officedocument.presentationml.slideLayout+xml"/>
  <Override PartName="/ppt/slides/slide313.xml" ContentType="application/vnd.openxmlformats-officedocument.presentationml.slide+xml"/>
  <Override PartName="/ppt/slideLayouts/slideLayout1e4.xml" ContentType="application/vnd.openxmlformats-officedocument.presentationml.slideLayout+xml"/>
  <Override PartName="/ppt/slideMasters/slideMaster114.xml" ContentType="application/vnd.openxmlformats-officedocument.presentationml.slideMaster+xml"/>
  <Override PartName="/ppt/slideLayouts/slideLayout8e5.xml" ContentType="application/vnd.openxmlformats-officedocument.presentationml.slideLayout+xml"/>
  <Override PartName="/ppt/theme/theme115.xml" ContentType="application/vnd.openxmlformats-officedocument.theme+xml"/>
  <Override PartName="/ppt/slideLayouts/slideLayout3e6.xml" ContentType="application/vnd.openxmlformats-officedocument.presentationml.slideLayout+xml"/>
  <Override PartName="/ppt/slideLayouts/slideLayout7e7.xml" ContentType="application/vnd.openxmlformats-officedocument.presentationml.slideLayout+xml"/>
  <Override PartName="/ppt/slideLayouts/slideLayout12e8.xml" ContentType="application/vnd.openxmlformats-officedocument.presentationml.slideLayout+xml"/>
  <Override PartName="/ppt/slideLayouts/slideLayout2e9.xml" ContentType="application/vnd.openxmlformats-officedocument.presentationml.slideLayout+xml"/>
  <Override PartName="/ppt/slideLayouts/slideLayout6ea.xml" ContentType="application/vnd.openxmlformats-officedocument.presentationml.slideLayout+xml"/>
  <Override PartName="/ppt/slideLayouts/slideLayout11eb.xml" ContentType="application/vnd.openxmlformats-officedocument.presentationml.slideLayout+xml"/>
  <Override PartName="/ppt/slideLayouts/slideLayout5ec.xml" ContentType="application/vnd.openxmlformats-officedocument.presentationml.slideLayout+xml"/>
  <Override PartName="/ppt/slideLayouts/slideLayout10ed.xml" ContentType="application/vnd.openxmlformats-officedocument.presentationml.slideLayout+xml"/>
  <Override PartName="/ppt/slideLayouts/slideLayout4ee.xml" ContentType="application/vnd.openxmlformats-officedocument.presentationml.slideLayout+xml"/>
  <Override PartName="/ppt/slideLayouts/slideLayout9ef.xml" ContentType="application/vnd.openxmlformats-officedocument.presentationml.slideLayout+xml"/>
  <Override PartName="/ppt/slides/slide214.xml" ContentType="application/vnd.openxmlformats-officedocument.presentationml.slide+xml"/>
  <Override PartName="/ppt/slideLayouts/slideLayout1f0.xml" ContentType="application/vnd.openxmlformats-officedocument.presentationml.slideLayout+xml"/>
  <Override PartName="/ppt/slideMasters/slideMaster115.xml" ContentType="application/vnd.openxmlformats-officedocument.presentationml.slideMaster+xml"/>
  <Override PartName="/ppt/slideLayouts/slideLayout8f1.xml" ContentType="application/vnd.openxmlformats-officedocument.presentationml.slideLayout+xml"/>
  <Override PartName="/ppt/theme/theme116.xml" ContentType="application/vnd.openxmlformats-officedocument.theme+xml"/>
  <Override PartName="/ppt/slideLayouts/slideLayout3f2.xml" ContentType="application/vnd.openxmlformats-officedocument.presentationml.slideLayout+xml"/>
  <Override PartName="/ppt/slideLayouts/slideLayout7f3.xml" ContentType="application/vnd.openxmlformats-officedocument.presentationml.slideLayout+xml"/>
  <Override PartName="/ppt/slideLayouts/slideLayout12f4.xml" ContentType="application/vnd.openxmlformats-officedocument.presentationml.slideLayout+xml"/>
  <Override PartName="/ppt/slideLayouts/slideLayout2f5.xml" ContentType="application/vnd.openxmlformats-officedocument.presentationml.slideLayout+xml"/>
  <Override PartName="/ppt/slideLayouts/slideLayout6f6.xml" ContentType="application/vnd.openxmlformats-officedocument.presentationml.slideLayout+xml"/>
  <Override PartName="/ppt/slideLayouts/slideLayout11f7.xml" ContentType="application/vnd.openxmlformats-officedocument.presentationml.slideLayout+xml"/>
  <Override PartName="/ppt/slideLayouts/slideLayout5f8.xml" ContentType="application/vnd.openxmlformats-officedocument.presentationml.slideLayout+xml"/>
  <Override PartName="/ppt/slideLayouts/slideLayout10f9.xml" ContentType="application/vnd.openxmlformats-officedocument.presentationml.slideLayout+xml"/>
  <Override PartName="/ppt/slideLayouts/slideLayout4fa.xml" ContentType="application/vnd.openxmlformats-officedocument.presentationml.slideLayout+xml"/>
  <Override PartName="/ppt/slideLayouts/slideLayout9fb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fc.xml" ContentType="application/vnd.openxmlformats-officedocument.presentationml.slideLayout+xml"/>
  <Override PartName="/ppt/slideMasters/slideMaster116.xml" ContentType="application/vnd.openxmlformats-officedocument.presentationml.slideMaster+xml"/>
  <Override PartName="/ppt/slideLayouts/slideLayout8fd.xml" ContentType="application/vnd.openxmlformats-officedocument.presentationml.slideLayout+xml"/>
  <Override PartName="/ppt/theme/theme117.xml" ContentType="application/vnd.openxmlformats-officedocument.theme+xml"/>
  <Override PartName="/ppt/slideLayouts/slideLayout3fe.xml" ContentType="application/vnd.openxmlformats-officedocument.presentationml.slideLayout+xml"/>
  <Override PartName="/ppt/slideLayouts/slideLayout7ff.xml" ContentType="application/vnd.openxmlformats-officedocument.presentationml.slideLayout+xml"/>
  <Override PartName="/ppt/slideLayouts/slideLayout12100.xml" ContentType="application/vnd.openxmlformats-officedocument.presentationml.slideLayout+xml"/>
  <Override PartName="/ppt/slideLayouts/slideLayout2101.xml" ContentType="application/vnd.openxmlformats-officedocument.presentationml.slideLayout+xml"/>
  <Override PartName="/ppt/slideLayouts/slideLayout6102.xml" ContentType="application/vnd.openxmlformats-officedocument.presentationml.slideLayout+xml"/>
  <Override PartName="/ppt/slideLayouts/slideLayout11103.xml" ContentType="application/vnd.openxmlformats-officedocument.presentationml.slideLayout+xml"/>
  <Override PartName="/ppt/slideLayouts/slideLayout5104.xml" ContentType="application/vnd.openxmlformats-officedocument.presentationml.slideLayout+xml"/>
  <Override PartName="/ppt/slideLayouts/slideLayout10105.xml" ContentType="application/vnd.openxmlformats-officedocument.presentationml.slideLayout+xml"/>
  <Override PartName="/ppt/slideLayouts/slideLayout4106.xml" ContentType="application/vnd.openxmlformats-officedocument.presentationml.slideLayout+xml"/>
  <Override PartName="/ppt/slideLayouts/slideLayout9107.xml" ContentType="application/vnd.openxmlformats-officedocument.presentationml.slideLayout+xml"/>
  <Override PartName="/ppt/slides/slide316.xml" ContentType="application/vnd.openxmlformats-officedocument.presentationml.slide+xml"/>
  <Override PartName="/ppt/slideLayouts/slideLayout1108.xml" ContentType="application/vnd.openxmlformats-officedocument.presentationml.slideLayout+xml"/>
  <Override PartName="/ppt/slideMasters/slideMaster117.xml" ContentType="application/vnd.openxmlformats-officedocument.presentationml.slideMaster+xml"/>
  <Override PartName="/ppt/slideLayouts/slideLayout8109.xml" ContentType="application/vnd.openxmlformats-officedocument.presentationml.slideLayout+xml"/>
  <Override PartName="/ppt/theme/theme118.xml" ContentType="application/vnd.openxmlformats-officedocument.theme+xml"/>
  <Override PartName="/ppt/slideLayouts/slideLayout310a.xml" ContentType="application/vnd.openxmlformats-officedocument.presentationml.slideLayout+xml"/>
  <Override PartName="/ppt/slideLayouts/slideLayout710b.xml" ContentType="application/vnd.openxmlformats-officedocument.presentationml.slideLayout+xml"/>
  <Override PartName="/ppt/slideLayouts/slideLayout1210c.xml" ContentType="application/vnd.openxmlformats-officedocument.presentationml.slideLayout+xml"/>
  <Override PartName="/ppt/slideLayouts/slideLayout210d.xml" ContentType="application/vnd.openxmlformats-officedocument.presentationml.slideLayout+xml"/>
  <Override PartName="/ppt/slideLayouts/slideLayout610e.xml" ContentType="application/vnd.openxmlformats-officedocument.presentationml.slideLayout+xml"/>
  <Override PartName="/ppt/slideLayouts/slideLayout1110f.xml" ContentType="application/vnd.openxmlformats-officedocument.presentationml.slideLayout+xml"/>
  <Override PartName="/ppt/slideLayouts/slideLayout5110.xml" ContentType="application/vnd.openxmlformats-officedocument.presentationml.slideLayout+xml"/>
  <Override PartName="/ppt/slideLayouts/slideLayout10111.xml" ContentType="application/vnd.openxmlformats-officedocument.presentationml.slideLayout+xml"/>
  <Override PartName="/ppt/slideLayouts/slideLayout4112.xml" ContentType="application/vnd.openxmlformats-officedocument.presentationml.slideLayout+xml"/>
  <Override PartName="/ppt/slideLayouts/slideLayout9113.xml" ContentType="application/vnd.openxmlformats-officedocument.presentationml.slideLayout+xml"/>
  <Override PartName="/ppt/slides/slide617.xml" ContentType="application/vnd.openxmlformats-officedocument.presentationml.slide+xml"/>
  <Override PartName="/ppt/slideLayouts/slideLayout1114.xml" ContentType="application/vnd.openxmlformats-officedocument.presentationml.slideLayout+xml"/>
  <Override PartName="/ppt/slideMasters/slideMaster118.xml" ContentType="application/vnd.openxmlformats-officedocument.presentationml.slideMaster+xml"/>
  <Override PartName="/ppt/slideLayouts/slideLayout8115.xml" ContentType="application/vnd.openxmlformats-officedocument.presentationml.slideLayout+xml"/>
  <Override PartName="/ppt/theme/theme119.xml" ContentType="application/vnd.openxmlformats-officedocument.theme+xml"/>
  <Override PartName="/ppt/slideLayouts/slideLayout3116.xml" ContentType="application/vnd.openxmlformats-officedocument.presentationml.slideLayout+xml"/>
  <Override PartName="/ppt/slideLayouts/slideLayout7117.xml" ContentType="application/vnd.openxmlformats-officedocument.presentationml.slideLayout+xml"/>
  <Override PartName="/ppt/slideLayouts/slideLayout12118.xml" ContentType="application/vnd.openxmlformats-officedocument.presentationml.slideLayout+xml"/>
  <Override PartName="/ppt/slideLayouts/slideLayout2119.xml" ContentType="application/vnd.openxmlformats-officedocument.presentationml.slideLayout+xml"/>
  <Override PartName="/ppt/slideLayouts/slideLayout611a.xml" ContentType="application/vnd.openxmlformats-officedocument.presentationml.slideLayout+xml"/>
  <Override PartName="/ppt/slideLayouts/slideLayout1111b.xml" ContentType="application/vnd.openxmlformats-officedocument.presentationml.slideLayout+xml"/>
  <Override PartName="/ppt/slideLayouts/slideLayout511c.xml" ContentType="application/vnd.openxmlformats-officedocument.presentationml.slideLayout+xml"/>
  <Override PartName="/ppt/slideLayouts/slideLayout1011d.xml" ContentType="application/vnd.openxmlformats-officedocument.presentationml.slideLayout+xml"/>
  <Override PartName="/ppt/slideLayouts/slideLayout411e.xml" ContentType="application/vnd.openxmlformats-officedocument.presentationml.slideLayout+xml"/>
  <Override PartName="/ppt/slideLayouts/slideLayout911f.xml" ContentType="application/vnd.openxmlformats-officedocument.presentationml.slideLayout+xml"/>
  <Override PartName="/ppt/slides/slide218.xml" ContentType="application/vnd.openxmlformats-officedocument.presentationml.slide+xml"/>
  <Override PartName="/ppt/slideLayouts/slideLayout1120.xml" ContentType="application/vnd.openxmlformats-officedocument.presentationml.slideLayout+xml"/>
  <Override PartName="/ppt/slideMasters/slideMaster119.xml" ContentType="application/vnd.openxmlformats-officedocument.presentationml.slideMaster+xml"/>
  <Override PartName="/ppt/slideLayouts/slideLayout8121.xml" ContentType="application/vnd.openxmlformats-officedocument.presentationml.slideLayout+xml"/>
  <Override PartName="/ppt/theme/theme11a.xml" ContentType="application/vnd.openxmlformats-officedocument.theme+xml"/>
  <Override PartName="/ppt/slideLayouts/slideLayout3122.xml" ContentType="application/vnd.openxmlformats-officedocument.presentationml.slideLayout+xml"/>
  <Override PartName="/ppt/slideLayouts/slideLayout7123.xml" ContentType="application/vnd.openxmlformats-officedocument.presentationml.slideLayout+xml"/>
  <Override PartName="/ppt/slideLayouts/slideLayout12124.xml" ContentType="application/vnd.openxmlformats-officedocument.presentationml.slideLayout+xml"/>
  <Override PartName="/ppt/slideLayouts/slideLayout2125.xml" ContentType="application/vnd.openxmlformats-officedocument.presentationml.slideLayout+xml"/>
  <Override PartName="/ppt/slideLayouts/slideLayout6126.xml" ContentType="application/vnd.openxmlformats-officedocument.presentationml.slideLayout+xml"/>
  <Override PartName="/ppt/slideLayouts/slideLayout11127.xml" ContentType="application/vnd.openxmlformats-officedocument.presentationml.slideLayout+xml"/>
  <Override PartName="/ppt/slideLayouts/slideLayout5128.xml" ContentType="application/vnd.openxmlformats-officedocument.presentationml.slideLayout+xml"/>
  <Override PartName="/ppt/slideLayouts/slideLayout10129.xml" ContentType="application/vnd.openxmlformats-officedocument.presentationml.slideLayout+xml"/>
  <Override PartName="/ppt/slideLayouts/slideLayout412a.xml" ContentType="application/vnd.openxmlformats-officedocument.presentationml.slideLayout+xml"/>
  <Override PartName="/ppt/slideLayouts/slideLayout912b.xml" ContentType="application/vnd.openxmlformats-officedocument.presentationml.slideLayout+xml"/>
  <Override PartName="/ppt/slides/slide319.xml" ContentType="application/vnd.openxmlformats-officedocument.presentationml.slide+xml"/>
  <Override PartName="/ppt/slideLayouts/slideLayout112c.xml" ContentType="application/vnd.openxmlformats-officedocument.presentationml.slideLayout+xml"/>
  <Override PartName="/ppt/slideMasters/slideMaster11a.xml" ContentType="application/vnd.openxmlformats-officedocument.presentationml.slideMaster+xml"/>
  <Override PartName="/ppt/slideLayouts/slideLayout812d.xml" ContentType="application/vnd.openxmlformats-officedocument.presentationml.slideLayout+xml"/>
  <Override PartName="/ppt/theme/theme11b.xml" ContentType="application/vnd.openxmlformats-officedocument.theme+xml"/>
  <Override PartName="/ppt/slideLayouts/slideLayout312e.xml" ContentType="application/vnd.openxmlformats-officedocument.presentationml.slideLayout+xml"/>
  <Override PartName="/ppt/slideLayouts/slideLayout712f.xml" ContentType="application/vnd.openxmlformats-officedocument.presentationml.slideLayout+xml"/>
  <Override PartName="/ppt/slideLayouts/slideLayout12130.xml" ContentType="application/vnd.openxmlformats-officedocument.presentationml.slideLayout+xml"/>
  <Override PartName="/ppt/slideLayouts/slideLayout2131.xml" ContentType="application/vnd.openxmlformats-officedocument.presentationml.slideLayout+xml"/>
  <Override PartName="/ppt/slideLayouts/slideLayout6132.xml" ContentType="application/vnd.openxmlformats-officedocument.presentationml.slideLayout+xml"/>
  <Override PartName="/ppt/slideLayouts/slideLayout11133.xml" ContentType="application/vnd.openxmlformats-officedocument.presentationml.slideLayout+xml"/>
  <Override PartName="/ppt/slideLayouts/slideLayout5134.xml" ContentType="application/vnd.openxmlformats-officedocument.presentationml.slideLayout+xml"/>
  <Override PartName="/ppt/slideLayouts/slideLayout10135.xml" ContentType="application/vnd.openxmlformats-officedocument.presentationml.slideLayout+xml"/>
  <Override PartName="/ppt/slideLayouts/slideLayout4136.xml" ContentType="application/vnd.openxmlformats-officedocument.presentationml.slideLayout+xml"/>
  <Override PartName="/ppt/slideLayouts/slideLayout9137.xml" ContentType="application/vnd.openxmlformats-officedocument.presentationml.slideLayout+xml"/>
  <Override PartName="/ppt/slides/slide31a.xml" ContentType="application/vnd.openxmlformats-officedocument.presentationml.slide+xml"/>
  <Override PartName="/ppt/slideLayouts/slideLayout1138.xml" ContentType="application/vnd.openxmlformats-officedocument.presentationml.slideLayout+xml"/>
  <Override PartName="/ppt/slideMasters/slideMaster11b.xml" ContentType="application/vnd.openxmlformats-officedocument.presentationml.slideMaster+xml"/>
  <Override PartName="/ppt/slideLayouts/slideLayout8139.xml" ContentType="application/vnd.openxmlformats-officedocument.presentationml.slideLayout+xml"/>
  <Override PartName="/ppt/theme/theme11c.xml" ContentType="application/vnd.openxmlformats-officedocument.theme+xml"/>
  <Override PartName="/ppt/slideLayouts/slideLayout313a.xml" ContentType="application/vnd.openxmlformats-officedocument.presentationml.slideLayout+xml"/>
  <Override PartName="/ppt/slideLayouts/slideLayout713b.xml" ContentType="application/vnd.openxmlformats-officedocument.presentationml.slideLayout+xml"/>
  <Override PartName="/ppt/slideLayouts/slideLayout1213c.xml" ContentType="application/vnd.openxmlformats-officedocument.presentationml.slideLayout+xml"/>
  <Override PartName="/ppt/slideLayouts/slideLayout213d.xml" ContentType="application/vnd.openxmlformats-officedocument.presentationml.slideLayout+xml"/>
  <Override PartName="/ppt/slideLayouts/slideLayout613e.xml" ContentType="application/vnd.openxmlformats-officedocument.presentationml.slideLayout+xml"/>
  <Override PartName="/ppt/slideLayouts/slideLayout1113f.xml" ContentType="application/vnd.openxmlformats-officedocument.presentationml.slideLayout+xml"/>
  <Override PartName="/ppt/slideLayouts/slideLayout5140.xml" ContentType="application/vnd.openxmlformats-officedocument.presentationml.slideLayout+xml"/>
  <Override PartName="/ppt/slideLayouts/slideLayout10141.xml" ContentType="application/vnd.openxmlformats-officedocument.presentationml.slideLayout+xml"/>
  <Override PartName="/ppt/slideLayouts/slideLayout4142.xml" ContentType="application/vnd.openxmlformats-officedocument.presentationml.slideLayout+xml"/>
  <Override PartName="/ppt/slideLayouts/slideLayout9143.xml" ContentType="application/vnd.openxmlformats-officedocument.presentationml.slideLayout+xml"/>
  <Override PartName="/ppt/slides/slide21b.xml" ContentType="application/vnd.openxmlformats-officedocument.presentationml.slide+xml"/>
  <Override PartName="/ppt/slideLayouts/slideLayout1144.xml" ContentType="application/vnd.openxmlformats-officedocument.presentationml.slideLayout+xml"/>
  <Override PartName="/ppt/slideMasters/slideMaster11c.xml" ContentType="application/vnd.openxmlformats-officedocument.presentationml.slideMaster+xml"/>
  <Override PartName="/ppt/slideLayouts/slideLayout8145.xml" ContentType="application/vnd.openxmlformats-officedocument.presentationml.slideLayout+xml"/>
  <Override PartName="/ppt/theme/theme11d.xml" ContentType="application/vnd.openxmlformats-officedocument.theme+xml"/>
  <Override PartName="/ppt/slideLayouts/slideLayout3146.xml" ContentType="application/vnd.openxmlformats-officedocument.presentationml.slideLayout+xml"/>
  <Override PartName="/ppt/slideLayouts/slideLayout7147.xml" ContentType="application/vnd.openxmlformats-officedocument.presentationml.slideLayout+xml"/>
  <Override PartName="/ppt/slideLayouts/slideLayout12148.xml" ContentType="application/vnd.openxmlformats-officedocument.presentationml.slideLayout+xml"/>
  <Override PartName="/ppt/slideLayouts/slideLayout2149.xml" ContentType="application/vnd.openxmlformats-officedocument.presentationml.slideLayout+xml"/>
  <Override PartName="/ppt/slideLayouts/slideLayout614a.xml" ContentType="application/vnd.openxmlformats-officedocument.presentationml.slideLayout+xml"/>
  <Override PartName="/ppt/slideLayouts/slideLayout1114b.xml" ContentType="application/vnd.openxmlformats-officedocument.presentationml.slideLayout+xml"/>
  <Override PartName="/ppt/slideLayouts/slideLayout514c.xml" ContentType="application/vnd.openxmlformats-officedocument.presentationml.slideLayout+xml"/>
  <Override PartName="/ppt/slideLayouts/slideLayout1014d.xml" ContentType="application/vnd.openxmlformats-officedocument.presentationml.slideLayout+xml"/>
  <Override PartName="/ppt/slideLayouts/slideLayout414e.xml" ContentType="application/vnd.openxmlformats-officedocument.presentationml.slideLayout+xml"/>
  <Override PartName="/ppt/slideLayouts/slideLayout914f.xml" ContentType="application/vnd.openxmlformats-officedocument.presentationml.slideLayout+xml"/>
  <Override PartName="/ppt/slides/slide21c.xml" ContentType="application/vnd.openxmlformats-officedocument.presentationml.slide+xml"/>
  <Override PartName="/ppt/slideLayouts/slideLayout1150.xml" ContentType="application/vnd.openxmlformats-officedocument.presentationml.slideLayout+xml"/>
  <Override PartName="/ppt/slideMasters/slideMaster11d.xml" ContentType="application/vnd.openxmlformats-officedocument.presentationml.slideMaster+xml"/>
  <Override PartName="/ppt/slideLayouts/slideLayout8151.xml" ContentType="application/vnd.openxmlformats-officedocument.presentationml.slideLayout+xml"/>
  <Override PartName="/ppt/theme/theme11e.xml" ContentType="application/vnd.openxmlformats-officedocument.theme+xml"/>
  <Override PartName="/ppt/slideLayouts/slideLayout3152.xml" ContentType="application/vnd.openxmlformats-officedocument.presentationml.slideLayout+xml"/>
  <Override PartName="/ppt/slideLayouts/slideLayout7153.xml" ContentType="application/vnd.openxmlformats-officedocument.presentationml.slideLayout+xml"/>
  <Override PartName="/ppt/slideLayouts/slideLayout12154.xml" ContentType="application/vnd.openxmlformats-officedocument.presentationml.slideLayout+xml"/>
  <Override PartName="/ppt/slideLayouts/slideLayout2155.xml" ContentType="application/vnd.openxmlformats-officedocument.presentationml.slideLayout+xml"/>
  <Override PartName="/ppt/slideLayouts/slideLayout6156.xml" ContentType="application/vnd.openxmlformats-officedocument.presentationml.slideLayout+xml"/>
  <Override PartName="/ppt/slideLayouts/slideLayout11157.xml" ContentType="application/vnd.openxmlformats-officedocument.presentationml.slideLayout+xml"/>
  <Override PartName="/ppt/slideLayouts/slideLayout5158.xml" ContentType="application/vnd.openxmlformats-officedocument.presentationml.slideLayout+xml"/>
  <Override PartName="/ppt/slideLayouts/slideLayout10159.xml" ContentType="application/vnd.openxmlformats-officedocument.presentationml.slideLayout+xml"/>
  <Override PartName="/ppt/slideLayouts/slideLayout415a.xml" ContentType="application/vnd.openxmlformats-officedocument.presentationml.slideLayout+xml"/>
  <Override PartName="/ppt/slideLayouts/slideLayout915b.xml" ContentType="application/vnd.openxmlformats-officedocument.presentationml.slideLayout+xml"/>
  <Override PartName="/ppt/slides/slide51d.xml" ContentType="application/vnd.openxmlformats-officedocument.presentationml.slide+xml"/>
  <Override PartName="/ppt/slideLayouts/slideLayout115c.xml" ContentType="application/vnd.openxmlformats-officedocument.presentationml.slideLayout+xml"/>
  <Override PartName="/ppt/slideMasters/slideMaster11e.xml" ContentType="application/vnd.openxmlformats-officedocument.presentationml.slideMaster+xml"/>
  <Override PartName="/ppt/slideLayouts/slideLayout815d.xml" ContentType="application/vnd.openxmlformats-officedocument.presentationml.slideLayout+xml"/>
  <Override PartName="/ppt/theme/theme11f.xml" ContentType="application/vnd.openxmlformats-officedocument.theme+xml"/>
  <Override PartName="/ppt/slideLayouts/slideLayout315e.xml" ContentType="application/vnd.openxmlformats-officedocument.presentationml.slideLayout+xml"/>
  <Override PartName="/ppt/slideLayouts/slideLayout715f.xml" ContentType="application/vnd.openxmlformats-officedocument.presentationml.slideLayout+xml"/>
  <Override PartName="/ppt/slideLayouts/slideLayout12160.xml" ContentType="application/vnd.openxmlformats-officedocument.presentationml.slideLayout+xml"/>
  <Override PartName="/ppt/slideLayouts/slideLayout2161.xml" ContentType="application/vnd.openxmlformats-officedocument.presentationml.slideLayout+xml"/>
  <Override PartName="/ppt/slideLayouts/slideLayout6162.xml" ContentType="application/vnd.openxmlformats-officedocument.presentationml.slideLayout+xml"/>
  <Override PartName="/ppt/slideLayouts/slideLayout11163.xml" ContentType="application/vnd.openxmlformats-officedocument.presentationml.slideLayout+xml"/>
  <Override PartName="/ppt/slideLayouts/slideLayout5164.xml" ContentType="application/vnd.openxmlformats-officedocument.presentationml.slideLayout+xml"/>
  <Override PartName="/ppt/slideLayouts/slideLayout10165.xml" ContentType="application/vnd.openxmlformats-officedocument.presentationml.slideLayout+xml"/>
  <Override PartName="/ppt/slideLayouts/slideLayout4166.xml" ContentType="application/vnd.openxmlformats-officedocument.presentationml.slideLayout+xml"/>
  <Override PartName="/ppt/slideLayouts/slideLayout9167.xml" ContentType="application/vnd.openxmlformats-officedocument.presentationml.slideLayout+xml"/>
  <Override PartName="/ppt/slides/slide21e.xml" ContentType="application/vnd.openxmlformats-officedocument.presentationml.slide+xml"/>
  <Override PartName="/ppt/slideLayouts/slideLayout1168.xml" ContentType="application/vnd.openxmlformats-officedocument.presentationml.slideLayout+xml"/>
  <Override PartName="/ppt/slideMasters/slideMaster11f.xml" ContentType="application/vnd.openxmlformats-officedocument.presentationml.slideMaster+xml"/>
  <Override PartName="/ppt/slideLayouts/slideLayout8169.xml" ContentType="application/vnd.openxmlformats-officedocument.presentationml.slideLayout+xml"/>
  <Override PartName="/ppt/theme/theme120.xml" ContentType="application/vnd.openxmlformats-officedocument.theme+xml"/>
  <Override PartName="/ppt/slideLayouts/slideLayout316a.xml" ContentType="application/vnd.openxmlformats-officedocument.presentationml.slideLayout+xml"/>
  <Override PartName="/ppt/slideLayouts/slideLayout716b.xml" ContentType="application/vnd.openxmlformats-officedocument.presentationml.slideLayout+xml"/>
  <Override PartName="/ppt/slideLayouts/slideLayout1216c.xml" ContentType="application/vnd.openxmlformats-officedocument.presentationml.slideLayout+xml"/>
  <Override PartName="/ppt/slideLayouts/slideLayout216d.xml" ContentType="application/vnd.openxmlformats-officedocument.presentationml.slideLayout+xml"/>
  <Override PartName="/ppt/slideLayouts/slideLayout616e.xml" ContentType="application/vnd.openxmlformats-officedocument.presentationml.slideLayout+xml"/>
  <Override PartName="/ppt/slideLayouts/slideLayout1116f.xml" ContentType="application/vnd.openxmlformats-officedocument.presentationml.slideLayout+xml"/>
  <Override PartName="/ppt/slideLayouts/slideLayout5170.xml" ContentType="application/vnd.openxmlformats-officedocument.presentationml.slideLayout+xml"/>
  <Override PartName="/ppt/slideLayouts/slideLayout10171.xml" ContentType="application/vnd.openxmlformats-officedocument.presentationml.slideLayout+xml"/>
  <Override PartName="/ppt/slideLayouts/slideLayout4172.xml" ContentType="application/vnd.openxmlformats-officedocument.presentationml.slideLayout+xml"/>
  <Override PartName="/ppt/slideLayouts/slideLayout9173.xml" ContentType="application/vnd.openxmlformats-officedocument.presentationml.slideLayout+xml"/>
  <Override PartName="/ppt/slides/slide21f.xml" ContentType="application/vnd.openxmlformats-officedocument.presentationml.slide+xml"/>
  <Override PartName="/ppt/slideLayouts/slideLayout1174.xml" ContentType="application/vnd.openxmlformats-officedocument.presentationml.slideLayout+xml"/>
  <Override PartName="/ppt/slideMasters/slideMaster120.xml" ContentType="application/vnd.openxmlformats-officedocument.presentationml.slideMaster+xml"/>
  <Override PartName="/ppt/slideLayouts/slideLayout8175.xml" ContentType="application/vnd.openxmlformats-officedocument.presentationml.slideLayout+xml"/>
  <Override PartName="/ppt/theme/theme121.xml" ContentType="application/vnd.openxmlformats-officedocument.theme+xml"/>
  <Override PartName="/ppt/slideLayouts/slideLayout3176.xml" ContentType="application/vnd.openxmlformats-officedocument.presentationml.slideLayout+xml"/>
  <Override PartName="/ppt/slideLayouts/slideLayout7177.xml" ContentType="application/vnd.openxmlformats-officedocument.presentationml.slideLayout+xml"/>
  <Override PartName="/ppt/slideLayouts/slideLayout12178.xml" ContentType="application/vnd.openxmlformats-officedocument.presentationml.slideLayout+xml"/>
  <Override PartName="/ppt/slideLayouts/slideLayout2179.xml" ContentType="application/vnd.openxmlformats-officedocument.presentationml.slideLayout+xml"/>
  <Override PartName="/ppt/slideLayouts/slideLayout617a.xml" ContentType="application/vnd.openxmlformats-officedocument.presentationml.slideLayout+xml"/>
  <Override PartName="/ppt/slideLayouts/slideLayout1117b.xml" ContentType="application/vnd.openxmlformats-officedocument.presentationml.slideLayout+xml"/>
  <Override PartName="/ppt/slideLayouts/slideLayout517c.xml" ContentType="application/vnd.openxmlformats-officedocument.presentationml.slideLayout+xml"/>
  <Override PartName="/ppt/slideLayouts/slideLayout1017d.xml" ContentType="application/vnd.openxmlformats-officedocument.presentationml.slideLayout+xml"/>
  <Override PartName="/ppt/slideLayouts/slideLayout417e.xml" ContentType="application/vnd.openxmlformats-officedocument.presentationml.slideLayout+xml"/>
  <Override PartName="/ppt/slideLayouts/slideLayout917f.xml" ContentType="application/vnd.openxmlformats-officedocument.presentationml.slideLayout+xml"/>
  <Override PartName="/ppt/slides/slide320.xml" ContentType="application/vnd.openxmlformats-officedocument.presentationml.slide+xml"/>
  <Override PartName="/ppt/slideLayouts/slideLayout1180.xml" ContentType="application/vnd.openxmlformats-officedocument.presentationml.slideLayout+xml"/>
  <Override PartName="/ppt/slideMasters/slideMaster121.xml" ContentType="application/vnd.openxmlformats-officedocument.presentationml.slideMaster+xml"/>
  <Override PartName="/ppt/slideLayouts/slideLayout8181.xml" ContentType="application/vnd.openxmlformats-officedocument.presentationml.slideLayout+xml"/>
  <Override PartName="/ppt/theme/theme122.xml" ContentType="application/vnd.openxmlformats-officedocument.theme+xml"/>
  <Override PartName="/ppt/slideLayouts/slideLayout3182.xml" ContentType="application/vnd.openxmlformats-officedocument.presentationml.slideLayout+xml"/>
  <Override PartName="/ppt/slideLayouts/slideLayout7183.xml" ContentType="application/vnd.openxmlformats-officedocument.presentationml.slideLayout+xml"/>
  <Override PartName="/ppt/slideLayouts/slideLayout12184.xml" ContentType="application/vnd.openxmlformats-officedocument.presentationml.slideLayout+xml"/>
  <Override PartName="/ppt/slideLayouts/slideLayout2185.xml" ContentType="application/vnd.openxmlformats-officedocument.presentationml.slideLayout+xml"/>
  <Override PartName="/ppt/slideLayouts/slideLayout6186.xml" ContentType="application/vnd.openxmlformats-officedocument.presentationml.slideLayout+xml"/>
  <Override PartName="/ppt/slideLayouts/slideLayout11187.xml" ContentType="application/vnd.openxmlformats-officedocument.presentationml.slideLayout+xml"/>
  <Override PartName="/ppt/slideLayouts/slideLayout5188.xml" ContentType="application/vnd.openxmlformats-officedocument.presentationml.slideLayout+xml"/>
  <Override PartName="/ppt/slideLayouts/slideLayout10189.xml" ContentType="application/vnd.openxmlformats-officedocument.presentationml.slideLayout+xml"/>
  <Override PartName="/ppt/slideLayouts/slideLayout418a.xml" ContentType="application/vnd.openxmlformats-officedocument.presentationml.slideLayout+xml"/>
  <Override PartName="/ppt/slideLayouts/slideLayout918b.xml" ContentType="application/vnd.openxmlformats-officedocument.presentationml.slideLayout+xml"/>
  <Override PartName="/ppt/slides/slide221.xml" ContentType="application/vnd.openxmlformats-officedocument.presentationml.slide+xml"/>
  <Override PartName="/ppt/slideLayouts/slideLayout118c.xml" ContentType="application/vnd.openxmlformats-officedocument.presentationml.slideLayout+xml"/>
  <Override PartName="/ppt/slideMasters/slideMaster122.xml" ContentType="application/vnd.openxmlformats-officedocument.presentationml.slideMaster+xml"/>
  <Override PartName="/ppt/slideLayouts/slideLayout818d.xml" ContentType="application/vnd.openxmlformats-officedocument.presentationml.slideLayout+xml"/>
  <Override PartName="/ppt/theme/theme123.xml" ContentType="application/vnd.openxmlformats-officedocument.theme+xml"/>
  <Override PartName="/ppt/slideLayouts/slideLayout318e.xml" ContentType="application/vnd.openxmlformats-officedocument.presentationml.slideLayout+xml"/>
  <Override PartName="/ppt/slideLayouts/slideLayout718f.xml" ContentType="application/vnd.openxmlformats-officedocument.presentationml.slideLayout+xml"/>
  <Override PartName="/ppt/slideLayouts/slideLayout12190.xml" ContentType="application/vnd.openxmlformats-officedocument.presentationml.slideLayout+xml"/>
  <Override PartName="/ppt/slideLayouts/slideLayout2191.xml" ContentType="application/vnd.openxmlformats-officedocument.presentationml.slideLayout+xml"/>
  <Override PartName="/ppt/slideLayouts/slideLayout6192.xml" ContentType="application/vnd.openxmlformats-officedocument.presentationml.slideLayout+xml"/>
  <Override PartName="/ppt/slideLayouts/slideLayout11193.xml" ContentType="application/vnd.openxmlformats-officedocument.presentationml.slideLayout+xml"/>
  <Override PartName="/ppt/slideLayouts/slideLayout5194.xml" ContentType="application/vnd.openxmlformats-officedocument.presentationml.slideLayout+xml"/>
  <Override PartName="/ppt/slideLayouts/slideLayout10195.xml" ContentType="application/vnd.openxmlformats-officedocument.presentationml.slideLayout+xml"/>
  <Override PartName="/ppt/slideLayouts/slideLayout4196.xml" ContentType="application/vnd.openxmlformats-officedocument.presentationml.slideLayout+xml"/>
  <Override PartName="/ppt/slideLayouts/slideLayout9197.xml" ContentType="application/vnd.openxmlformats-officedocument.presentationml.slideLayout+xml"/>
  <Override PartName="/ppt/slides/slide322.xml" ContentType="application/vnd.openxmlformats-officedocument.presentationml.slide+xml"/>
  <Override PartName="/ppt/slideLayouts/slideLayout1198.xml" ContentType="application/vnd.openxmlformats-officedocument.presentationml.slideLayout+xml"/>
  <Override PartName="/ppt/slideMasters/slideMaster123.xml" ContentType="application/vnd.openxmlformats-officedocument.presentationml.slideMaster+xml"/>
  <Override PartName="/ppt/slideLayouts/slideLayout8199.xml" ContentType="application/vnd.openxmlformats-officedocument.presentationml.slideLayout+xml"/>
  <Override PartName="/ppt/theme/theme124.xml" ContentType="application/vnd.openxmlformats-officedocument.theme+xml"/>
  <Override PartName="/ppt/slideLayouts/slideLayout319a.xml" ContentType="application/vnd.openxmlformats-officedocument.presentationml.slideLayout+xml"/>
  <Override PartName="/ppt/slideLayouts/slideLayout719b.xml" ContentType="application/vnd.openxmlformats-officedocument.presentationml.slideLayout+xml"/>
  <Override PartName="/ppt/slideLayouts/slideLayout1219c.xml" ContentType="application/vnd.openxmlformats-officedocument.presentationml.slideLayout+xml"/>
  <Override PartName="/ppt/slideLayouts/slideLayout219d.xml" ContentType="application/vnd.openxmlformats-officedocument.presentationml.slideLayout+xml"/>
  <Override PartName="/ppt/slideLayouts/slideLayout619e.xml" ContentType="application/vnd.openxmlformats-officedocument.presentationml.slideLayout+xml"/>
  <Override PartName="/ppt/slideLayouts/slideLayout1119f.xml" ContentType="application/vnd.openxmlformats-officedocument.presentationml.slideLayout+xml"/>
  <Override PartName="/ppt/slideLayouts/slideLayout51a0.xml" ContentType="application/vnd.openxmlformats-officedocument.presentationml.slideLayout+xml"/>
  <Override PartName="/ppt/slideLayouts/slideLayout101a1.xml" ContentType="application/vnd.openxmlformats-officedocument.presentationml.slideLayout+xml"/>
  <Override PartName="/ppt/slideLayouts/slideLayout41a2.xml" ContentType="application/vnd.openxmlformats-officedocument.presentationml.slideLayout+xml"/>
  <Override PartName="/ppt/slideLayouts/slideLayout91a3.xml" ContentType="application/vnd.openxmlformats-officedocument.presentationml.slideLayout+xml"/>
  <Override PartName="/ppt/slides/slide223.xml" ContentType="application/vnd.openxmlformats-officedocument.presentationml.slide+xml"/>
  <Override PartName="/ppt/slideLayouts/slideLayout11a4.xml" ContentType="application/vnd.openxmlformats-officedocument.presentationml.slideLayout+xml"/>
  <Override PartName="/ppt/slideMasters/slideMaster124.xml" ContentType="application/vnd.openxmlformats-officedocument.presentationml.slideMaster+xml"/>
  <Override PartName="/ppt/slideLayouts/slideLayout81a5.xml" ContentType="application/vnd.openxmlformats-officedocument.presentationml.slideLayout+xml"/>
  <Override PartName="/ppt/theme/theme125.xml" ContentType="application/vnd.openxmlformats-officedocument.theme+xml"/>
  <Override PartName="/ppt/slideLayouts/slideLayout31a6.xml" ContentType="application/vnd.openxmlformats-officedocument.presentationml.slideLayout+xml"/>
  <Override PartName="/ppt/slideLayouts/slideLayout71a7.xml" ContentType="application/vnd.openxmlformats-officedocument.presentationml.slideLayout+xml"/>
  <Override PartName="/ppt/slideLayouts/slideLayout121a8.xml" ContentType="application/vnd.openxmlformats-officedocument.presentationml.slideLayout+xml"/>
  <Override PartName="/ppt/slideLayouts/slideLayout21a9.xml" ContentType="application/vnd.openxmlformats-officedocument.presentationml.slideLayout+xml"/>
  <Override PartName="/ppt/slideLayouts/slideLayout61aa.xml" ContentType="application/vnd.openxmlformats-officedocument.presentationml.slideLayout+xml"/>
  <Override PartName="/ppt/slideLayouts/slideLayout111ab.xml" ContentType="application/vnd.openxmlformats-officedocument.presentationml.slideLayout+xml"/>
  <Override PartName="/ppt/slideLayouts/slideLayout51ac.xml" ContentType="application/vnd.openxmlformats-officedocument.presentationml.slideLayout+xml"/>
  <Override PartName="/ppt/slideLayouts/slideLayout101ad.xml" ContentType="application/vnd.openxmlformats-officedocument.presentationml.slideLayout+xml"/>
  <Override PartName="/ppt/slideLayouts/slideLayout41ae.xml" ContentType="application/vnd.openxmlformats-officedocument.presentationml.slideLayout+xml"/>
  <Override PartName="/ppt/slideLayouts/slideLayout91af.xml" ContentType="application/vnd.openxmlformats-officedocument.presentationml.slideLayout+xml"/>
  <Override PartName="/ppt/slides/slide224.xml" ContentType="application/vnd.openxmlformats-officedocument.presentationml.slide+xml"/>
  <Override PartName="/ppt/slideLayouts/slideLayout11b0.xml" ContentType="application/vnd.openxmlformats-officedocument.presentationml.slideLayout+xml"/>
  <Override PartName="/ppt/slideMasters/slideMaster125.xml" ContentType="application/vnd.openxmlformats-officedocument.presentationml.slideMaster+xml"/>
  <Override PartName="/ppt/slideLayouts/slideLayout81b1.xml" ContentType="application/vnd.openxmlformats-officedocument.presentationml.slideLayout+xml"/>
  <Override PartName="/ppt/theme/theme126.xml" ContentType="application/vnd.openxmlformats-officedocument.theme+xml"/>
  <Override PartName="/ppt/slideLayouts/slideLayout31b2.xml" ContentType="application/vnd.openxmlformats-officedocument.presentationml.slideLayout+xml"/>
  <Override PartName="/ppt/slideLayouts/slideLayout71b3.xml" ContentType="application/vnd.openxmlformats-officedocument.presentationml.slideLayout+xml"/>
  <Override PartName="/ppt/slideLayouts/slideLayout121b4.xml" ContentType="application/vnd.openxmlformats-officedocument.presentationml.slideLayout+xml"/>
  <Override PartName="/ppt/slideLayouts/slideLayout21b5.xml" ContentType="application/vnd.openxmlformats-officedocument.presentationml.slideLayout+xml"/>
  <Override PartName="/ppt/slideLayouts/slideLayout61b6.xml" ContentType="application/vnd.openxmlformats-officedocument.presentationml.slideLayout+xml"/>
  <Override PartName="/ppt/slideLayouts/slideLayout111b7.xml" ContentType="application/vnd.openxmlformats-officedocument.presentationml.slideLayout+xml"/>
  <Override PartName="/ppt/slideLayouts/slideLayout51b8.xml" ContentType="application/vnd.openxmlformats-officedocument.presentationml.slideLayout+xml"/>
  <Override PartName="/ppt/slideLayouts/slideLayout101b9.xml" ContentType="application/vnd.openxmlformats-officedocument.presentationml.slideLayout+xml"/>
  <Override PartName="/ppt/slideLayouts/slideLayout41ba.xml" ContentType="application/vnd.openxmlformats-officedocument.presentationml.slideLayout+xml"/>
  <Override PartName="/ppt/slideLayouts/slideLayout91bb.xml" ContentType="application/vnd.openxmlformats-officedocument.presentationml.slideLayout+xml"/>
  <Override PartName="/ppt/slides/slide225.xml" ContentType="application/vnd.openxmlformats-officedocument.presentationml.slide+xml"/>
  <Override PartName="/ppt/slideLayouts/slideLayout11bc.xml" ContentType="application/vnd.openxmlformats-officedocument.presentationml.slideLayout+xml"/>
  <Override PartName="/ppt/slideMasters/slideMaster126.xml" ContentType="application/vnd.openxmlformats-officedocument.presentationml.slideMaster+xml"/>
  <Override PartName="/ppt/slideLayouts/slideLayout81bd.xml" ContentType="application/vnd.openxmlformats-officedocument.presentationml.slideLayout+xml"/>
  <Override PartName="/ppt/theme/theme127.xml" ContentType="application/vnd.openxmlformats-officedocument.theme+xml"/>
  <Override PartName="/ppt/slideLayouts/slideLayout31be.xml" ContentType="application/vnd.openxmlformats-officedocument.presentationml.slideLayout+xml"/>
  <Override PartName="/ppt/slideLayouts/slideLayout71bf.xml" ContentType="application/vnd.openxmlformats-officedocument.presentationml.slideLayout+xml"/>
  <Override PartName="/ppt/slideLayouts/slideLayout121c0.xml" ContentType="application/vnd.openxmlformats-officedocument.presentationml.slideLayout+xml"/>
  <Override PartName="/ppt/slideLayouts/slideLayout21c1.xml" ContentType="application/vnd.openxmlformats-officedocument.presentationml.slideLayout+xml"/>
  <Override PartName="/ppt/slideLayouts/slideLayout61c2.xml" ContentType="application/vnd.openxmlformats-officedocument.presentationml.slideLayout+xml"/>
  <Override PartName="/ppt/slideLayouts/slideLayout111c3.xml" ContentType="application/vnd.openxmlformats-officedocument.presentationml.slideLayout+xml"/>
  <Override PartName="/ppt/slideLayouts/slideLayout51c4.xml" ContentType="application/vnd.openxmlformats-officedocument.presentationml.slideLayout+xml"/>
  <Override PartName="/ppt/slideLayouts/slideLayout101c5.xml" ContentType="application/vnd.openxmlformats-officedocument.presentationml.slideLayout+xml"/>
  <Override PartName="/ppt/slideLayouts/slideLayout41c6.xml" ContentType="application/vnd.openxmlformats-officedocument.presentationml.slideLayout+xml"/>
  <Override PartName="/ppt/slideLayouts/slideLayout91c7.xml" ContentType="application/vnd.openxmlformats-officedocument.presentationml.slideLayout+xml"/>
  <Override PartName="/ppt/slides/slide426.xml" ContentType="application/vnd.openxmlformats-officedocument.presentationml.slide+xml"/>
  <Override PartName="/ppt/slideLayouts/slideLayout11c8.xml" ContentType="application/vnd.openxmlformats-officedocument.presentationml.slideLayout+xml"/>
  <Override PartName="/ppt/slideMasters/slideMaster127.xml" ContentType="application/vnd.openxmlformats-officedocument.presentationml.slideMaster+xml"/>
  <Override PartName="/ppt/slideLayouts/slideLayout81c9.xml" ContentType="application/vnd.openxmlformats-officedocument.presentationml.slideLayout+xml"/>
  <Override PartName="/ppt/theme/theme128.xml" ContentType="application/vnd.openxmlformats-officedocument.theme+xml"/>
  <Override PartName="/ppt/slideLayouts/slideLayout31ca.xml" ContentType="application/vnd.openxmlformats-officedocument.presentationml.slideLayout+xml"/>
  <Override PartName="/ppt/slideLayouts/slideLayout71cb.xml" ContentType="application/vnd.openxmlformats-officedocument.presentationml.slideLayout+xml"/>
  <Override PartName="/ppt/slideLayouts/slideLayout121cc.xml" ContentType="application/vnd.openxmlformats-officedocument.presentationml.slideLayout+xml"/>
  <Override PartName="/ppt/slideLayouts/slideLayout21cd.xml" ContentType="application/vnd.openxmlformats-officedocument.presentationml.slideLayout+xml"/>
  <Override PartName="/ppt/slideLayouts/slideLayout61ce.xml" ContentType="application/vnd.openxmlformats-officedocument.presentationml.slideLayout+xml"/>
  <Override PartName="/ppt/slideLayouts/slideLayout111cf.xml" ContentType="application/vnd.openxmlformats-officedocument.presentationml.slideLayout+xml"/>
  <Override PartName="/ppt/slideLayouts/slideLayout51d0.xml" ContentType="application/vnd.openxmlformats-officedocument.presentationml.slideLayout+xml"/>
  <Override PartName="/ppt/slideLayouts/slideLayout101d1.xml" ContentType="application/vnd.openxmlformats-officedocument.presentationml.slideLayout+xml"/>
  <Override PartName="/ppt/slideLayouts/slideLayout41d2.xml" ContentType="application/vnd.openxmlformats-officedocument.presentationml.slideLayout+xml"/>
  <Override PartName="/ppt/slideLayouts/slideLayout91d3.xml" ContentType="application/vnd.openxmlformats-officedocument.presentationml.slideLayout+xml"/>
  <Override PartName="/ppt/slides/slide227.xml" ContentType="application/vnd.openxmlformats-officedocument.presentationml.slide+xml"/>
  <Override PartName="/ppt/slideLayouts/slideLayout11d4.xml" ContentType="application/vnd.openxmlformats-officedocument.presentationml.slideLayout+xml"/>
  <Override PartName="/ppt/slideMasters/slideMaster128.xml" ContentType="application/vnd.openxmlformats-officedocument.presentationml.slideMaster+xml"/>
  <Override PartName="/ppt/slideLayouts/slideLayout81d5.xml" ContentType="application/vnd.openxmlformats-officedocument.presentationml.slideLayout+xml"/>
  <Override PartName="/ppt/theme/theme129.xml" ContentType="application/vnd.openxmlformats-officedocument.theme+xml"/>
  <Override PartName="/ppt/slideLayouts/slideLayout31d6.xml" ContentType="application/vnd.openxmlformats-officedocument.presentationml.slideLayout+xml"/>
  <Override PartName="/ppt/slideLayouts/slideLayout71d7.xml" ContentType="application/vnd.openxmlformats-officedocument.presentationml.slideLayout+xml"/>
  <Override PartName="/ppt/slideLayouts/slideLayout121d8.xml" ContentType="application/vnd.openxmlformats-officedocument.presentationml.slideLayout+xml"/>
  <Override PartName="/ppt/slideLayouts/slideLayout21d9.xml" ContentType="application/vnd.openxmlformats-officedocument.presentationml.slideLayout+xml"/>
  <Override PartName="/ppt/slideLayouts/slideLayout61da.xml" ContentType="application/vnd.openxmlformats-officedocument.presentationml.slideLayout+xml"/>
  <Override PartName="/ppt/slideLayouts/slideLayout111db.xml" ContentType="application/vnd.openxmlformats-officedocument.presentationml.slideLayout+xml"/>
  <Override PartName="/ppt/slideLayouts/slideLayout51dc.xml" ContentType="application/vnd.openxmlformats-officedocument.presentationml.slideLayout+xml"/>
  <Override PartName="/ppt/slideLayouts/slideLayout101dd.xml" ContentType="application/vnd.openxmlformats-officedocument.presentationml.slideLayout+xml"/>
  <Override PartName="/ppt/slideLayouts/slideLayout41de.xml" ContentType="application/vnd.openxmlformats-officedocument.presentationml.slideLayout+xml"/>
  <Override PartName="/ppt/slideLayouts/slideLayout91df.xml" ContentType="application/vnd.openxmlformats-officedocument.presentationml.slideLayout+xml"/>
  <Override PartName="/ppt/slides/slide428.xml" ContentType="application/vnd.openxmlformats-officedocument.presentationml.slide+xml"/>
  <Override PartName="/ppt/slideLayouts/slideLayout11e0.xml" ContentType="application/vnd.openxmlformats-officedocument.presentationml.slideLayout+xml"/>
  <Override PartName="/ppt/slideMasters/slideMaster129.xml" ContentType="application/vnd.openxmlformats-officedocument.presentationml.slideMaster+xml"/>
  <Override PartName="/ppt/slideLayouts/slideLayout81e1.xml" ContentType="application/vnd.openxmlformats-officedocument.presentationml.slideLayout+xml"/>
  <Override PartName="/ppt/theme/theme12a.xml" ContentType="application/vnd.openxmlformats-officedocument.theme+xml"/>
  <Override PartName="/ppt/slideLayouts/slideLayout31e2.xml" ContentType="application/vnd.openxmlformats-officedocument.presentationml.slideLayout+xml"/>
  <Override PartName="/ppt/slideLayouts/slideLayout71e3.xml" ContentType="application/vnd.openxmlformats-officedocument.presentationml.slideLayout+xml"/>
  <Override PartName="/ppt/slideLayouts/slideLayout121e4.xml" ContentType="application/vnd.openxmlformats-officedocument.presentationml.slideLayout+xml"/>
  <Override PartName="/ppt/slideLayouts/slideLayout21e5.xml" ContentType="application/vnd.openxmlformats-officedocument.presentationml.slideLayout+xml"/>
  <Override PartName="/ppt/slideLayouts/slideLayout61e6.xml" ContentType="application/vnd.openxmlformats-officedocument.presentationml.slideLayout+xml"/>
  <Override PartName="/ppt/slideLayouts/slideLayout111e7.xml" ContentType="application/vnd.openxmlformats-officedocument.presentationml.slideLayout+xml"/>
  <Override PartName="/ppt/slideLayouts/slideLayout51e8.xml" ContentType="application/vnd.openxmlformats-officedocument.presentationml.slideLayout+xml"/>
  <Override PartName="/ppt/slideLayouts/slideLayout101e9.xml" ContentType="application/vnd.openxmlformats-officedocument.presentationml.slideLayout+xml"/>
  <Override PartName="/ppt/slideLayouts/slideLayout41ea.xml" ContentType="application/vnd.openxmlformats-officedocument.presentationml.slideLayout+xml"/>
  <Override PartName="/ppt/slideLayouts/slideLayout91eb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bcdb8f2faf104daf"/>
    <p:sldMasterId id="2147483650" r:id="R48ac656daab047fe"/>
    <p:sldMasterId id="2147483651" r:id="R0a1711d9783c48a1"/>
    <p:sldMasterId id="2147483652" r:id="Rebfb2fb5ca1c4033"/>
    <p:sldMasterId id="2147483653" r:id="R550c4fd323cb42e6"/>
    <p:sldMasterId id="2147483654" r:id="R2bf6116931f34a35"/>
    <p:sldMasterId id="2147483655" r:id="Re76eb3a633c1411c"/>
    <p:sldMasterId id="2147483656" r:id="R28fc2b3f769a41b0"/>
    <p:sldMasterId id="2147483657" r:id="R91f98b57f8954dd7"/>
    <p:sldMasterId id="2147483658" r:id="Rd9d69584ba804667"/>
    <p:sldMasterId id="2147483659" r:id="R56b1f1513b9f4c37"/>
    <p:sldMasterId id="2147483660" r:id="Rbb0880b9bd704087"/>
    <p:sldMasterId id="2147483661" r:id="R1c224b2dd122429d"/>
    <p:sldMasterId id="2147483662" r:id="R5c535acd4a6d4ad9"/>
    <p:sldMasterId id="2147483663" r:id="R4d79fb7d45ea4b96"/>
    <p:sldMasterId id="2147483664" r:id="Reb965d84baa04afd"/>
    <p:sldMasterId id="2147483665" r:id="R7310ce0c77a240a3"/>
    <p:sldMasterId id="2147483666" r:id="Rc4b30e83808d44d4"/>
    <p:sldMasterId id="2147483667" r:id="R8d60912aff6146ef"/>
    <p:sldMasterId id="2147483668" r:id="R5afc3177fe93442c"/>
    <p:sldMasterId id="2147483669" r:id="Rc485b188092748cd"/>
    <p:sldMasterId id="2147483670" r:id="R89112c4bdead445d"/>
    <p:sldMasterId id="2147483671" r:id="R283b491221a84599"/>
    <p:sldMasterId id="2147483672" r:id="R00d9cdc694974cf6"/>
    <p:sldMasterId id="2147483673" r:id="Rcb2e306c24624322"/>
    <p:sldMasterId id="2147483674" r:id="R55028f6cebac4704"/>
    <p:sldMasterId id="2147483675" r:id="R0638086966284d47"/>
    <p:sldMasterId id="2147483676" r:id="R81c641ec22c54f67"/>
    <p:sldMasterId id="2147483677" r:id="Rf4cb53fa0ed94291"/>
    <p:sldMasterId id="2147483678" r:id="R713bb86e5dad4aeb"/>
    <p:sldMasterId id="2147483679" r:id="R7f0d0d40c22e41d3"/>
    <p:sldMasterId id="2147483680" r:id="Ra593ff4deb3a4032"/>
    <p:sldMasterId id="2147483681" r:id="Ra963a717edb94469"/>
    <p:sldMasterId id="2147483682" r:id="R7ddf5d9728cb4ee4"/>
    <p:sldMasterId id="2147483683" r:id="R0f762fe83af042b2"/>
    <p:sldMasterId id="2147483684" r:id="R4ae5ab7cb6a34df0"/>
    <p:sldMasterId id="2147483685" r:id="Rdac802cfa351405b"/>
    <p:sldMasterId id="2147483686" r:id="R0aa6985764ea43ff"/>
    <p:sldMasterId id="2147483687" r:id="Rddb2783818244502"/>
    <p:sldMasterId id="2147483688" r:id="R0da4fa489b0a4f28"/>
  </p:sldMasterIdLst>
  <p:notesMasterIdLst>
    <p:notesMasterId r:id="rId2"/>
  </p:notesMasterIdLst>
  <p:sldIdLst>
    <p:sldId id="257" r:id="Powerpoint_Templates_UNHCR_6thJan20191"/>
    <p:sldId id="258" r:id="Powerpoint_Templates_UNHCR_6thJan20192"/>
    <p:sldId id="259" r:id="Powerpoint_Templates_UNHCR_6thJan20193"/>
    <p:sldId id="260" r:id="Powerpoint_Templates_UNHCR_6thJan20194"/>
    <p:sldId id="261" r:id="Powerpoint_Templates_UNHCR_6thJan20195"/>
    <p:sldId id="262" r:id="Powerpoint_Templates_UNHCR_6thJan20196"/>
    <p:sldId id="263" r:id="Powerpoint_Templates_UNHCR_6thJan20197"/>
    <p:sldId id="264" r:id="Powerpoint_Templates_UNHCR_6thJan20198"/>
    <p:sldId id="265" r:id="Powerpoint_Templates_UNHCR_6thJan20199"/>
    <p:sldId id="266" r:id="Powerpoint_Templates_UNHCR_6thJan201910"/>
    <p:sldId id="267" r:id="Powerpoint_Templates_UNHCR_6thJan201911"/>
    <p:sldId id="268" r:id="Powerpoint_Templates_UNHCR_6thJan201912"/>
    <p:sldId id="269" r:id="Powerpoint_Templates_UNHCR_6thJan201913"/>
    <p:sldId id="270" r:id="Powerpoint_Templates_UNHCR_6thJan201914"/>
    <p:sldId id="271" r:id="Powerpoint_Templates_UNHCR_6thJan201915"/>
    <p:sldId id="272" r:id="Powerpoint_Templates_UNHCR_6thJan201916"/>
    <p:sldId id="273" r:id="Powerpoint_Templates_UNHCR_6thJan201917"/>
    <p:sldId id="274" r:id="Powerpoint_Templates_UNHCR_6thJan201918"/>
    <p:sldId id="275" r:id="Powerpoint_Templates_UNHCR_6thJan201919"/>
    <p:sldId id="276" r:id="Powerpoint_Templates_UNHCR_6thJan201920"/>
    <p:sldId id="277" r:id="Powerpoint_Templates_UNHCR_6thJan201921"/>
    <p:sldId id="278" r:id="Powerpoint_Templates_UNHCR_6thJan201922"/>
    <p:sldId id="279" r:id="Powerpoint_Templates_UNHCR_6thJan201923"/>
    <p:sldId id="280" r:id="Powerpoint_Templates_UNHCR_6thJan201924"/>
    <p:sldId id="281" r:id="Powerpoint_Templates_UNHCR_6thJan201925"/>
    <p:sldId id="282" r:id="Powerpoint_Templates_UNHCR_6thJan201926"/>
    <p:sldId id="283" r:id="Powerpoint_Templates_UNHCR_6thJan201927"/>
    <p:sldId id="284" r:id="Powerpoint_Templates_UNHCR_6thJan201928"/>
    <p:sldId id="285" r:id="Powerpoint_Templates_UNHCR_6thJan201929"/>
    <p:sldId id="286" r:id="Powerpoint_Templates_UNHCR_6thJan201930"/>
    <p:sldId id="287" r:id="Powerpoint_Templates_UNHCR_6thJan201931"/>
    <p:sldId id="288" r:id="Powerpoint_Templates_UNHCR_6thJan201932"/>
    <p:sldId id="289" r:id="Powerpoint_Templates_UNHCR_6thJan201933"/>
    <p:sldId id="290" r:id="Powerpoint_Templates_UNHCR_6thJan201934"/>
    <p:sldId id="291" r:id="Powerpoint_Templates_UNHCR_6thJan201935"/>
    <p:sldId id="292" r:id="Powerpoint_Templates_UNHCR_6thJan201936"/>
    <p:sldId id="293" r:id="Powerpoint_Templates_UNHCR_6thJan201937"/>
    <p:sldId id="294" r:id="Powerpoint_Templates_UNHCR_6thJan201938"/>
    <p:sldId id="295" r:id="Powerpoint_Templates_UNHCR_6thJan201939"/>
    <p:sldId id="296" r:id="Powerpoint_Templates_UNHCR_6thJan2019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notesMaster" Target="notesMasters/notesMaster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13.xml" Id="Powerpoint_Templates_UNHCR_6thJan20191" /><Relationship Type="http://schemas.openxmlformats.org/officeDocument/2006/relationships/slideMaster" Target="/ppt/slideMasters/slideMaster12.xml" Id="Rbcdb8f2faf104daf" /><Relationship Type="http://schemas.openxmlformats.org/officeDocument/2006/relationships/slide" Target="/ppt/slides/slide5.xml" Id="Powerpoint_Templates_UNHCR_6thJan20192" /><Relationship Type="http://schemas.openxmlformats.org/officeDocument/2006/relationships/slideMaster" Target="/ppt/slideMasters/slideMaster13.xml" Id="R48ac656daab047fe" /><Relationship Type="http://schemas.openxmlformats.org/officeDocument/2006/relationships/slide" Target="/ppt/slides/slide4.xml" Id="Powerpoint_Templates_UNHCR_6thJan20193" /><Relationship Type="http://schemas.openxmlformats.org/officeDocument/2006/relationships/slideMaster" Target="/ppt/slideMasters/slideMaster14.xml" Id="R0a1711d9783c48a1" /><Relationship Type="http://schemas.openxmlformats.org/officeDocument/2006/relationships/slide" Target="/ppt/slides/slide134.xml" Id="Powerpoint_Templates_UNHCR_6thJan20194" /><Relationship Type="http://schemas.openxmlformats.org/officeDocument/2006/relationships/slideMaster" Target="/ppt/slideMasters/slideMaster15.xml" Id="Rebfb2fb5ca1c4033" /><Relationship Type="http://schemas.openxmlformats.org/officeDocument/2006/relationships/slide" Target="/ppt/slides/slide6.xml" Id="Powerpoint_Templates_UNHCR_6thJan20195" /><Relationship Type="http://schemas.openxmlformats.org/officeDocument/2006/relationships/slideMaster" Target="/ppt/slideMasters/slideMaster16.xml" Id="R550c4fd323cb42e6" /><Relationship Type="http://schemas.openxmlformats.org/officeDocument/2006/relationships/slide" Target="/ppt/slides/slide3.xml" Id="Powerpoint_Templates_UNHCR_6thJan20196" /><Relationship Type="http://schemas.openxmlformats.org/officeDocument/2006/relationships/slideMaster" Target="/ppt/slideMasters/slideMaster17.xml" Id="R2bf6116931f34a35" /><Relationship Type="http://schemas.openxmlformats.org/officeDocument/2006/relationships/slide" Target="/ppt/slides/slide2.xml" Id="Powerpoint_Templates_UNHCR_6thJan20197" /><Relationship Type="http://schemas.openxmlformats.org/officeDocument/2006/relationships/slideMaster" Target="/ppt/slideMasters/slideMaster18.xml" Id="Re76eb3a633c1411c" /><Relationship Type="http://schemas.openxmlformats.org/officeDocument/2006/relationships/slide" Target="/ppt/slides/slide28.xml" Id="Powerpoint_Templates_UNHCR_6thJan20198" /><Relationship Type="http://schemas.openxmlformats.org/officeDocument/2006/relationships/slideMaster" Target="/ppt/slideMasters/slideMaster19.xml" Id="R28fc2b3f769a41b0" /><Relationship Type="http://schemas.openxmlformats.org/officeDocument/2006/relationships/slide" Target="/ppt/slides/slide29.xml" Id="Powerpoint_Templates_UNHCR_6thJan20199" /><Relationship Type="http://schemas.openxmlformats.org/officeDocument/2006/relationships/slideMaster" Target="/ppt/slideMasters/slideMaster1a.xml" Id="R91f98b57f8954dd7" /><Relationship Type="http://schemas.openxmlformats.org/officeDocument/2006/relationships/slide" Target="/ppt/slides/slide4a.xml" Id="Powerpoint_Templates_UNHCR_6thJan201910" /><Relationship Type="http://schemas.openxmlformats.org/officeDocument/2006/relationships/slideMaster" Target="/ppt/slideMasters/slideMaster1b.xml" Id="Rd9d69584ba804667" /><Relationship Type="http://schemas.openxmlformats.org/officeDocument/2006/relationships/slide" Target="/ppt/slides/slide6b.xml" Id="Powerpoint_Templates_UNHCR_6thJan201911" /><Relationship Type="http://schemas.openxmlformats.org/officeDocument/2006/relationships/slideMaster" Target="/ppt/slideMasters/slideMaster1c.xml" Id="R56b1f1513b9f4c37" /><Relationship Type="http://schemas.openxmlformats.org/officeDocument/2006/relationships/slide" Target="/ppt/slides/slide2c.xml" Id="Powerpoint_Templates_UNHCR_6thJan201912" /><Relationship Type="http://schemas.openxmlformats.org/officeDocument/2006/relationships/slideMaster" Target="/ppt/slideMasters/slideMaster1d.xml" Id="Rbb0880b9bd704087" /><Relationship Type="http://schemas.openxmlformats.org/officeDocument/2006/relationships/slide" Target="/ppt/slides/slide8.xml" Id="Powerpoint_Templates_UNHCR_6thJan201913" /><Relationship Type="http://schemas.openxmlformats.org/officeDocument/2006/relationships/slideMaster" Target="/ppt/slideMasters/slideMaster1e.xml" Id="R1c224b2dd122429d" /><Relationship Type="http://schemas.openxmlformats.org/officeDocument/2006/relationships/slide" Target="/ppt/slides/slide2e.xml" Id="Powerpoint_Templates_UNHCR_6thJan201914" /><Relationship Type="http://schemas.openxmlformats.org/officeDocument/2006/relationships/slideMaster" Target="/ppt/slideMasters/slideMaster1f.xml" Id="R5c535acd4a6d4ad9" /><Relationship Type="http://schemas.openxmlformats.org/officeDocument/2006/relationships/slide" Target="/ppt/slides/slide4f.xml" Id="Powerpoint_Templates_UNHCR_6thJan201915" /><Relationship Type="http://schemas.openxmlformats.org/officeDocument/2006/relationships/slideMaster" Target="/ppt/slideMasters/slideMaster110.xml" Id="R4d79fb7d45ea4b96" /><Relationship Type="http://schemas.openxmlformats.org/officeDocument/2006/relationships/slide" Target="/ppt/slides/slide210.xml" Id="Powerpoint_Templates_UNHCR_6thJan201916" /><Relationship Type="http://schemas.openxmlformats.org/officeDocument/2006/relationships/slideMaster" Target="/ppt/slideMasters/slideMaster111.xml" Id="Reb965d84baa04afd" /><Relationship Type="http://schemas.openxmlformats.org/officeDocument/2006/relationships/slide" Target="/ppt/slides/slide611.xml" Id="Powerpoint_Templates_UNHCR_6thJan201917" /><Relationship Type="http://schemas.openxmlformats.org/officeDocument/2006/relationships/slideMaster" Target="/ppt/slideMasters/slideMaster112.xml" Id="R7310ce0c77a240a3" /><Relationship Type="http://schemas.openxmlformats.org/officeDocument/2006/relationships/slide" Target="/ppt/slides/slide212.xml" Id="Powerpoint_Templates_UNHCR_6thJan201918" /><Relationship Type="http://schemas.openxmlformats.org/officeDocument/2006/relationships/slideMaster" Target="/ppt/slideMasters/slideMaster113.xml" Id="Rc4b30e83808d44d4" /><Relationship Type="http://schemas.openxmlformats.org/officeDocument/2006/relationships/slide" Target="/ppt/slides/slide313.xml" Id="Powerpoint_Templates_UNHCR_6thJan201919" /><Relationship Type="http://schemas.openxmlformats.org/officeDocument/2006/relationships/slideMaster" Target="/ppt/slideMasters/slideMaster114.xml" Id="R8d60912aff6146ef" /><Relationship Type="http://schemas.openxmlformats.org/officeDocument/2006/relationships/slide" Target="/ppt/slides/slide214.xml" Id="Powerpoint_Templates_UNHCR_6thJan201920" /><Relationship Type="http://schemas.openxmlformats.org/officeDocument/2006/relationships/slideMaster" Target="/ppt/slideMasters/slideMaster115.xml" Id="R5afc3177fe93442c" /><Relationship Type="http://schemas.openxmlformats.org/officeDocument/2006/relationships/slide" Target="/ppt/slides/slide12.xml" Id="Powerpoint_Templates_UNHCR_6thJan201921" /><Relationship Type="http://schemas.openxmlformats.org/officeDocument/2006/relationships/slideMaster" Target="/ppt/slideMasters/slideMaster116.xml" Id="Rc485b188092748cd" /><Relationship Type="http://schemas.openxmlformats.org/officeDocument/2006/relationships/slide" Target="/ppt/slides/slide316.xml" Id="Powerpoint_Templates_UNHCR_6thJan201922" /><Relationship Type="http://schemas.openxmlformats.org/officeDocument/2006/relationships/slideMaster" Target="/ppt/slideMasters/slideMaster117.xml" Id="R89112c4bdead445d" /><Relationship Type="http://schemas.openxmlformats.org/officeDocument/2006/relationships/slide" Target="/ppt/slides/slide617.xml" Id="Powerpoint_Templates_UNHCR_6thJan201923" /><Relationship Type="http://schemas.openxmlformats.org/officeDocument/2006/relationships/slideMaster" Target="/ppt/slideMasters/slideMaster118.xml" Id="R283b491221a84599" /><Relationship Type="http://schemas.openxmlformats.org/officeDocument/2006/relationships/slide" Target="/ppt/slides/slide218.xml" Id="Powerpoint_Templates_UNHCR_6thJan201924" /><Relationship Type="http://schemas.openxmlformats.org/officeDocument/2006/relationships/slideMaster" Target="/ppt/slideMasters/slideMaster119.xml" Id="R00d9cdc694974cf6" /><Relationship Type="http://schemas.openxmlformats.org/officeDocument/2006/relationships/slide" Target="/ppt/slides/slide319.xml" Id="Powerpoint_Templates_UNHCR_6thJan201925" /><Relationship Type="http://schemas.openxmlformats.org/officeDocument/2006/relationships/slideMaster" Target="/ppt/slideMasters/slideMaster11a.xml" Id="Rcb2e306c24624322" /><Relationship Type="http://schemas.openxmlformats.org/officeDocument/2006/relationships/slide" Target="/ppt/slides/slide31a.xml" Id="Powerpoint_Templates_UNHCR_6thJan201926" /><Relationship Type="http://schemas.openxmlformats.org/officeDocument/2006/relationships/slideMaster" Target="/ppt/slideMasters/slideMaster11b.xml" Id="R55028f6cebac4704" /><Relationship Type="http://schemas.openxmlformats.org/officeDocument/2006/relationships/slide" Target="/ppt/slides/slide21b.xml" Id="Powerpoint_Templates_UNHCR_6thJan201927" /><Relationship Type="http://schemas.openxmlformats.org/officeDocument/2006/relationships/slideMaster" Target="/ppt/slideMasters/slideMaster11c.xml" Id="R0638086966284d47" /><Relationship Type="http://schemas.openxmlformats.org/officeDocument/2006/relationships/slide" Target="/ppt/slides/slide21c.xml" Id="Powerpoint_Templates_UNHCR_6thJan201928" /><Relationship Type="http://schemas.openxmlformats.org/officeDocument/2006/relationships/slideMaster" Target="/ppt/slideMasters/slideMaster11d.xml" Id="R81c641ec22c54f67" /><Relationship Type="http://schemas.openxmlformats.org/officeDocument/2006/relationships/slide" Target="/ppt/slides/slide51d.xml" Id="Powerpoint_Templates_UNHCR_6thJan201929" /><Relationship Type="http://schemas.openxmlformats.org/officeDocument/2006/relationships/slideMaster" Target="/ppt/slideMasters/slideMaster11e.xml" Id="Rf4cb53fa0ed94291" /><Relationship Type="http://schemas.openxmlformats.org/officeDocument/2006/relationships/slide" Target="/ppt/slides/slide21e.xml" Id="Powerpoint_Templates_UNHCR_6thJan201930" /><Relationship Type="http://schemas.openxmlformats.org/officeDocument/2006/relationships/slideMaster" Target="/ppt/slideMasters/slideMaster11f.xml" Id="R713bb86e5dad4aeb" /><Relationship Type="http://schemas.openxmlformats.org/officeDocument/2006/relationships/slide" Target="/ppt/slides/slide21f.xml" Id="Powerpoint_Templates_UNHCR_6thJan201931" /><Relationship Type="http://schemas.openxmlformats.org/officeDocument/2006/relationships/slideMaster" Target="/ppt/slideMasters/slideMaster120.xml" Id="R7f0d0d40c22e41d3" /><Relationship Type="http://schemas.openxmlformats.org/officeDocument/2006/relationships/slide" Target="/ppt/slides/slide320.xml" Id="Powerpoint_Templates_UNHCR_6thJan201932" /><Relationship Type="http://schemas.openxmlformats.org/officeDocument/2006/relationships/slideMaster" Target="/ppt/slideMasters/slideMaster121.xml" Id="Ra593ff4deb3a4032" /><Relationship Type="http://schemas.openxmlformats.org/officeDocument/2006/relationships/slide" Target="/ppt/slides/slide221.xml" Id="Powerpoint_Templates_UNHCR_6thJan201933" /><Relationship Type="http://schemas.openxmlformats.org/officeDocument/2006/relationships/slideMaster" Target="/ppt/slideMasters/slideMaster122.xml" Id="Ra963a717edb94469" /><Relationship Type="http://schemas.openxmlformats.org/officeDocument/2006/relationships/slide" Target="/ppt/slides/slide322.xml" Id="Powerpoint_Templates_UNHCR_6thJan201934" /><Relationship Type="http://schemas.openxmlformats.org/officeDocument/2006/relationships/slideMaster" Target="/ppt/slideMasters/slideMaster123.xml" Id="R7ddf5d9728cb4ee4" /><Relationship Type="http://schemas.openxmlformats.org/officeDocument/2006/relationships/slide" Target="/ppt/slides/slide223.xml" Id="Powerpoint_Templates_UNHCR_6thJan201935" /><Relationship Type="http://schemas.openxmlformats.org/officeDocument/2006/relationships/slideMaster" Target="/ppt/slideMasters/slideMaster124.xml" Id="R0f762fe83af042b2" /><Relationship Type="http://schemas.openxmlformats.org/officeDocument/2006/relationships/slide" Target="/ppt/slides/slide224.xml" Id="Powerpoint_Templates_UNHCR_6thJan201936" /><Relationship Type="http://schemas.openxmlformats.org/officeDocument/2006/relationships/slideMaster" Target="/ppt/slideMasters/slideMaster125.xml" Id="R4ae5ab7cb6a34df0" /><Relationship Type="http://schemas.openxmlformats.org/officeDocument/2006/relationships/slide" Target="/ppt/slides/slide225.xml" Id="Powerpoint_Templates_UNHCR_6thJan201937" /><Relationship Type="http://schemas.openxmlformats.org/officeDocument/2006/relationships/slideMaster" Target="/ppt/slideMasters/slideMaster126.xml" Id="Rdac802cfa351405b" /><Relationship Type="http://schemas.openxmlformats.org/officeDocument/2006/relationships/slide" Target="/ppt/slides/slide426.xml" Id="Powerpoint_Templates_UNHCR_6thJan201938" /><Relationship Type="http://schemas.openxmlformats.org/officeDocument/2006/relationships/slideMaster" Target="/ppt/slideMasters/slideMaster127.xml" Id="R0aa6985764ea43ff" /><Relationship Type="http://schemas.openxmlformats.org/officeDocument/2006/relationships/slide" Target="/ppt/slides/slide227.xml" Id="Powerpoint_Templates_UNHCR_6thJan201939" /><Relationship Type="http://schemas.openxmlformats.org/officeDocument/2006/relationships/slideMaster" Target="/ppt/slideMasters/slideMaster128.xml" Id="Rddb2783818244502" /><Relationship Type="http://schemas.openxmlformats.org/officeDocument/2006/relationships/slide" Target="/ppt/slides/slide428.xml" Id="Powerpoint_Templates_UNHCR_6thJan201940" /><Relationship Type="http://schemas.openxmlformats.org/officeDocument/2006/relationships/slideMaster" Target="/ppt/slideMasters/slideMaster129.xml" Id="R0da4fa489b0a4f28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0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10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011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01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01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0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01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014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015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016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01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017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018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019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01a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01a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01b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01c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01d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01d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01e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0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02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0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04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05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05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0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0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08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08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0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0a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0b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0b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0c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0d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0e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0e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0f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110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1110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111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1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1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1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113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1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114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115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116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116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117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118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119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119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11a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11b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11c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11c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11d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11e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11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1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12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12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1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1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1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1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14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15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15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15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16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1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17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1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17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18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18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18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19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19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1a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1a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1a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1b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1b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1b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1c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c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1d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1d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1d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1e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1e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1f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210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1210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2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21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21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213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214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215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216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216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217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218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219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219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21a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21b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21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21c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21c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21d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21e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2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2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2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24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2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26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27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27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2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29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2a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2a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2b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2c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2d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2d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2e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2f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3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4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5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6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6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7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8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9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9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a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b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c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c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d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e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f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f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10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210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2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2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21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213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214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21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216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216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217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218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219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219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21a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21b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21c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21c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21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21d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21e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2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2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2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24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25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26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2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27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28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29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2a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2a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2b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2c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2d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2d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2e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2f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3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31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312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313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314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315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315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316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317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31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318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319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31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31a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31b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31b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31c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31d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31e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3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3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33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34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35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36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36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37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38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39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39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3a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3b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3c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3c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3d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3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e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3f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3f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41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411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412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41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41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414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4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15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41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417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417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418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419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41a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41a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41b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41c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41d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41d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41e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4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42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43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44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45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45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46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47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4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48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49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4a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4b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4b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4c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d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4e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4e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4f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5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511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51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5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1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51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514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51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516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517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517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51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519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51a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51a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51b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51c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51d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51d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51e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5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52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5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5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55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55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5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5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58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58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59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5a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5b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5b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5c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d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5e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5e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5f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0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610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6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11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6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61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613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614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615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616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616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617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618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619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619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61a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61b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61c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61c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61d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61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61e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62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6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6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64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65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6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67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67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68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69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6a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6a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6b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6c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d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6d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6e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6f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0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7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71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712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713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71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715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715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716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71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718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718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719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71a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71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71b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71b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71c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71d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71e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7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7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73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74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75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76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76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77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78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79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79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7a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7b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7c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7c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7d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7e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7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f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7f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81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81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812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81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814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815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815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81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81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818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818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8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81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81a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81b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81b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81c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81d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81e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8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8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83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84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8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86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86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87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88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89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89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8a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8b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8c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8c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8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d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8e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8f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8f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0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91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911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912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91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91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914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915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9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16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917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917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918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919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91a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91a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91b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91c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91d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91d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91e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9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92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93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9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95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95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96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9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98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98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99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9a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9b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9b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9c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9d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9e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9e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9f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0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1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4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7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a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a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b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c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d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d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e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2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5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8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a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b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b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c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d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e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e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f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0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1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3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14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6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7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9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a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b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c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c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d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e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2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2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4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5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5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7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8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8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a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a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a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b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b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b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c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c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d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d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d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e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e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f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0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3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6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9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a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b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c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c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d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e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4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7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a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a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b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c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d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d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e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f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3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6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9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a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b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c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c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d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e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f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f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0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3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6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9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a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b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c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c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d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e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4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7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a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a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b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c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d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d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e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f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310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2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3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5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6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8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9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a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b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b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c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d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e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3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4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6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7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9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a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b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c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c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d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e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f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f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4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1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2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4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5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7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8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a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a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b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c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d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d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e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2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3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5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6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8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9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a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b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b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c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d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e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e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f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5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1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4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7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a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a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b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c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d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d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e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2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5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8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a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b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b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c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d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e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e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f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6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0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1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3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4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6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7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9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a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b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c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c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d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e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2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4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5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7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8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a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a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b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c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d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d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e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f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710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2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3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5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6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8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9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a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b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b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c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d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e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3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4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6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7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9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a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b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c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c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d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e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f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f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8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2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5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8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a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b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b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c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d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e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3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6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9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a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b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c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c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d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e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f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f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9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1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2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4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5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7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8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a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a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b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c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d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d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e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2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3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5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6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8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9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a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b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b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c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d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e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e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f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8b5.xml" Id="rId8" /><Relationship Type="http://schemas.openxmlformats.org/officeDocument/2006/relationships/theme" Target="/ppt/theme/theme111.xml" Id="rId13" /><Relationship Type="http://schemas.openxmlformats.org/officeDocument/2006/relationships/slideLayout" Target="/ppt/slideLayouts/slideLayout3b6.xml" Id="rId3" /><Relationship Type="http://schemas.openxmlformats.org/officeDocument/2006/relationships/slideLayout" Target="/ppt/slideLayouts/slideLayout7b7.xml" Id="rId7" /><Relationship Type="http://schemas.openxmlformats.org/officeDocument/2006/relationships/slideLayout" Target="/ppt/slideLayouts/slideLayout12b8.xml" Id="rId12" /><Relationship Type="http://schemas.openxmlformats.org/officeDocument/2006/relationships/slideLayout" Target="/ppt/slideLayouts/slideLayout2b9.xml" Id="rId2" /><Relationship Type="http://schemas.openxmlformats.org/officeDocument/2006/relationships/slideLayout" Target="/ppt/slideLayouts/slideLayout1b4.xml" Id="rId1" /><Relationship Type="http://schemas.openxmlformats.org/officeDocument/2006/relationships/slideLayout" Target="/ppt/slideLayouts/slideLayout6ba.xml" Id="rId6" /><Relationship Type="http://schemas.openxmlformats.org/officeDocument/2006/relationships/slideLayout" Target="/ppt/slideLayouts/slideLayout11bb.xml" Id="rId11" /><Relationship Type="http://schemas.openxmlformats.org/officeDocument/2006/relationships/slideLayout" Target="/ppt/slideLayouts/slideLayout5bc.xml" Id="rId5" /><Relationship Type="http://schemas.openxmlformats.org/officeDocument/2006/relationships/slideLayout" Target="/ppt/slideLayouts/slideLayout10bd.xml" Id="rId10" /><Relationship Type="http://schemas.openxmlformats.org/officeDocument/2006/relationships/slideLayout" Target="/ppt/slideLayouts/slideLayout4be.xml" Id="rId4" /><Relationship Type="http://schemas.openxmlformats.org/officeDocument/2006/relationships/slideLayout" Target="/ppt/slideLayouts/slideLayout9bf.xml" Id="rId9" /></Relationships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c1.xml" Id="rId8" /><Relationship Type="http://schemas.openxmlformats.org/officeDocument/2006/relationships/theme" Target="/ppt/theme/theme112.xml" Id="rId13" /><Relationship Type="http://schemas.openxmlformats.org/officeDocument/2006/relationships/slideLayout" Target="/ppt/slideLayouts/slideLayout3c2.xml" Id="rId3" /><Relationship Type="http://schemas.openxmlformats.org/officeDocument/2006/relationships/slideLayout" Target="/ppt/slideLayouts/slideLayout7c3.xml" Id="rId7" /><Relationship Type="http://schemas.openxmlformats.org/officeDocument/2006/relationships/slideLayout" Target="/ppt/slideLayouts/slideLayout12c4.xml" Id="rId12" /><Relationship Type="http://schemas.openxmlformats.org/officeDocument/2006/relationships/slideLayout" Target="/ppt/slideLayouts/slideLayout2c5.xml" Id="rId2" /><Relationship Type="http://schemas.openxmlformats.org/officeDocument/2006/relationships/slideLayout" Target="/ppt/slideLayouts/slideLayout1c0.xml" Id="rId1" /><Relationship Type="http://schemas.openxmlformats.org/officeDocument/2006/relationships/slideLayout" Target="/ppt/slideLayouts/slideLayout6c6.xml" Id="rId6" /><Relationship Type="http://schemas.openxmlformats.org/officeDocument/2006/relationships/slideLayout" Target="/ppt/slideLayouts/slideLayout11c7.xml" Id="rId11" /><Relationship Type="http://schemas.openxmlformats.org/officeDocument/2006/relationships/slideLayout" Target="/ppt/slideLayouts/slideLayout5c8.xml" Id="rId5" /><Relationship Type="http://schemas.openxmlformats.org/officeDocument/2006/relationships/slideLayout" Target="/ppt/slideLayouts/slideLayout10c9.xml" Id="rId10" /><Relationship Type="http://schemas.openxmlformats.org/officeDocument/2006/relationships/slideLayout" Target="/ppt/slideLayouts/slideLayout4ca.xml" Id="rId4" /><Relationship Type="http://schemas.openxmlformats.org/officeDocument/2006/relationships/slideLayout" Target="/ppt/slideLayouts/slideLayout9cb.xml" Id="rId9" /></Relationships>
</file>

<file path=ppt/slideMasters/_rels/slideMaster1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cd.xml" Id="rId8" /><Relationship Type="http://schemas.openxmlformats.org/officeDocument/2006/relationships/theme" Target="/ppt/theme/theme113.xml" Id="rId13" /><Relationship Type="http://schemas.openxmlformats.org/officeDocument/2006/relationships/slideLayout" Target="/ppt/slideLayouts/slideLayout3ce.xml" Id="rId3" /><Relationship Type="http://schemas.openxmlformats.org/officeDocument/2006/relationships/slideLayout" Target="/ppt/slideLayouts/slideLayout7cf.xml" Id="rId7" /><Relationship Type="http://schemas.openxmlformats.org/officeDocument/2006/relationships/slideLayout" Target="/ppt/slideLayouts/slideLayout12d0.xml" Id="rId12" /><Relationship Type="http://schemas.openxmlformats.org/officeDocument/2006/relationships/slideLayout" Target="/ppt/slideLayouts/slideLayout2d1.xml" Id="rId2" /><Relationship Type="http://schemas.openxmlformats.org/officeDocument/2006/relationships/slideLayout" Target="/ppt/slideLayouts/slideLayout1cc.xml" Id="rId1" /><Relationship Type="http://schemas.openxmlformats.org/officeDocument/2006/relationships/slideLayout" Target="/ppt/slideLayouts/slideLayout6d2.xml" Id="rId6" /><Relationship Type="http://schemas.openxmlformats.org/officeDocument/2006/relationships/slideLayout" Target="/ppt/slideLayouts/slideLayout11d3.xml" Id="rId11" /><Relationship Type="http://schemas.openxmlformats.org/officeDocument/2006/relationships/slideLayout" Target="/ppt/slideLayouts/slideLayout5d4.xml" Id="rId5" /><Relationship Type="http://schemas.openxmlformats.org/officeDocument/2006/relationships/slideLayout" Target="/ppt/slideLayouts/slideLayout10d5.xml" Id="rId10" /><Relationship Type="http://schemas.openxmlformats.org/officeDocument/2006/relationships/slideLayout" Target="/ppt/slideLayouts/slideLayout4d6.xml" Id="rId4" /><Relationship Type="http://schemas.openxmlformats.org/officeDocument/2006/relationships/slideLayout" Target="/ppt/slideLayouts/slideLayout9d7.xml" Id="rId9" /></Relationships>
</file>

<file path=ppt/slideMasters/_rels/slideMaster1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d9.xml" Id="rId8" /><Relationship Type="http://schemas.openxmlformats.org/officeDocument/2006/relationships/theme" Target="/ppt/theme/theme114.xml" Id="rId13" /><Relationship Type="http://schemas.openxmlformats.org/officeDocument/2006/relationships/slideLayout" Target="/ppt/slideLayouts/slideLayout3da.xml" Id="rId3" /><Relationship Type="http://schemas.openxmlformats.org/officeDocument/2006/relationships/slideLayout" Target="/ppt/slideLayouts/slideLayout7db.xml" Id="rId7" /><Relationship Type="http://schemas.openxmlformats.org/officeDocument/2006/relationships/slideLayout" Target="/ppt/slideLayouts/slideLayout12dc.xml" Id="rId12" /><Relationship Type="http://schemas.openxmlformats.org/officeDocument/2006/relationships/slideLayout" Target="/ppt/slideLayouts/slideLayout2dd.xml" Id="rId2" /><Relationship Type="http://schemas.openxmlformats.org/officeDocument/2006/relationships/slideLayout" Target="/ppt/slideLayouts/slideLayout1d8.xml" Id="rId1" /><Relationship Type="http://schemas.openxmlformats.org/officeDocument/2006/relationships/slideLayout" Target="/ppt/slideLayouts/slideLayout6de.xml" Id="rId6" /><Relationship Type="http://schemas.openxmlformats.org/officeDocument/2006/relationships/slideLayout" Target="/ppt/slideLayouts/slideLayout11df.xml" Id="rId11" /><Relationship Type="http://schemas.openxmlformats.org/officeDocument/2006/relationships/slideLayout" Target="/ppt/slideLayouts/slideLayout5e0.xml" Id="rId5" /><Relationship Type="http://schemas.openxmlformats.org/officeDocument/2006/relationships/slideLayout" Target="/ppt/slideLayouts/slideLayout10e1.xml" Id="rId10" /><Relationship Type="http://schemas.openxmlformats.org/officeDocument/2006/relationships/slideLayout" Target="/ppt/slideLayouts/slideLayout4e2.xml" Id="rId4" /><Relationship Type="http://schemas.openxmlformats.org/officeDocument/2006/relationships/slideLayout" Target="/ppt/slideLayouts/slideLayout9e3.xml" Id="rId9" /></Relationships>
</file>

<file path=ppt/slideMasters/_rels/slideMaster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e5.xml" Id="rId8" /><Relationship Type="http://schemas.openxmlformats.org/officeDocument/2006/relationships/theme" Target="/ppt/theme/theme115.xml" Id="rId13" /><Relationship Type="http://schemas.openxmlformats.org/officeDocument/2006/relationships/slideLayout" Target="/ppt/slideLayouts/slideLayout3e6.xml" Id="rId3" /><Relationship Type="http://schemas.openxmlformats.org/officeDocument/2006/relationships/slideLayout" Target="/ppt/slideLayouts/slideLayout7e7.xml" Id="rId7" /><Relationship Type="http://schemas.openxmlformats.org/officeDocument/2006/relationships/slideLayout" Target="/ppt/slideLayouts/slideLayout12e8.xml" Id="rId12" /><Relationship Type="http://schemas.openxmlformats.org/officeDocument/2006/relationships/slideLayout" Target="/ppt/slideLayouts/slideLayout2e9.xml" Id="rId2" /><Relationship Type="http://schemas.openxmlformats.org/officeDocument/2006/relationships/slideLayout" Target="/ppt/slideLayouts/slideLayout1e4.xml" Id="rId1" /><Relationship Type="http://schemas.openxmlformats.org/officeDocument/2006/relationships/slideLayout" Target="/ppt/slideLayouts/slideLayout6ea.xml" Id="rId6" /><Relationship Type="http://schemas.openxmlformats.org/officeDocument/2006/relationships/slideLayout" Target="/ppt/slideLayouts/slideLayout11eb.xml" Id="rId11" /><Relationship Type="http://schemas.openxmlformats.org/officeDocument/2006/relationships/slideLayout" Target="/ppt/slideLayouts/slideLayout5ec.xml" Id="rId5" /><Relationship Type="http://schemas.openxmlformats.org/officeDocument/2006/relationships/slideLayout" Target="/ppt/slideLayouts/slideLayout10ed.xml" Id="rId10" /><Relationship Type="http://schemas.openxmlformats.org/officeDocument/2006/relationships/slideLayout" Target="/ppt/slideLayouts/slideLayout4ee.xml" Id="rId4" /><Relationship Type="http://schemas.openxmlformats.org/officeDocument/2006/relationships/slideLayout" Target="/ppt/slideLayouts/slideLayout9ef.xml" Id="rId9" /></Relationships>
</file>

<file path=ppt/slideMasters/_rels/slideMaster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f1.xml" Id="rId8" /><Relationship Type="http://schemas.openxmlformats.org/officeDocument/2006/relationships/theme" Target="/ppt/theme/theme116.xml" Id="rId13" /><Relationship Type="http://schemas.openxmlformats.org/officeDocument/2006/relationships/slideLayout" Target="/ppt/slideLayouts/slideLayout3f2.xml" Id="rId3" /><Relationship Type="http://schemas.openxmlformats.org/officeDocument/2006/relationships/slideLayout" Target="/ppt/slideLayouts/slideLayout7f3.xml" Id="rId7" /><Relationship Type="http://schemas.openxmlformats.org/officeDocument/2006/relationships/slideLayout" Target="/ppt/slideLayouts/slideLayout12f4.xml" Id="rId12" /><Relationship Type="http://schemas.openxmlformats.org/officeDocument/2006/relationships/slideLayout" Target="/ppt/slideLayouts/slideLayout2f5.xml" Id="rId2" /><Relationship Type="http://schemas.openxmlformats.org/officeDocument/2006/relationships/slideLayout" Target="/ppt/slideLayouts/slideLayout1f0.xml" Id="rId1" /><Relationship Type="http://schemas.openxmlformats.org/officeDocument/2006/relationships/slideLayout" Target="/ppt/slideLayouts/slideLayout6f6.xml" Id="rId6" /><Relationship Type="http://schemas.openxmlformats.org/officeDocument/2006/relationships/slideLayout" Target="/ppt/slideLayouts/slideLayout11f7.xml" Id="rId11" /><Relationship Type="http://schemas.openxmlformats.org/officeDocument/2006/relationships/slideLayout" Target="/ppt/slideLayouts/slideLayout5f8.xml" Id="rId5" /><Relationship Type="http://schemas.openxmlformats.org/officeDocument/2006/relationships/slideLayout" Target="/ppt/slideLayouts/slideLayout10f9.xml" Id="rId10" /><Relationship Type="http://schemas.openxmlformats.org/officeDocument/2006/relationships/slideLayout" Target="/ppt/slideLayouts/slideLayout4fa.xml" Id="rId4" /><Relationship Type="http://schemas.openxmlformats.org/officeDocument/2006/relationships/slideLayout" Target="/ppt/slideLayouts/slideLayout9fb.xml" Id="rId9" /></Relationships>
</file>

<file path=ppt/slideMasters/_rels/slideMaster1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fd.xml" Id="rId8" /><Relationship Type="http://schemas.openxmlformats.org/officeDocument/2006/relationships/theme" Target="/ppt/theme/theme117.xml" Id="rId13" /><Relationship Type="http://schemas.openxmlformats.org/officeDocument/2006/relationships/slideLayout" Target="/ppt/slideLayouts/slideLayout3fe.xml" Id="rId3" /><Relationship Type="http://schemas.openxmlformats.org/officeDocument/2006/relationships/slideLayout" Target="/ppt/slideLayouts/slideLayout7ff.xml" Id="rId7" /><Relationship Type="http://schemas.openxmlformats.org/officeDocument/2006/relationships/slideLayout" Target="/ppt/slideLayouts/slideLayout12100.xml" Id="rId12" /><Relationship Type="http://schemas.openxmlformats.org/officeDocument/2006/relationships/slideLayout" Target="/ppt/slideLayouts/slideLayout2101.xml" Id="rId2" /><Relationship Type="http://schemas.openxmlformats.org/officeDocument/2006/relationships/slideLayout" Target="/ppt/slideLayouts/slideLayout1fc.xml" Id="rId1" /><Relationship Type="http://schemas.openxmlformats.org/officeDocument/2006/relationships/slideLayout" Target="/ppt/slideLayouts/slideLayout6102.xml" Id="rId6" /><Relationship Type="http://schemas.openxmlformats.org/officeDocument/2006/relationships/slideLayout" Target="/ppt/slideLayouts/slideLayout11103.xml" Id="rId11" /><Relationship Type="http://schemas.openxmlformats.org/officeDocument/2006/relationships/slideLayout" Target="/ppt/slideLayouts/slideLayout5104.xml" Id="rId5" /><Relationship Type="http://schemas.openxmlformats.org/officeDocument/2006/relationships/slideLayout" Target="/ppt/slideLayouts/slideLayout10105.xml" Id="rId10" /><Relationship Type="http://schemas.openxmlformats.org/officeDocument/2006/relationships/slideLayout" Target="/ppt/slideLayouts/slideLayout4106.xml" Id="rId4" /><Relationship Type="http://schemas.openxmlformats.org/officeDocument/2006/relationships/slideLayout" Target="/ppt/slideLayouts/slideLayout9107.xml" Id="rId9" /></Relationships>
</file>

<file path=ppt/slideMasters/_rels/slideMaster1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09.xml" Id="rId8" /><Relationship Type="http://schemas.openxmlformats.org/officeDocument/2006/relationships/theme" Target="/ppt/theme/theme118.xml" Id="rId13" /><Relationship Type="http://schemas.openxmlformats.org/officeDocument/2006/relationships/slideLayout" Target="/ppt/slideLayouts/slideLayout310a.xml" Id="rId3" /><Relationship Type="http://schemas.openxmlformats.org/officeDocument/2006/relationships/slideLayout" Target="/ppt/slideLayouts/slideLayout710b.xml" Id="rId7" /><Relationship Type="http://schemas.openxmlformats.org/officeDocument/2006/relationships/slideLayout" Target="/ppt/slideLayouts/slideLayout1210c.xml" Id="rId12" /><Relationship Type="http://schemas.openxmlformats.org/officeDocument/2006/relationships/slideLayout" Target="/ppt/slideLayouts/slideLayout210d.xml" Id="rId2" /><Relationship Type="http://schemas.openxmlformats.org/officeDocument/2006/relationships/slideLayout" Target="/ppt/slideLayouts/slideLayout1108.xml" Id="rId1" /><Relationship Type="http://schemas.openxmlformats.org/officeDocument/2006/relationships/slideLayout" Target="/ppt/slideLayouts/slideLayout610e.xml" Id="rId6" /><Relationship Type="http://schemas.openxmlformats.org/officeDocument/2006/relationships/slideLayout" Target="/ppt/slideLayouts/slideLayout1110f.xml" Id="rId11" /><Relationship Type="http://schemas.openxmlformats.org/officeDocument/2006/relationships/slideLayout" Target="/ppt/slideLayouts/slideLayout5110.xml" Id="rId5" /><Relationship Type="http://schemas.openxmlformats.org/officeDocument/2006/relationships/slideLayout" Target="/ppt/slideLayouts/slideLayout10111.xml" Id="rId10" /><Relationship Type="http://schemas.openxmlformats.org/officeDocument/2006/relationships/slideLayout" Target="/ppt/slideLayouts/slideLayout4112.xml" Id="rId4" /><Relationship Type="http://schemas.openxmlformats.org/officeDocument/2006/relationships/slideLayout" Target="/ppt/slideLayouts/slideLayout9113.xml" Id="rId9" /></Relationships>
</file>

<file path=ppt/slideMasters/_rels/slideMaster1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15.xml" Id="rId8" /><Relationship Type="http://schemas.openxmlformats.org/officeDocument/2006/relationships/theme" Target="/ppt/theme/theme119.xml" Id="rId13" /><Relationship Type="http://schemas.openxmlformats.org/officeDocument/2006/relationships/slideLayout" Target="/ppt/slideLayouts/slideLayout3116.xml" Id="rId3" /><Relationship Type="http://schemas.openxmlformats.org/officeDocument/2006/relationships/slideLayout" Target="/ppt/slideLayouts/slideLayout7117.xml" Id="rId7" /><Relationship Type="http://schemas.openxmlformats.org/officeDocument/2006/relationships/slideLayout" Target="/ppt/slideLayouts/slideLayout12118.xml" Id="rId12" /><Relationship Type="http://schemas.openxmlformats.org/officeDocument/2006/relationships/slideLayout" Target="/ppt/slideLayouts/slideLayout2119.xml" Id="rId2" /><Relationship Type="http://schemas.openxmlformats.org/officeDocument/2006/relationships/slideLayout" Target="/ppt/slideLayouts/slideLayout1114.xml" Id="rId1" /><Relationship Type="http://schemas.openxmlformats.org/officeDocument/2006/relationships/slideLayout" Target="/ppt/slideLayouts/slideLayout611a.xml" Id="rId6" /><Relationship Type="http://schemas.openxmlformats.org/officeDocument/2006/relationships/slideLayout" Target="/ppt/slideLayouts/slideLayout1111b.xml" Id="rId11" /><Relationship Type="http://schemas.openxmlformats.org/officeDocument/2006/relationships/slideLayout" Target="/ppt/slideLayouts/slideLayout511c.xml" Id="rId5" /><Relationship Type="http://schemas.openxmlformats.org/officeDocument/2006/relationships/slideLayout" Target="/ppt/slideLayouts/slideLayout1011d.xml" Id="rId10" /><Relationship Type="http://schemas.openxmlformats.org/officeDocument/2006/relationships/slideLayout" Target="/ppt/slideLayouts/slideLayout411e.xml" Id="rId4" /><Relationship Type="http://schemas.openxmlformats.org/officeDocument/2006/relationships/slideLayout" Target="/ppt/slideLayouts/slideLayout911f.xml" Id="rId9" /></Relationships>
</file>

<file path=ppt/slideMasters/_rels/slideMaster1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1.xml" Id="rId8" /><Relationship Type="http://schemas.openxmlformats.org/officeDocument/2006/relationships/theme" Target="/ppt/theme/theme11a.xml" Id="rId13" /><Relationship Type="http://schemas.openxmlformats.org/officeDocument/2006/relationships/slideLayout" Target="/ppt/slideLayouts/slideLayout3122.xml" Id="rId3" /><Relationship Type="http://schemas.openxmlformats.org/officeDocument/2006/relationships/slideLayout" Target="/ppt/slideLayouts/slideLayout7123.xml" Id="rId7" /><Relationship Type="http://schemas.openxmlformats.org/officeDocument/2006/relationships/slideLayout" Target="/ppt/slideLayouts/slideLayout12124.xml" Id="rId12" /><Relationship Type="http://schemas.openxmlformats.org/officeDocument/2006/relationships/slideLayout" Target="/ppt/slideLayouts/slideLayout2125.xml" Id="rId2" /><Relationship Type="http://schemas.openxmlformats.org/officeDocument/2006/relationships/slideLayout" Target="/ppt/slideLayouts/slideLayout1120.xml" Id="rId1" /><Relationship Type="http://schemas.openxmlformats.org/officeDocument/2006/relationships/slideLayout" Target="/ppt/slideLayouts/slideLayout6126.xml" Id="rId6" /><Relationship Type="http://schemas.openxmlformats.org/officeDocument/2006/relationships/slideLayout" Target="/ppt/slideLayouts/slideLayout11127.xml" Id="rId11" /><Relationship Type="http://schemas.openxmlformats.org/officeDocument/2006/relationships/slideLayout" Target="/ppt/slideLayouts/slideLayout5128.xml" Id="rId5" /><Relationship Type="http://schemas.openxmlformats.org/officeDocument/2006/relationships/slideLayout" Target="/ppt/slideLayouts/slideLayout10129.xml" Id="rId10" /><Relationship Type="http://schemas.openxmlformats.org/officeDocument/2006/relationships/slideLayout" Target="/ppt/slideLayouts/slideLayout412a.xml" Id="rId4" /><Relationship Type="http://schemas.openxmlformats.org/officeDocument/2006/relationships/slideLayout" Target="/ppt/slideLayouts/slideLayout912b.xml" Id="rId9" /></Relationships>
</file>

<file path=ppt/slideMasters/_rels/slideMaster1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d.xml" Id="rId8" /><Relationship Type="http://schemas.openxmlformats.org/officeDocument/2006/relationships/theme" Target="/ppt/theme/theme11b.xml" Id="rId13" /><Relationship Type="http://schemas.openxmlformats.org/officeDocument/2006/relationships/slideLayout" Target="/ppt/slideLayouts/slideLayout312e.xml" Id="rId3" /><Relationship Type="http://schemas.openxmlformats.org/officeDocument/2006/relationships/slideLayout" Target="/ppt/slideLayouts/slideLayout712f.xml" Id="rId7" /><Relationship Type="http://schemas.openxmlformats.org/officeDocument/2006/relationships/slideLayout" Target="/ppt/slideLayouts/slideLayout12130.xml" Id="rId12" /><Relationship Type="http://schemas.openxmlformats.org/officeDocument/2006/relationships/slideLayout" Target="/ppt/slideLayouts/slideLayout2131.xml" Id="rId2" /><Relationship Type="http://schemas.openxmlformats.org/officeDocument/2006/relationships/slideLayout" Target="/ppt/slideLayouts/slideLayout112c.xml" Id="rId1" /><Relationship Type="http://schemas.openxmlformats.org/officeDocument/2006/relationships/slideLayout" Target="/ppt/slideLayouts/slideLayout6132.xml" Id="rId6" /><Relationship Type="http://schemas.openxmlformats.org/officeDocument/2006/relationships/slideLayout" Target="/ppt/slideLayouts/slideLayout11133.xml" Id="rId11" /><Relationship Type="http://schemas.openxmlformats.org/officeDocument/2006/relationships/slideLayout" Target="/ppt/slideLayouts/slideLayout5134.xml" Id="rId5" /><Relationship Type="http://schemas.openxmlformats.org/officeDocument/2006/relationships/slideLayout" Target="/ppt/slideLayouts/slideLayout10135.xml" Id="rId10" /><Relationship Type="http://schemas.openxmlformats.org/officeDocument/2006/relationships/slideLayout" Target="/ppt/slideLayouts/slideLayout4136.xml" Id="rId4" /><Relationship Type="http://schemas.openxmlformats.org/officeDocument/2006/relationships/slideLayout" Target="/ppt/slideLayouts/slideLayout9137.xml" Id="rId9" /></Relationships>
</file>

<file path=ppt/slideMasters/_rels/slideMaster1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39.xml" Id="rId8" /><Relationship Type="http://schemas.openxmlformats.org/officeDocument/2006/relationships/theme" Target="/ppt/theme/theme11c.xml" Id="rId13" /><Relationship Type="http://schemas.openxmlformats.org/officeDocument/2006/relationships/slideLayout" Target="/ppt/slideLayouts/slideLayout313a.xml" Id="rId3" /><Relationship Type="http://schemas.openxmlformats.org/officeDocument/2006/relationships/slideLayout" Target="/ppt/slideLayouts/slideLayout713b.xml" Id="rId7" /><Relationship Type="http://schemas.openxmlformats.org/officeDocument/2006/relationships/slideLayout" Target="/ppt/slideLayouts/slideLayout1213c.xml" Id="rId12" /><Relationship Type="http://schemas.openxmlformats.org/officeDocument/2006/relationships/slideLayout" Target="/ppt/slideLayouts/slideLayout213d.xml" Id="rId2" /><Relationship Type="http://schemas.openxmlformats.org/officeDocument/2006/relationships/slideLayout" Target="/ppt/slideLayouts/slideLayout1138.xml" Id="rId1" /><Relationship Type="http://schemas.openxmlformats.org/officeDocument/2006/relationships/slideLayout" Target="/ppt/slideLayouts/slideLayout613e.xml" Id="rId6" /><Relationship Type="http://schemas.openxmlformats.org/officeDocument/2006/relationships/slideLayout" Target="/ppt/slideLayouts/slideLayout1113f.xml" Id="rId11" /><Relationship Type="http://schemas.openxmlformats.org/officeDocument/2006/relationships/slideLayout" Target="/ppt/slideLayouts/slideLayout5140.xml" Id="rId5" /><Relationship Type="http://schemas.openxmlformats.org/officeDocument/2006/relationships/slideLayout" Target="/ppt/slideLayouts/slideLayout10141.xml" Id="rId10" /><Relationship Type="http://schemas.openxmlformats.org/officeDocument/2006/relationships/slideLayout" Target="/ppt/slideLayouts/slideLayout4142.xml" Id="rId4" /><Relationship Type="http://schemas.openxmlformats.org/officeDocument/2006/relationships/slideLayout" Target="/ppt/slideLayouts/slideLayout9143.xml" Id="rId9" /></Relationships>
</file>

<file path=ppt/slideMasters/_rels/slideMaster1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45.xml" Id="rId8" /><Relationship Type="http://schemas.openxmlformats.org/officeDocument/2006/relationships/theme" Target="/ppt/theme/theme11d.xml" Id="rId13" /><Relationship Type="http://schemas.openxmlformats.org/officeDocument/2006/relationships/slideLayout" Target="/ppt/slideLayouts/slideLayout3146.xml" Id="rId3" /><Relationship Type="http://schemas.openxmlformats.org/officeDocument/2006/relationships/slideLayout" Target="/ppt/slideLayouts/slideLayout7147.xml" Id="rId7" /><Relationship Type="http://schemas.openxmlformats.org/officeDocument/2006/relationships/slideLayout" Target="/ppt/slideLayouts/slideLayout12148.xml" Id="rId12" /><Relationship Type="http://schemas.openxmlformats.org/officeDocument/2006/relationships/slideLayout" Target="/ppt/slideLayouts/slideLayout2149.xml" Id="rId2" /><Relationship Type="http://schemas.openxmlformats.org/officeDocument/2006/relationships/slideLayout" Target="/ppt/slideLayouts/slideLayout1144.xml" Id="rId1" /><Relationship Type="http://schemas.openxmlformats.org/officeDocument/2006/relationships/slideLayout" Target="/ppt/slideLayouts/slideLayout614a.xml" Id="rId6" /><Relationship Type="http://schemas.openxmlformats.org/officeDocument/2006/relationships/slideLayout" Target="/ppt/slideLayouts/slideLayout1114b.xml" Id="rId11" /><Relationship Type="http://schemas.openxmlformats.org/officeDocument/2006/relationships/slideLayout" Target="/ppt/slideLayouts/slideLayout514c.xml" Id="rId5" /><Relationship Type="http://schemas.openxmlformats.org/officeDocument/2006/relationships/slideLayout" Target="/ppt/slideLayouts/slideLayout1014d.xml" Id="rId10" /><Relationship Type="http://schemas.openxmlformats.org/officeDocument/2006/relationships/slideLayout" Target="/ppt/slideLayouts/slideLayout414e.xml" Id="rId4" /><Relationship Type="http://schemas.openxmlformats.org/officeDocument/2006/relationships/slideLayout" Target="/ppt/slideLayouts/slideLayout914f.xml" Id="rId9" /></Relationships>
</file>

<file path=ppt/slideMasters/_rels/slideMaster1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51.xml" Id="rId8" /><Relationship Type="http://schemas.openxmlformats.org/officeDocument/2006/relationships/theme" Target="/ppt/theme/theme11e.xml" Id="rId13" /><Relationship Type="http://schemas.openxmlformats.org/officeDocument/2006/relationships/slideLayout" Target="/ppt/slideLayouts/slideLayout3152.xml" Id="rId3" /><Relationship Type="http://schemas.openxmlformats.org/officeDocument/2006/relationships/slideLayout" Target="/ppt/slideLayouts/slideLayout7153.xml" Id="rId7" /><Relationship Type="http://schemas.openxmlformats.org/officeDocument/2006/relationships/slideLayout" Target="/ppt/slideLayouts/slideLayout12154.xml" Id="rId12" /><Relationship Type="http://schemas.openxmlformats.org/officeDocument/2006/relationships/slideLayout" Target="/ppt/slideLayouts/slideLayout2155.xml" Id="rId2" /><Relationship Type="http://schemas.openxmlformats.org/officeDocument/2006/relationships/slideLayout" Target="/ppt/slideLayouts/slideLayout1150.xml" Id="rId1" /><Relationship Type="http://schemas.openxmlformats.org/officeDocument/2006/relationships/slideLayout" Target="/ppt/slideLayouts/slideLayout6156.xml" Id="rId6" /><Relationship Type="http://schemas.openxmlformats.org/officeDocument/2006/relationships/slideLayout" Target="/ppt/slideLayouts/slideLayout11157.xml" Id="rId11" /><Relationship Type="http://schemas.openxmlformats.org/officeDocument/2006/relationships/slideLayout" Target="/ppt/slideLayouts/slideLayout5158.xml" Id="rId5" /><Relationship Type="http://schemas.openxmlformats.org/officeDocument/2006/relationships/slideLayout" Target="/ppt/slideLayouts/slideLayout10159.xml" Id="rId10" /><Relationship Type="http://schemas.openxmlformats.org/officeDocument/2006/relationships/slideLayout" Target="/ppt/slideLayouts/slideLayout415a.xml" Id="rId4" /><Relationship Type="http://schemas.openxmlformats.org/officeDocument/2006/relationships/slideLayout" Target="/ppt/slideLayouts/slideLayout915b.xml" Id="rId9" /></Relationships>
</file>

<file path=ppt/slideMasters/_rels/slideMaster1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5d.xml" Id="rId8" /><Relationship Type="http://schemas.openxmlformats.org/officeDocument/2006/relationships/theme" Target="/ppt/theme/theme11f.xml" Id="rId13" /><Relationship Type="http://schemas.openxmlformats.org/officeDocument/2006/relationships/slideLayout" Target="/ppt/slideLayouts/slideLayout315e.xml" Id="rId3" /><Relationship Type="http://schemas.openxmlformats.org/officeDocument/2006/relationships/slideLayout" Target="/ppt/slideLayouts/slideLayout715f.xml" Id="rId7" /><Relationship Type="http://schemas.openxmlformats.org/officeDocument/2006/relationships/slideLayout" Target="/ppt/slideLayouts/slideLayout12160.xml" Id="rId12" /><Relationship Type="http://schemas.openxmlformats.org/officeDocument/2006/relationships/slideLayout" Target="/ppt/slideLayouts/slideLayout2161.xml" Id="rId2" /><Relationship Type="http://schemas.openxmlformats.org/officeDocument/2006/relationships/slideLayout" Target="/ppt/slideLayouts/slideLayout115c.xml" Id="rId1" /><Relationship Type="http://schemas.openxmlformats.org/officeDocument/2006/relationships/slideLayout" Target="/ppt/slideLayouts/slideLayout6162.xml" Id="rId6" /><Relationship Type="http://schemas.openxmlformats.org/officeDocument/2006/relationships/slideLayout" Target="/ppt/slideLayouts/slideLayout11163.xml" Id="rId11" /><Relationship Type="http://schemas.openxmlformats.org/officeDocument/2006/relationships/slideLayout" Target="/ppt/slideLayouts/slideLayout5164.xml" Id="rId5" /><Relationship Type="http://schemas.openxmlformats.org/officeDocument/2006/relationships/slideLayout" Target="/ppt/slideLayouts/slideLayout10165.xml" Id="rId10" /><Relationship Type="http://schemas.openxmlformats.org/officeDocument/2006/relationships/slideLayout" Target="/ppt/slideLayouts/slideLayout4166.xml" Id="rId4" /><Relationship Type="http://schemas.openxmlformats.org/officeDocument/2006/relationships/slideLayout" Target="/ppt/slideLayouts/slideLayout9167.xml" Id="rId9" /></Relationships>
</file>

<file path=ppt/slideMasters/_rels/slideMaster1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69.xml" Id="rId8" /><Relationship Type="http://schemas.openxmlformats.org/officeDocument/2006/relationships/theme" Target="/ppt/theme/theme120.xml" Id="rId13" /><Relationship Type="http://schemas.openxmlformats.org/officeDocument/2006/relationships/slideLayout" Target="/ppt/slideLayouts/slideLayout316a.xml" Id="rId3" /><Relationship Type="http://schemas.openxmlformats.org/officeDocument/2006/relationships/slideLayout" Target="/ppt/slideLayouts/slideLayout716b.xml" Id="rId7" /><Relationship Type="http://schemas.openxmlformats.org/officeDocument/2006/relationships/slideLayout" Target="/ppt/slideLayouts/slideLayout1216c.xml" Id="rId12" /><Relationship Type="http://schemas.openxmlformats.org/officeDocument/2006/relationships/slideLayout" Target="/ppt/slideLayouts/slideLayout216d.xml" Id="rId2" /><Relationship Type="http://schemas.openxmlformats.org/officeDocument/2006/relationships/slideLayout" Target="/ppt/slideLayouts/slideLayout1168.xml" Id="rId1" /><Relationship Type="http://schemas.openxmlformats.org/officeDocument/2006/relationships/slideLayout" Target="/ppt/slideLayouts/slideLayout616e.xml" Id="rId6" /><Relationship Type="http://schemas.openxmlformats.org/officeDocument/2006/relationships/slideLayout" Target="/ppt/slideLayouts/slideLayout1116f.xml" Id="rId11" /><Relationship Type="http://schemas.openxmlformats.org/officeDocument/2006/relationships/slideLayout" Target="/ppt/slideLayouts/slideLayout5170.xml" Id="rId5" /><Relationship Type="http://schemas.openxmlformats.org/officeDocument/2006/relationships/slideLayout" Target="/ppt/slideLayouts/slideLayout10171.xml" Id="rId10" /><Relationship Type="http://schemas.openxmlformats.org/officeDocument/2006/relationships/slideLayout" Target="/ppt/slideLayouts/slideLayout4172.xml" Id="rId4" /><Relationship Type="http://schemas.openxmlformats.org/officeDocument/2006/relationships/slideLayout" Target="/ppt/slideLayouts/slideLayout9173.xml" Id="rId9" 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d.xml" Id="rId8" /><Relationship Type="http://schemas.openxmlformats.org/officeDocument/2006/relationships/theme" Target="/ppt/theme/theme13.xml" Id="rId13" /><Relationship Type="http://schemas.openxmlformats.org/officeDocument/2006/relationships/slideLayout" Target="/ppt/slideLayouts/slideLayout3e.xml" Id="rId3" /><Relationship Type="http://schemas.openxmlformats.org/officeDocument/2006/relationships/slideLayout" Target="/ppt/slideLayouts/slideLayout7f.xml" Id="rId7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210.xml" Id="rId2" /><Relationship Type="http://schemas.openxmlformats.org/officeDocument/2006/relationships/slideLayout" Target="/ppt/slideLayouts/slideLayout1c.xml" Id="rId1" /><Relationship Type="http://schemas.openxmlformats.org/officeDocument/2006/relationships/slideLayout" Target="/ppt/slideLayouts/slideLayout611.xml" Id="rId6" /><Relationship Type="http://schemas.openxmlformats.org/officeDocument/2006/relationships/slideLayout" Target="/ppt/slideLayouts/slideLayout1112.xml" Id="rId11" /><Relationship Type="http://schemas.openxmlformats.org/officeDocument/2006/relationships/slideLayout" Target="/ppt/slideLayouts/slideLayout513.xml" Id="rId5" /><Relationship Type="http://schemas.openxmlformats.org/officeDocument/2006/relationships/slideLayout" Target="/ppt/slideLayouts/slideLayout1014.xml" Id="rId10" /><Relationship Type="http://schemas.openxmlformats.org/officeDocument/2006/relationships/slideLayout" Target="/ppt/slideLayouts/slideLayout415.xml" Id="rId4" /><Relationship Type="http://schemas.openxmlformats.org/officeDocument/2006/relationships/slideLayout" Target="/ppt/slideLayouts/slideLayout916.xml" Id="rId9" /></Relationships>
</file>

<file path=ppt/slideMasters/_rels/slideMaster1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75.xml" Id="rId8" /><Relationship Type="http://schemas.openxmlformats.org/officeDocument/2006/relationships/theme" Target="/ppt/theme/theme121.xml" Id="rId13" /><Relationship Type="http://schemas.openxmlformats.org/officeDocument/2006/relationships/slideLayout" Target="/ppt/slideLayouts/slideLayout3176.xml" Id="rId3" /><Relationship Type="http://schemas.openxmlformats.org/officeDocument/2006/relationships/slideLayout" Target="/ppt/slideLayouts/slideLayout7177.xml" Id="rId7" /><Relationship Type="http://schemas.openxmlformats.org/officeDocument/2006/relationships/slideLayout" Target="/ppt/slideLayouts/slideLayout12178.xml" Id="rId12" /><Relationship Type="http://schemas.openxmlformats.org/officeDocument/2006/relationships/slideLayout" Target="/ppt/slideLayouts/slideLayout2179.xml" Id="rId2" /><Relationship Type="http://schemas.openxmlformats.org/officeDocument/2006/relationships/slideLayout" Target="/ppt/slideLayouts/slideLayout1174.xml" Id="rId1" /><Relationship Type="http://schemas.openxmlformats.org/officeDocument/2006/relationships/slideLayout" Target="/ppt/slideLayouts/slideLayout617a.xml" Id="rId6" /><Relationship Type="http://schemas.openxmlformats.org/officeDocument/2006/relationships/slideLayout" Target="/ppt/slideLayouts/slideLayout1117b.xml" Id="rId11" /><Relationship Type="http://schemas.openxmlformats.org/officeDocument/2006/relationships/slideLayout" Target="/ppt/slideLayouts/slideLayout517c.xml" Id="rId5" /><Relationship Type="http://schemas.openxmlformats.org/officeDocument/2006/relationships/slideLayout" Target="/ppt/slideLayouts/slideLayout1017d.xml" Id="rId10" /><Relationship Type="http://schemas.openxmlformats.org/officeDocument/2006/relationships/slideLayout" Target="/ppt/slideLayouts/slideLayout417e.xml" Id="rId4" /><Relationship Type="http://schemas.openxmlformats.org/officeDocument/2006/relationships/slideLayout" Target="/ppt/slideLayouts/slideLayout917f.xml" Id="rId9" /></Relationships>
</file>

<file path=ppt/slideMasters/_rels/slideMaster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81.xml" Id="rId8" /><Relationship Type="http://schemas.openxmlformats.org/officeDocument/2006/relationships/theme" Target="/ppt/theme/theme122.xml" Id="rId13" /><Relationship Type="http://schemas.openxmlformats.org/officeDocument/2006/relationships/slideLayout" Target="/ppt/slideLayouts/slideLayout3182.xml" Id="rId3" /><Relationship Type="http://schemas.openxmlformats.org/officeDocument/2006/relationships/slideLayout" Target="/ppt/slideLayouts/slideLayout7183.xml" Id="rId7" /><Relationship Type="http://schemas.openxmlformats.org/officeDocument/2006/relationships/slideLayout" Target="/ppt/slideLayouts/slideLayout12184.xml" Id="rId12" /><Relationship Type="http://schemas.openxmlformats.org/officeDocument/2006/relationships/slideLayout" Target="/ppt/slideLayouts/slideLayout2185.xml" Id="rId2" /><Relationship Type="http://schemas.openxmlformats.org/officeDocument/2006/relationships/slideLayout" Target="/ppt/slideLayouts/slideLayout1180.xml" Id="rId1" /><Relationship Type="http://schemas.openxmlformats.org/officeDocument/2006/relationships/slideLayout" Target="/ppt/slideLayouts/slideLayout6186.xml" Id="rId6" /><Relationship Type="http://schemas.openxmlformats.org/officeDocument/2006/relationships/slideLayout" Target="/ppt/slideLayouts/slideLayout11187.xml" Id="rId11" /><Relationship Type="http://schemas.openxmlformats.org/officeDocument/2006/relationships/slideLayout" Target="/ppt/slideLayouts/slideLayout5188.xml" Id="rId5" /><Relationship Type="http://schemas.openxmlformats.org/officeDocument/2006/relationships/slideLayout" Target="/ppt/slideLayouts/slideLayout10189.xml" Id="rId10" /><Relationship Type="http://schemas.openxmlformats.org/officeDocument/2006/relationships/slideLayout" Target="/ppt/slideLayouts/slideLayout418a.xml" Id="rId4" /><Relationship Type="http://schemas.openxmlformats.org/officeDocument/2006/relationships/slideLayout" Target="/ppt/slideLayouts/slideLayout918b.xml" Id="rId9" /></Relationships>
</file>

<file path=ppt/slideMasters/_rels/slideMaster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8d.xml" Id="rId8" /><Relationship Type="http://schemas.openxmlformats.org/officeDocument/2006/relationships/theme" Target="/ppt/theme/theme123.xml" Id="rId13" /><Relationship Type="http://schemas.openxmlformats.org/officeDocument/2006/relationships/slideLayout" Target="/ppt/slideLayouts/slideLayout318e.xml" Id="rId3" /><Relationship Type="http://schemas.openxmlformats.org/officeDocument/2006/relationships/slideLayout" Target="/ppt/slideLayouts/slideLayout718f.xml" Id="rId7" /><Relationship Type="http://schemas.openxmlformats.org/officeDocument/2006/relationships/slideLayout" Target="/ppt/slideLayouts/slideLayout12190.xml" Id="rId12" /><Relationship Type="http://schemas.openxmlformats.org/officeDocument/2006/relationships/slideLayout" Target="/ppt/slideLayouts/slideLayout2191.xml" Id="rId2" /><Relationship Type="http://schemas.openxmlformats.org/officeDocument/2006/relationships/slideLayout" Target="/ppt/slideLayouts/slideLayout118c.xml" Id="rId1" /><Relationship Type="http://schemas.openxmlformats.org/officeDocument/2006/relationships/slideLayout" Target="/ppt/slideLayouts/slideLayout6192.xml" Id="rId6" /><Relationship Type="http://schemas.openxmlformats.org/officeDocument/2006/relationships/slideLayout" Target="/ppt/slideLayouts/slideLayout11193.xml" Id="rId11" /><Relationship Type="http://schemas.openxmlformats.org/officeDocument/2006/relationships/slideLayout" Target="/ppt/slideLayouts/slideLayout5194.xml" Id="rId5" /><Relationship Type="http://schemas.openxmlformats.org/officeDocument/2006/relationships/slideLayout" Target="/ppt/slideLayouts/slideLayout10195.xml" Id="rId10" /><Relationship Type="http://schemas.openxmlformats.org/officeDocument/2006/relationships/slideLayout" Target="/ppt/slideLayouts/slideLayout4196.xml" Id="rId4" /><Relationship Type="http://schemas.openxmlformats.org/officeDocument/2006/relationships/slideLayout" Target="/ppt/slideLayouts/slideLayout9197.xml" Id="rId9" /></Relationships>
</file>

<file path=ppt/slideMasters/_rels/slideMaster1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99.xml" Id="rId8" /><Relationship Type="http://schemas.openxmlformats.org/officeDocument/2006/relationships/theme" Target="/ppt/theme/theme124.xml" Id="rId13" /><Relationship Type="http://schemas.openxmlformats.org/officeDocument/2006/relationships/slideLayout" Target="/ppt/slideLayouts/slideLayout319a.xml" Id="rId3" /><Relationship Type="http://schemas.openxmlformats.org/officeDocument/2006/relationships/slideLayout" Target="/ppt/slideLayouts/slideLayout719b.xml" Id="rId7" /><Relationship Type="http://schemas.openxmlformats.org/officeDocument/2006/relationships/slideLayout" Target="/ppt/slideLayouts/slideLayout1219c.xml" Id="rId12" /><Relationship Type="http://schemas.openxmlformats.org/officeDocument/2006/relationships/slideLayout" Target="/ppt/slideLayouts/slideLayout219d.xml" Id="rId2" /><Relationship Type="http://schemas.openxmlformats.org/officeDocument/2006/relationships/slideLayout" Target="/ppt/slideLayouts/slideLayout1198.xml" Id="rId1" /><Relationship Type="http://schemas.openxmlformats.org/officeDocument/2006/relationships/slideLayout" Target="/ppt/slideLayouts/slideLayout619e.xml" Id="rId6" /><Relationship Type="http://schemas.openxmlformats.org/officeDocument/2006/relationships/slideLayout" Target="/ppt/slideLayouts/slideLayout1119f.xml" Id="rId11" /><Relationship Type="http://schemas.openxmlformats.org/officeDocument/2006/relationships/slideLayout" Target="/ppt/slideLayouts/slideLayout51a0.xml" Id="rId5" /><Relationship Type="http://schemas.openxmlformats.org/officeDocument/2006/relationships/slideLayout" Target="/ppt/slideLayouts/slideLayout101a1.xml" Id="rId10" /><Relationship Type="http://schemas.openxmlformats.org/officeDocument/2006/relationships/slideLayout" Target="/ppt/slideLayouts/slideLayout41a2.xml" Id="rId4" /><Relationship Type="http://schemas.openxmlformats.org/officeDocument/2006/relationships/slideLayout" Target="/ppt/slideLayouts/slideLayout91a3.xml" Id="rId9" /></Relationships>
</file>

<file path=ppt/slideMasters/_rels/slideMaster1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a5.xml" Id="rId8" /><Relationship Type="http://schemas.openxmlformats.org/officeDocument/2006/relationships/theme" Target="/ppt/theme/theme125.xml" Id="rId13" /><Relationship Type="http://schemas.openxmlformats.org/officeDocument/2006/relationships/slideLayout" Target="/ppt/slideLayouts/slideLayout31a6.xml" Id="rId3" /><Relationship Type="http://schemas.openxmlformats.org/officeDocument/2006/relationships/slideLayout" Target="/ppt/slideLayouts/slideLayout71a7.xml" Id="rId7" /><Relationship Type="http://schemas.openxmlformats.org/officeDocument/2006/relationships/slideLayout" Target="/ppt/slideLayouts/slideLayout121a8.xml" Id="rId12" /><Relationship Type="http://schemas.openxmlformats.org/officeDocument/2006/relationships/slideLayout" Target="/ppt/slideLayouts/slideLayout21a9.xml" Id="rId2" /><Relationship Type="http://schemas.openxmlformats.org/officeDocument/2006/relationships/slideLayout" Target="/ppt/slideLayouts/slideLayout11a4.xml" Id="rId1" /><Relationship Type="http://schemas.openxmlformats.org/officeDocument/2006/relationships/slideLayout" Target="/ppt/slideLayouts/slideLayout61aa.xml" Id="rId6" /><Relationship Type="http://schemas.openxmlformats.org/officeDocument/2006/relationships/slideLayout" Target="/ppt/slideLayouts/slideLayout111ab.xml" Id="rId11" /><Relationship Type="http://schemas.openxmlformats.org/officeDocument/2006/relationships/slideLayout" Target="/ppt/slideLayouts/slideLayout51ac.xml" Id="rId5" /><Relationship Type="http://schemas.openxmlformats.org/officeDocument/2006/relationships/slideLayout" Target="/ppt/slideLayouts/slideLayout101ad.xml" Id="rId10" /><Relationship Type="http://schemas.openxmlformats.org/officeDocument/2006/relationships/slideLayout" Target="/ppt/slideLayouts/slideLayout41ae.xml" Id="rId4" /><Relationship Type="http://schemas.openxmlformats.org/officeDocument/2006/relationships/slideLayout" Target="/ppt/slideLayouts/slideLayout91af.xml" Id="rId9" /></Relationships>
</file>

<file path=ppt/slideMasters/_rels/slideMaster1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b1.xml" Id="rId8" /><Relationship Type="http://schemas.openxmlformats.org/officeDocument/2006/relationships/theme" Target="/ppt/theme/theme126.xml" Id="rId13" /><Relationship Type="http://schemas.openxmlformats.org/officeDocument/2006/relationships/slideLayout" Target="/ppt/slideLayouts/slideLayout31b2.xml" Id="rId3" /><Relationship Type="http://schemas.openxmlformats.org/officeDocument/2006/relationships/slideLayout" Target="/ppt/slideLayouts/slideLayout71b3.xml" Id="rId7" /><Relationship Type="http://schemas.openxmlformats.org/officeDocument/2006/relationships/slideLayout" Target="/ppt/slideLayouts/slideLayout121b4.xml" Id="rId12" /><Relationship Type="http://schemas.openxmlformats.org/officeDocument/2006/relationships/slideLayout" Target="/ppt/slideLayouts/slideLayout21b5.xml" Id="rId2" /><Relationship Type="http://schemas.openxmlformats.org/officeDocument/2006/relationships/slideLayout" Target="/ppt/slideLayouts/slideLayout11b0.xml" Id="rId1" /><Relationship Type="http://schemas.openxmlformats.org/officeDocument/2006/relationships/slideLayout" Target="/ppt/slideLayouts/slideLayout61b6.xml" Id="rId6" /><Relationship Type="http://schemas.openxmlformats.org/officeDocument/2006/relationships/slideLayout" Target="/ppt/slideLayouts/slideLayout111b7.xml" Id="rId11" /><Relationship Type="http://schemas.openxmlformats.org/officeDocument/2006/relationships/slideLayout" Target="/ppt/slideLayouts/slideLayout51b8.xml" Id="rId5" /><Relationship Type="http://schemas.openxmlformats.org/officeDocument/2006/relationships/slideLayout" Target="/ppt/slideLayouts/slideLayout101b9.xml" Id="rId10" /><Relationship Type="http://schemas.openxmlformats.org/officeDocument/2006/relationships/slideLayout" Target="/ppt/slideLayouts/slideLayout41ba.xml" Id="rId4" /><Relationship Type="http://schemas.openxmlformats.org/officeDocument/2006/relationships/slideLayout" Target="/ppt/slideLayouts/slideLayout91bb.xml" Id="rId9" /></Relationships>
</file>

<file path=ppt/slideMasters/_rels/slideMaster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bd.xml" Id="rId8" /><Relationship Type="http://schemas.openxmlformats.org/officeDocument/2006/relationships/theme" Target="/ppt/theme/theme127.xml" Id="rId13" /><Relationship Type="http://schemas.openxmlformats.org/officeDocument/2006/relationships/slideLayout" Target="/ppt/slideLayouts/slideLayout31be.xml" Id="rId3" /><Relationship Type="http://schemas.openxmlformats.org/officeDocument/2006/relationships/slideLayout" Target="/ppt/slideLayouts/slideLayout71bf.xml" Id="rId7" /><Relationship Type="http://schemas.openxmlformats.org/officeDocument/2006/relationships/slideLayout" Target="/ppt/slideLayouts/slideLayout121c0.xml" Id="rId12" /><Relationship Type="http://schemas.openxmlformats.org/officeDocument/2006/relationships/slideLayout" Target="/ppt/slideLayouts/slideLayout21c1.xml" Id="rId2" /><Relationship Type="http://schemas.openxmlformats.org/officeDocument/2006/relationships/slideLayout" Target="/ppt/slideLayouts/slideLayout11bc.xml" Id="rId1" /><Relationship Type="http://schemas.openxmlformats.org/officeDocument/2006/relationships/slideLayout" Target="/ppt/slideLayouts/slideLayout61c2.xml" Id="rId6" /><Relationship Type="http://schemas.openxmlformats.org/officeDocument/2006/relationships/slideLayout" Target="/ppt/slideLayouts/slideLayout111c3.xml" Id="rId11" /><Relationship Type="http://schemas.openxmlformats.org/officeDocument/2006/relationships/slideLayout" Target="/ppt/slideLayouts/slideLayout51c4.xml" Id="rId5" /><Relationship Type="http://schemas.openxmlformats.org/officeDocument/2006/relationships/slideLayout" Target="/ppt/slideLayouts/slideLayout101c5.xml" Id="rId10" /><Relationship Type="http://schemas.openxmlformats.org/officeDocument/2006/relationships/slideLayout" Target="/ppt/slideLayouts/slideLayout41c6.xml" Id="rId4" /><Relationship Type="http://schemas.openxmlformats.org/officeDocument/2006/relationships/slideLayout" Target="/ppt/slideLayouts/slideLayout91c7.xml" Id="rId9" /></Relationships>
</file>

<file path=ppt/slideMasters/_rels/slideMaster1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c9.xml" Id="rId8" /><Relationship Type="http://schemas.openxmlformats.org/officeDocument/2006/relationships/theme" Target="/ppt/theme/theme128.xml" Id="rId13" /><Relationship Type="http://schemas.openxmlformats.org/officeDocument/2006/relationships/slideLayout" Target="/ppt/slideLayouts/slideLayout31ca.xml" Id="rId3" /><Relationship Type="http://schemas.openxmlformats.org/officeDocument/2006/relationships/slideLayout" Target="/ppt/slideLayouts/slideLayout71cb.xml" Id="rId7" /><Relationship Type="http://schemas.openxmlformats.org/officeDocument/2006/relationships/slideLayout" Target="/ppt/slideLayouts/slideLayout121cc.xml" Id="rId12" /><Relationship Type="http://schemas.openxmlformats.org/officeDocument/2006/relationships/slideLayout" Target="/ppt/slideLayouts/slideLayout21cd.xml" Id="rId2" /><Relationship Type="http://schemas.openxmlformats.org/officeDocument/2006/relationships/slideLayout" Target="/ppt/slideLayouts/slideLayout11c8.xml" Id="rId1" /><Relationship Type="http://schemas.openxmlformats.org/officeDocument/2006/relationships/slideLayout" Target="/ppt/slideLayouts/slideLayout61ce.xml" Id="rId6" /><Relationship Type="http://schemas.openxmlformats.org/officeDocument/2006/relationships/slideLayout" Target="/ppt/slideLayouts/slideLayout111cf.xml" Id="rId11" /><Relationship Type="http://schemas.openxmlformats.org/officeDocument/2006/relationships/slideLayout" Target="/ppt/slideLayouts/slideLayout51d0.xml" Id="rId5" /><Relationship Type="http://schemas.openxmlformats.org/officeDocument/2006/relationships/slideLayout" Target="/ppt/slideLayouts/slideLayout101d1.xml" Id="rId10" /><Relationship Type="http://schemas.openxmlformats.org/officeDocument/2006/relationships/slideLayout" Target="/ppt/slideLayouts/slideLayout41d2.xml" Id="rId4" /><Relationship Type="http://schemas.openxmlformats.org/officeDocument/2006/relationships/slideLayout" Target="/ppt/slideLayouts/slideLayout91d3.xml" Id="rId9" /></Relationships>
</file>

<file path=ppt/slideMasters/_rels/slideMaster1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d5.xml" Id="rId8" /><Relationship Type="http://schemas.openxmlformats.org/officeDocument/2006/relationships/theme" Target="/ppt/theme/theme129.xml" Id="rId13" /><Relationship Type="http://schemas.openxmlformats.org/officeDocument/2006/relationships/slideLayout" Target="/ppt/slideLayouts/slideLayout31d6.xml" Id="rId3" /><Relationship Type="http://schemas.openxmlformats.org/officeDocument/2006/relationships/slideLayout" Target="/ppt/slideLayouts/slideLayout71d7.xml" Id="rId7" /><Relationship Type="http://schemas.openxmlformats.org/officeDocument/2006/relationships/slideLayout" Target="/ppt/slideLayouts/slideLayout121d8.xml" Id="rId12" /><Relationship Type="http://schemas.openxmlformats.org/officeDocument/2006/relationships/slideLayout" Target="/ppt/slideLayouts/slideLayout21d9.xml" Id="rId2" /><Relationship Type="http://schemas.openxmlformats.org/officeDocument/2006/relationships/slideLayout" Target="/ppt/slideLayouts/slideLayout11d4.xml" Id="rId1" /><Relationship Type="http://schemas.openxmlformats.org/officeDocument/2006/relationships/slideLayout" Target="/ppt/slideLayouts/slideLayout61da.xml" Id="rId6" /><Relationship Type="http://schemas.openxmlformats.org/officeDocument/2006/relationships/slideLayout" Target="/ppt/slideLayouts/slideLayout111db.xml" Id="rId11" /><Relationship Type="http://schemas.openxmlformats.org/officeDocument/2006/relationships/slideLayout" Target="/ppt/slideLayouts/slideLayout51dc.xml" Id="rId5" /><Relationship Type="http://schemas.openxmlformats.org/officeDocument/2006/relationships/slideLayout" Target="/ppt/slideLayouts/slideLayout101dd.xml" Id="rId10" /><Relationship Type="http://schemas.openxmlformats.org/officeDocument/2006/relationships/slideLayout" Target="/ppt/slideLayouts/slideLayout41de.xml" Id="rId4" /><Relationship Type="http://schemas.openxmlformats.org/officeDocument/2006/relationships/slideLayout" Target="/ppt/slideLayouts/slideLayout91df.xml" Id="rId9" /></Relationships>
</file>

<file path=ppt/slideMasters/_rels/slideMaster1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e1.xml" Id="rId8" /><Relationship Type="http://schemas.openxmlformats.org/officeDocument/2006/relationships/theme" Target="/ppt/theme/theme12a.xml" Id="rId13" /><Relationship Type="http://schemas.openxmlformats.org/officeDocument/2006/relationships/slideLayout" Target="/ppt/slideLayouts/slideLayout31e2.xml" Id="rId3" /><Relationship Type="http://schemas.openxmlformats.org/officeDocument/2006/relationships/slideLayout" Target="/ppt/slideLayouts/slideLayout71e3.xml" Id="rId7" /><Relationship Type="http://schemas.openxmlformats.org/officeDocument/2006/relationships/slideLayout" Target="/ppt/slideLayouts/slideLayout121e4.xml" Id="rId12" /><Relationship Type="http://schemas.openxmlformats.org/officeDocument/2006/relationships/slideLayout" Target="/ppt/slideLayouts/slideLayout21e5.xml" Id="rId2" /><Relationship Type="http://schemas.openxmlformats.org/officeDocument/2006/relationships/slideLayout" Target="/ppt/slideLayouts/slideLayout11e0.xml" Id="rId1" /><Relationship Type="http://schemas.openxmlformats.org/officeDocument/2006/relationships/slideLayout" Target="/ppt/slideLayouts/slideLayout61e6.xml" Id="rId6" /><Relationship Type="http://schemas.openxmlformats.org/officeDocument/2006/relationships/slideLayout" Target="/ppt/slideLayouts/slideLayout111e7.xml" Id="rId11" /><Relationship Type="http://schemas.openxmlformats.org/officeDocument/2006/relationships/slideLayout" Target="/ppt/slideLayouts/slideLayout51e8.xml" Id="rId5" /><Relationship Type="http://schemas.openxmlformats.org/officeDocument/2006/relationships/slideLayout" Target="/ppt/slideLayouts/slideLayout101e9.xml" Id="rId10" /><Relationship Type="http://schemas.openxmlformats.org/officeDocument/2006/relationships/slideLayout" Target="/ppt/slideLayouts/slideLayout41ea.xml" Id="rId4" /><Relationship Type="http://schemas.openxmlformats.org/officeDocument/2006/relationships/slideLayout" Target="/ppt/slideLayouts/slideLayout91eb.xml" Id="rId9" /></Relationships>
</file>

<file path=ppt/slideMasters/_rels/slideMaster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9.xml" Id="rId8" /><Relationship Type="http://schemas.openxmlformats.org/officeDocument/2006/relationships/theme" Target="/ppt/theme/theme14.xml" Id="rId13" /><Relationship Type="http://schemas.openxmlformats.org/officeDocument/2006/relationships/slideLayout" Target="/ppt/slideLayouts/slideLayout31a.xml" Id="rId3" /><Relationship Type="http://schemas.openxmlformats.org/officeDocument/2006/relationships/slideLayout" Target="/ppt/slideLayouts/slideLayout71b.xml" Id="rId7" /><Relationship Type="http://schemas.openxmlformats.org/officeDocument/2006/relationships/slideLayout" Target="/ppt/slideLayouts/slideLayout121c.xml" Id="rId12" /><Relationship Type="http://schemas.openxmlformats.org/officeDocument/2006/relationships/slideLayout" Target="/ppt/slideLayouts/slideLayout21d.xml" Id="rId2" /><Relationship Type="http://schemas.openxmlformats.org/officeDocument/2006/relationships/slideLayout" Target="/ppt/slideLayouts/slideLayout118.xml" Id="rId1" /><Relationship Type="http://schemas.openxmlformats.org/officeDocument/2006/relationships/slideLayout" Target="/ppt/slideLayouts/slideLayout61e.xml" Id="rId6" /><Relationship Type="http://schemas.openxmlformats.org/officeDocument/2006/relationships/slideLayout" Target="/ppt/slideLayouts/slideLayout111f.xml" Id="rId11" /><Relationship Type="http://schemas.openxmlformats.org/officeDocument/2006/relationships/slideLayout" Target="/ppt/slideLayouts/slideLayout520.xml" Id="rId5" /><Relationship Type="http://schemas.openxmlformats.org/officeDocument/2006/relationships/slideLayout" Target="/ppt/slideLayouts/slideLayout1021.xml" Id="rId10" /><Relationship Type="http://schemas.openxmlformats.org/officeDocument/2006/relationships/slideLayout" Target="/ppt/slideLayouts/slideLayout422.xml" Id="rId4" /><Relationship Type="http://schemas.openxmlformats.org/officeDocument/2006/relationships/slideLayout" Target="/ppt/slideLayouts/slideLayout923.xml" Id="rId9" /></Relationships>
</file>

<file path=ppt/slideMasters/_rels/slideMaster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5.xml" Id="rId8" /><Relationship Type="http://schemas.openxmlformats.org/officeDocument/2006/relationships/theme" Target="/ppt/theme/theme15.xml" Id="rId13" /><Relationship Type="http://schemas.openxmlformats.org/officeDocument/2006/relationships/slideLayout" Target="/ppt/slideLayouts/slideLayout326.xml" Id="rId3" /><Relationship Type="http://schemas.openxmlformats.org/officeDocument/2006/relationships/slideLayout" Target="/ppt/slideLayouts/slideLayout727.xml" Id="rId7" /><Relationship Type="http://schemas.openxmlformats.org/officeDocument/2006/relationships/slideLayout" Target="/ppt/slideLayouts/slideLayout1228.xml" Id="rId12" /><Relationship Type="http://schemas.openxmlformats.org/officeDocument/2006/relationships/slideLayout" Target="/ppt/slideLayouts/slideLayout229.xml" Id="rId2" /><Relationship Type="http://schemas.openxmlformats.org/officeDocument/2006/relationships/slideLayout" Target="/ppt/slideLayouts/slideLayout124.xml" Id="rId1" /><Relationship Type="http://schemas.openxmlformats.org/officeDocument/2006/relationships/slideLayout" Target="/ppt/slideLayouts/slideLayout62a.xml" Id="rId6" /><Relationship Type="http://schemas.openxmlformats.org/officeDocument/2006/relationships/slideLayout" Target="/ppt/slideLayouts/slideLayout112b.xml" Id="rId11" /><Relationship Type="http://schemas.openxmlformats.org/officeDocument/2006/relationships/slideLayout" Target="/ppt/slideLayouts/slideLayout52c.xml" Id="rId5" /><Relationship Type="http://schemas.openxmlformats.org/officeDocument/2006/relationships/slideLayout" Target="/ppt/slideLayouts/slideLayout102d.xml" Id="rId10" /><Relationship Type="http://schemas.openxmlformats.org/officeDocument/2006/relationships/slideLayout" Target="/ppt/slideLayouts/slideLayout42e.xml" Id="rId4" /><Relationship Type="http://schemas.openxmlformats.org/officeDocument/2006/relationships/slideLayout" Target="/ppt/slideLayouts/slideLayout92f.xml" Id="rId9" /></Relationships>
</file>

<file path=ppt/slideMasters/_rels/slideMaster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31.xml" Id="rId8" /><Relationship Type="http://schemas.openxmlformats.org/officeDocument/2006/relationships/theme" Target="/ppt/theme/theme16.xml" Id="rId13" /><Relationship Type="http://schemas.openxmlformats.org/officeDocument/2006/relationships/slideLayout" Target="/ppt/slideLayouts/slideLayout332.xml" Id="rId3" /><Relationship Type="http://schemas.openxmlformats.org/officeDocument/2006/relationships/slideLayout" Target="/ppt/slideLayouts/slideLayout733.xml" Id="rId7" /><Relationship Type="http://schemas.openxmlformats.org/officeDocument/2006/relationships/slideLayout" Target="/ppt/slideLayouts/slideLayout1234.xml" Id="rId12" /><Relationship Type="http://schemas.openxmlformats.org/officeDocument/2006/relationships/slideLayout" Target="/ppt/slideLayouts/slideLayout235.xml" Id="rId2" /><Relationship Type="http://schemas.openxmlformats.org/officeDocument/2006/relationships/slideLayout" Target="/ppt/slideLayouts/slideLayout130.xml" Id="rId1" /><Relationship Type="http://schemas.openxmlformats.org/officeDocument/2006/relationships/slideLayout" Target="/ppt/slideLayouts/slideLayout636.xml" Id="rId6" /><Relationship Type="http://schemas.openxmlformats.org/officeDocument/2006/relationships/slideLayout" Target="/ppt/slideLayouts/slideLayout1137.xml" Id="rId11" /><Relationship Type="http://schemas.openxmlformats.org/officeDocument/2006/relationships/slideLayout" Target="/ppt/slideLayouts/slideLayout538.xml" Id="rId5" /><Relationship Type="http://schemas.openxmlformats.org/officeDocument/2006/relationships/slideLayout" Target="/ppt/slideLayouts/slideLayout1039.xml" Id="rId10" /><Relationship Type="http://schemas.openxmlformats.org/officeDocument/2006/relationships/slideLayout" Target="/ppt/slideLayouts/slideLayout43a.xml" Id="rId4" /><Relationship Type="http://schemas.openxmlformats.org/officeDocument/2006/relationships/slideLayout" Target="/ppt/slideLayouts/slideLayout93b.xml" Id="rId9" /></Relationships>
</file>

<file path=ppt/slideMasters/_rels/slideMaster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3d.xml" Id="rId8" /><Relationship Type="http://schemas.openxmlformats.org/officeDocument/2006/relationships/theme" Target="/ppt/theme/theme17.xml" Id="rId13" /><Relationship Type="http://schemas.openxmlformats.org/officeDocument/2006/relationships/slideLayout" Target="/ppt/slideLayouts/slideLayout33e.xml" Id="rId3" /><Relationship Type="http://schemas.openxmlformats.org/officeDocument/2006/relationships/slideLayout" Target="/ppt/slideLayouts/slideLayout73f.xml" Id="rId7" /><Relationship Type="http://schemas.openxmlformats.org/officeDocument/2006/relationships/slideLayout" Target="/ppt/slideLayouts/slideLayout1240.xml" Id="rId12" /><Relationship Type="http://schemas.openxmlformats.org/officeDocument/2006/relationships/slideLayout" Target="/ppt/slideLayouts/slideLayout241.xml" Id="rId2" /><Relationship Type="http://schemas.openxmlformats.org/officeDocument/2006/relationships/slideLayout" Target="/ppt/slideLayouts/slideLayout13c.xml" Id="rId1" /><Relationship Type="http://schemas.openxmlformats.org/officeDocument/2006/relationships/slideLayout" Target="/ppt/slideLayouts/slideLayout642.xml" Id="rId6" /><Relationship Type="http://schemas.openxmlformats.org/officeDocument/2006/relationships/slideLayout" Target="/ppt/slideLayouts/slideLayout1143.xml" Id="rId11" /><Relationship Type="http://schemas.openxmlformats.org/officeDocument/2006/relationships/slideLayout" Target="/ppt/slideLayouts/slideLayout544.xml" Id="rId5" /><Relationship Type="http://schemas.openxmlformats.org/officeDocument/2006/relationships/slideLayout" Target="/ppt/slideLayouts/slideLayout1045.xml" Id="rId10" /><Relationship Type="http://schemas.openxmlformats.org/officeDocument/2006/relationships/slideLayout" Target="/ppt/slideLayouts/slideLayout446.xml" Id="rId4" /><Relationship Type="http://schemas.openxmlformats.org/officeDocument/2006/relationships/slideLayout" Target="/ppt/slideLayouts/slideLayout947.xml" Id="rId9" /></Relationships>
</file>

<file path=ppt/slideMasters/_rels/slideMaster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49.xml" Id="rId8" /><Relationship Type="http://schemas.openxmlformats.org/officeDocument/2006/relationships/theme" Target="/ppt/theme/theme18.xml" Id="rId13" /><Relationship Type="http://schemas.openxmlformats.org/officeDocument/2006/relationships/slideLayout" Target="/ppt/slideLayouts/slideLayout34a.xml" Id="rId3" /><Relationship Type="http://schemas.openxmlformats.org/officeDocument/2006/relationships/slideLayout" Target="/ppt/slideLayouts/slideLayout74b.xml" Id="rId7" /><Relationship Type="http://schemas.openxmlformats.org/officeDocument/2006/relationships/slideLayout" Target="/ppt/slideLayouts/slideLayout124c.xml" Id="rId12" /><Relationship Type="http://schemas.openxmlformats.org/officeDocument/2006/relationships/slideLayout" Target="/ppt/slideLayouts/slideLayout24d.xml" Id="rId2" /><Relationship Type="http://schemas.openxmlformats.org/officeDocument/2006/relationships/slideLayout" Target="/ppt/slideLayouts/slideLayout148.xml" Id="rId1" /><Relationship Type="http://schemas.openxmlformats.org/officeDocument/2006/relationships/slideLayout" Target="/ppt/slideLayouts/slideLayout64e.xml" Id="rId6" /><Relationship Type="http://schemas.openxmlformats.org/officeDocument/2006/relationships/slideLayout" Target="/ppt/slideLayouts/slideLayout114f.xml" Id="rId11" /><Relationship Type="http://schemas.openxmlformats.org/officeDocument/2006/relationships/slideLayout" Target="/ppt/slideLayouts/slideLayout550.xml" Id="rId5" /><Relationship Type="http://schemas.openxmlformats.org/officeDocument/2006/relationships/slideLayout" Target="/ppt/slideLayouts/slideLayout1051.xml" Id="rId10" /><Relationship Type="http://schemas.openxmlformats.org/officeDocument/2006/relationships/slideLayout" Target="/ppt/slideLayouts/slideLayout452.xml" Id="rId4" /><Relationship Type="http://schemas.openxmlformats.org/officeDocument/2006/relationships/slideLayout" Target="/ppt/slideLayouts/slideLayout953.xml" Id="rId9" /></Relationships>
</file>

<file path=ppt/slideMasters/_rels/slideMaster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55.xml" Id="rId8" /><Relationship Type="http://schemas.openxmlformats.org/officeDocument/2006/relationships/theme" Target="/ppt/theme/theme19.xml" Id="rId13" /><Relationship Type="http://schemas.openxmlformats.org/officeDocument/2006/relationships/slideLayout" Target="/ppt/slideLayouts/slideLayout356.xml" Id="rId3" /><Relationship Type="http://schemas.openxmlformats.org/officeDocument/2006/relationships/slideLayout" Target="/ppt/slideLayouts/slideLayout757.xml" Id="rId7" /><Relationship Type="http://schemas.openxmlformats.org/officeDocument/2006/relationships/slideLayout" Target="/ppt/slideLayouts/slideLayout1258.xml" Id="rId12" /><Relationship Type="http://schemas.openxmlformats.org/officeDocument/2006/relationships/slideLayout" Target="/ppt/slideLayouts/slideLayout259.xml" Id="rId2" /><Relationship Type="http://schemas.openxmlformats.org/officeDocument/2006/relationships/slideLayout" Target="/ppt/slideLayouts/slideLayout154.xml" Id="rId1" /><Relationship Type="http://schemas.openxmlformats.org/officeDocument/2006/relationships/slideLayout" Target="/ppt/slideLayouts/slideLayout65a.xml" Id="rId6" /><Relationship Type="http://schemas.openxmlformats.org/officeDocument/2006/relationships/slideLayout" Target="/ppt/slideLayouts/slideLayout115b.xml" Id="rId11" /><Relationship Type="http://schemas.openxmlformats.org/officeDocument/2006/relationships/slideLayout" Target="/ppt/slideLayouts/slideLayout55c.xml" Id="rId5" /><Relationship Type="http://schemas.openxmlformats.org/officeDocument/2006/relationships/slideLayout" Target="/ppt/slideLayouts/slideLayout105d.xml" Id="rId10" /><Relationship Type="http://schemas.openxmlformats.org/officeDocument/2006/relationships/slideLayout" Target="/ppt/slideLayouts/slideLayout45e.xml" Id="rId4" /><Relationship Type="http://schemas.openxmlformats.org/officeDocument/2006/relationships/slideLayout" Target="/ppt/slideLayouts/slideLayout95f.xml" Id="rId9" /></Relationships>
</file>

<file path=ppt/slideMasters/_rels/slideMaster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61.xml" Id="rId8" /><Relationship Type="http://schemas.openxmlformats.org/officeDocument/2006/relationships/theme" Target="/ppt/theme/theme1a.xml" Id="rId13" /><Relationship Type="http://schemas.openxmlformats.org/officeDocument/2006/relationships/slideLayout" Target="/ppt/slideLayouts/slideLayout362.xml" Id="rId3" /><Relationship Type="http://schemas.openxmlformats.org/officeDocument/2006/relationships/slideLayout" Target="/ppt/slideLayouts/slideLayout763.xml" Id="rId7" /><Relationship Type="http://schemas.openxmlformats.org/officeDocument/2006/relationships/slideLayout" Target="/ppt/slideLayouts/slideLayout1264.xml" Id="rId12" /><Relationship Type="http://schemas.openxmlformats.org/officeDocument/2006/relationships/slideLayout" Target="/ppt/slideLayouts/slideLayout265.xml" Id="rId2" /><Relationship Type="http://schemas.openxmlformats.org/officeDocument/2006/relationships/slideLayout" Target="/ppt/slideLayouts/slideLayout160.xml" Id="rId1" /><Relationship Type="http://schemas.openxmlformats.org/officeDocument/2006/relationships/slideLayout" Target="/ppt/slideLayouts/slideLayout666.xml" Id="rId6" /><Relationship Type="http://schemas.openxmlformats.org/officeDocument/2006/relationships/slideLayout" Target="/ppt/slideLayouts/slideLayout1167.xml" Id="rId11" /><Relationship Type="http://schemas.openxmlformats.org/officeDocument/2006/relationships/slideLayout" Target="/ppt/slideLayouts/slideLayout568.xml" Id="rId5" /><Relationship Type="http://schemas.openxmlformats.org/officeDocument/2006/relationships/slideLayout" Target="/ppt/slideLayouts/slideLayout1069.xml" Id="rId10" /><Relationship Type="http://schemas.openxmlformats.org/officeDocument/2006/relationships/slideLayout" Target="/ppt/slideLayouts/slideLayout46a.xml" Id="rId4" /><Relationship Type="http://schemas.openxmlformats.org/officeDocument/2006/relationships/slideLayout" Target="/ppt/slideLayouts/slideLayout96b.xml" Id="rId9" /></Relationships>
</file>

<file path=ppt/slideMasters/_rels/slideMaster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6d.xml" Id="rId8" /><Relationship Type="http://schemas.openxmlformats.org/officeDocument/2006/relationships/theme" Target="/ppt/theme/theme1b.xml" Id="rId13" /><Relationship Type="http://schemas.openxmlformats.org/officeDocument/2006/relationships/slideLayout" Target="/ppt/slideLayouts/slideLayout36e.xml" Id="rId3" /><Relationship Type="http://schemas.openxmlformats.org/officeDocument/2006/relationships/slideLayout" Target="/ppt/slideLayouts/slideLayout76f.xml" Id="rId7" /><Relationship Type="http://schemas.openxmlformats.org/officeDocument/2006/relationships/slideLayout" Target="/ppt/slideLayouts/slideLayout1270.xml" Id="rId12" /><Relationship Type="http://schemas.openxmlformats.org/officeDocument/2006/relationships/slideLayout" Target="/ppt/slideLayouts/slideLayout271.xml" Id="rId2" /><Relationship Type="http://schemas.openxmlformats.org/officeDocument/2006/relationships/slideLayout" Target="/ppt/slideLayouts/slideLayout16c.xml" Id="rId1" /><Relationship Type="http://schemas.openxmlformats.org/officeDocument/2006/relationships/slideLayout" Target="/ppt/slideLayouts/slideLayout672.xml" Id="rId6" /><Relationship Type="http://schemas.openxmlformats.org/officeDocument/2006/relationships/slideLayout" Target="/ppt/slideLayouts/slideLayout1173.xml" Id="rId11" /><Relationship Type="http://schemas.openxmlformats.org/officeDocument/2006/relationships/slideLayout" Target="/ppt/slideLayouts/slideLayout574.xml" Id="rId5" /><Relationship Type="http://schemas.openxmlformats.org/officeDocument/2006/relationships/slideLayout" Target="/ppt/slideLayouts/slideLayout1075.xml" Id="rId10" /><Relationship Type="http://schemas.openxmlformats.org/officeDocument/2006/relationships/slideLayout" Target="/ppt/slideLayouts/slideLayout476.xml" Id="rId4" /><Relationship Type="http://schemas.openxmlformats.org/officeDocument/2006/relationships/slideLayout" Target="/ppt/slideLayouts/slideLayout977.xml" Id="rId9" /></Relationships>
</file>

<file path=ppt/slideMasters/_rels/slideMaster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79.xml" Id="rId8" /><Relationship Type="http://schemas.openxmlformats.org/officeDocument/2006/relationships/theme" Target="/ppt/theme/theme1c.xml" Id="rId13" /><Relationship Type="http://schemas.openxmlformats.org/officeDocument/2006/relationships/slideLayout" Target="/ppt/slideLayouts/slideLayout37a.xml" Id="rId3" /><Relationship Type="http://schemas.openxmlformats.org/officeDocument/2006/relationships/slideLayout" Target="/ppt/slideLayouts/slideLayout77b.xml" Id="rId7" /><Relationship Type="http://schemas.openxmlformats.org/officeDocument/2006/relationships/slideLayout" Target="/ppt/slideLayouts/slideLayout127c.xml" Id="rId12" /><Relationship Type="http://schemas.openxmlformats.org/officeDocument/2006/relationships/slideLayout" Target="/ppt/slideLayouts/slideLayout27d.xml" Id="rId2" /><Relationship Type="http://schemas.openxmlformats.org/officeDocument/2006/relationships/slideLayout" Target="/ppt/slideLayouts/slideLayout178.xml" Id="rId1" /><Relationship Type="http://schemas.openxmlformats.org/officeDocument/2006/relationships/slideLayout" Target="/ppt/slideLayouts/slideLayout67e.xml" Id="rId6" /><Relationship Type="http://schemas.openxmlformats.org/officeDocument/2006/relationships/slideLayout" Target="/ppt/slideLayouts/slideLayout117f.xml" Id="rId11" /><Relationship Type="http://schemas.openxmlformats.org/officeDocument/2006/relationships/slideLayout" Target="/ppt/slideLayouts/slideLayout580.xml" Id="rId5" /><Relationship Type="http://schemas.openxmlformats.org/officeDocument/2006/relationships/slideLayout" Target="/ppt/slideLayouts/slideLayout1081.xml" Id="rId10" /><Relationship Type="http://schemas.openxmlformats.org/officeDocument/2006/relationships/slideLayout" Target="/ppt/slideLayouts/slideLayout482.xml" Id="rId4" /><Relationship Type="http://schemas.openxmlformats.org/officeDocument/2006/relationships/slideLayout" Target="/ppt/slideLayouts/slideLayout983.xml" Id="rId9" /></Relationships>
</file>

<file path=ppt/slideMasters/_rels/slideMaster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85.xml" Id="rId8" /><Relationship Type="http://schemas.openxmlformats.org/officeDocument/2006/relationships/theme" Target="/ppt/theme/theme1d.xml" Id="rId13" /><Relationship Type="http://schemas.openxmlformats.org/officeDocument/2006/relationships/slideLayout" Target="/ppt/slideLayouts/slideLayout386.xml" Id="rId3" /><Relationship Type="http://schemas.openxmlformats.org/officeDocument/2006/relationships/slideLayout" Target="/ppt/slideLayouts/slideLayout787.xml" Id="rId7" /><Relationship Type="http://schemas.openxmlformats.org/officeDocument/2006/relationships/slideLayout" Target="/ppt/slideLayouts/slideLayout1288.xml" Id="rId12" /><Relationship Type="http://schemas.openxmlformats.org/officeDocument/2006/relationships/slideLayout" Target="/ppt/slideLayouts/slideLayout289.xml" Id="rId2" /><Relationship Type="http://schemas.openxmlformats.org/officeDocument/2006/relationships/slideLayout" Target="/ppt/slideLayouts/slideLayout184.xml" Id="rId1" /><Relationship Type="http://schemas.openxmlformats.org/officeDocument/2006/relationships/slideLayout" Target="/ppt/slideLayouts/slideLayout68a.xml" Id="rId6" /><Relationship Type="http://schemas.openxmlformats.org/officeDocument/2006/relationships/slideLayout" Target="/ppt/slideLayouts/slideLayout118b.xml" Id="rId11" /><Relationship Type="http://schemas.openxmlformats.org/officeDocument/2006/relationships/slideLayout" Target="/ppt/slideLayouts/slideLayout58c.xml" Id="rId5" /><Relationship Type="http://schemas.openxmlformats.org/officeDocument/2006/relationships/slideLayout" Target="/ppt/slideLayouts/slideLayout108d.xml" Id="rId10" /><Relationship Type="http://schemas.openxmlformats.org/officeDocument/2006/relationships/slideLayout" Target="/ppt/slideLayouts/slideLayout48e.xml" Id="rId4" /><Relationship Type="http://schemas.openxmlformats.org/officeDocument/2006/relationships/slideLayout" Target="/ppt/slideLayouts/slideLayout98f.xml" Id="rId9" /></Relationships>
</file>

<file path=ppt/slideMasters/_rels/slideMaster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91.xml" Id="rId8" /><Relationship Type="http://schemas.openxmlformats.org/officeDocument/2006/relationships/theme" Target="/ppt/theme/theme1e.xml" Id="rId13" /><Relationship Type="http://schemas.openxmlformats.org/officeDocument/2006/relationships/slideLayout" Target="/ppt/slideLayouts/slideLayout392.xml" Id="rId3" /><Relationship Type="http://schemas.openxmlformats.org/officeDocument/2006/relationships/slideLayout" Target="/ppt/slideLayouts/slideLayout793.xml" Id="rId7" /><Relationship Type="http://schemas.openxmlformats.org/officeDocument/2006/relationships/slideLayout" Target="/ppt/slideLayouts/slideLayout1294.xml" Id="rId12" /><Relationship Type="http://schemas.openxmlformats.org/officeDocument/2006/relationships/slideLayout" Target="/ppt/slideLayouts/slideLayout295.xml" Id="rId2" /><Relationship Type="http://schemas.openxmlformats.org/officeDocument/2006/relationships/slideLayout" Target="/ppt/slideLayouts/slideLayout190.xml" Id="rId1" /><Relationship Type="http://schemas.openxmlformats.org/officeDocument/2006/relationships/slideLayout" Target="/ppt/slideLayouts/slideLayout696.xml" Id="rId6" /><Relationship Type="http://schemas.openxmlformats.org/officeDocument/2006/relationships/slideLayout" Target="/ppt/slideLayouts/slideLayout1197.xml" Id="rId11" /><Relationship Type="http://schemas.openxmlformats.org/officeDocument/2006/relationships/slideLayout" Target="/ppt/slideLayouts/slideLayout598.xml" Id="rId5" /><Relationship Type="http://schemas.openxmlformats.org/officeDocument/2006/relationships/slideLayout" Target="/ppt/slideLayouts/slideLayout1099.xml" Id="rId10" /><Relationship Type="http://schemas.openxmlformats.org/officeDocument/2006/relationships/slideLayout" Target="/ppt/slideLayouts/slideLayout49a.xml" Id="rId4" /><Relationship Type="http://schemas.openxmlformats.org/officeDocument/2006/relationships/slideLayout" Target="/ppt/slideLayouts/slideLayout99b.xml" Id="rId9" /></Relationships>
</file>

<file path=ppt/slideMasters/_rels/slideMaster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9d.xml" Id="rId8" /><Relationship Type="http://schemas.openxmlformats.org/officeDocument/2006/relationships/theme" Target="/ppt/theme/theme1f.xml" Id="rId13" /><Relationship Type="http://schemas.openxmlformats.org/officeDocument/2006/relationships/slideLayout" Target="/ppt/slideLayouts/slideLayout39e.xml" Id="rId3" /><Relationship Type="http://schemas.openxmlformats.org/officeDocument/2006/relationships/slideLayout" Target="/ppt/slideLayouts/slideLayout79f.xml" Id="rId7" /><Relationship Type="http://schemas.openxmlformats.org/officeDocument/2006/relationships/slideLayout" Target="/ppt/slideLayouts/slideLayout12a0.xml" Id="rId12" /><Relationship Type="http://schemas.openxmlformats.org/officeDocument/2006/relationships/slideLayout" Target="/ppt/slideLayouts/slideLayout2a1.xml" Id="rId2" /><Relationship Type="http://schemas.openxmlformats.org/officeDocument/2006/relationships/slideLayout" Target="/ppt/slideLayouts/slideLayout19c.xml" Id="rId1" /><Relationship Type="http://schemas.openxmlformats.org/officeDocument/2006/relationships/slideLayout" Target="/ppt/slideLayouts/slideLayout6a2.xml" Id="rId6" /><Relationship Type="http://schemas.openxmlformats.org/officeDocument/2006/relationships/slideLayout" Target="/ppt/slideLayouts/slideLayout11a3.xml" Id="rId11" /><Relationship Type="http://schemas.openxmlformats.org/officeDocument/2006/relationships/slideLayout" Target="/ppt/slideLayouts/slideLayout5a4.xml" Id="rId5" /><Relationship Type="http://schemas.openxmlformats.org/officeDocument/2006/relationships/slideLayout" Target="/ppt/slideLayouts/slideLayout10a5.xml" Id="rId10" /><Relationship Type="http://schemas.openxmlformats.org/officeDocument/2006/relationships/slideLayout" Target="/ppt/slideLayouts/slideLayout4a6.xml" Id="rId4" /><Relationship Type="http://schemas.openxmlformats.org/officeDocument/2006/relationships/slideLayout" Target="/ppt/slideLayouts/slideLayout9a7.xml" Id="rId9" /></Relationships>
</file>

<file path=ppt/slideMasters/_rels/slideMaster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8a9.xml" Id="rId8" /><Relationship Type="http://schemas.openxmlformats.org/officeDocument/2006/relationships/theme" Target="/ppt/theme/theme110.xml" Id="rId13" /><Relationship Type="http://schemas.openxmlformats.org/officeDocument/2006/relationships/slideLayout" Target="/ppt/slideLayouts/slideLayout3aa.xml" Id="rId3" /><Relationship Type="http://schemas.openxmlformats.org/officeDocument/2006/relationships/slideLayout" Target="/ppt/slideLayouts/slideLayout7ab.xml" Id="rId7" /><Relationship Type="http://schemas.openxmlformats.org/officeDocument/2006/relationships/slideLayout" Target="/ppt/slideLayouts/slideLayout12ac.xml" Id="rId12" /><Relationship Type="http://schemas.openxmlformats.org/officeDocument/2006/relationships/slideLayout" Target="/ppt/slideLayouts/slideLayout2ad.xml" Id="rId2" /><Relationship Type="http://schemas.openxmlformats.org/officeDocument/2006/relationships/slideLayout" Target="/ppt/slideLayouts/slideLayout1a8.xml" Id="rId1" /><Relationship Type="http://schemas.openxmlformats.org/officeDocument/2006/relationships/slideLayout" Target="/ppt/slideLayouts/slideLayout6ae.xml" Id="rId6" /><Relationship Type="http://schemas.openxmlformats.org/officeDocument/2006/relationships/slideLayout" Target="/ppt/slideLayouts/slideLayout11af.xml" Id="rId11" /><Relationship Type="http://schemas.openxmlformats.org/officeDocument/2006/relationships/slideLayout" Target="/ppt/slideLayouts/slideLayout5b0.xml" Id="rId5" /><Relationship Type="http://schemas.openxmlformats.org/officeDocument/2006/relationships/slideLayout" Target="/ppt/slideLayouts/slideLayout10b1.xml" Id="rId10" /><Relationship Type="http://schemas.openxmlformats.org/officeDocument/2006/relationships/slideLayout" Target="/ppt/slideLayouts/slideLayout4b2.xml" Id="rId4" /><Relationship Type="http://schemas.openxmlformats.org/officeDocument/2006/relationships/slideLayout" Target="/ppt/slideLayouts/slideLayout9b3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a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b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c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d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e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f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3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4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5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6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7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8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9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a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b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c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d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e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f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116.jpeg" Id="rId2" /><Relationship Type="http://schemas.openxmlformats.org/officeDocument/2006/relationships/slideLayout" Target="/ppt/slideLayouts/slideLayout1fc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Layout" Target="/ppt/slideLayouts/slideLayout1c.xml" Id="rId1" /></Relationships>
</file>

<file path=ppt/slides/_rels/slide134.xml.rels>&#65279;<?xml version="1.0" encoding="utf-8"?><Relationships xmlns="http://schemas.openxmlformats.org/package/2006/relationships"><Relationship Type="http://schemas.openxmlformats.org/officeDocument/2006/relationships/image" Target="/ppt/media/image15.jpeg" Id="rId2" /><Relationship Type="http://schemas.openxmlformats.org/officeDocument/2006/relationships/slideLayout" Target="/ppt/slideLayouts/slideLayout130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18.jpeg" Id="rId2" /><Relationship Type="http://schemas.openxmlformats.org/officeDocument/2006/relationships/slideLayout" Target="/ppt/slideLayouts/slideLayout154.xml" Id="rId1" /></Relationships>
</file>

<file path=ppt/slides/_rels/slide210.xml.rels>&#65279;<?xml version="1.0" encoding="utf-8"?><Relationships xmlns="http://schemas.openxmlformats.org/package/2006/relationships"><Relationship Type="http://schemas.openxmlformats.org/officeDocument/2006/relationships/image" Target="/ppt/media/image111.jpeg" Id="rId2" /><Relationship Type="http://schemas.openxmlformats.org/officeDocument/2006/relationships/slideLayout" Target="/ppt/slideLayouts/slideLayout1c0.xml" Id="rId1" /></Relationships>
</file>

<file path=ppt/slides/_rels/slide212.xml.rels>&#65279;<?xml version="1.0" encoding="utf-8"?><Relationships xmlns="http://schemas.openxmlformats.org/package/2006/relationships"><Relationship Type="http://schemas.openxmlformats.org/officeDocument/2006/relationships/image" Target="/ppt/media/image113.jpeg" Id="rId2" /><Relationship Type="http://schemas.openxmlformats.org/officeDocument/2006/relationships/slideLayout" Target="/ppt/slideLayouts/slideLayout1d8.xml" Id="rId1" /></Relationships>
</file>

<file path=ppt/slides/_rels/slide214.xml.rels>&#65279;<?xml version="1.0" encoding="utf-8"?><Relationships xmlns="http://schemas.openxmlformats.org/package/2006/relationships"><Relationship Type="http://schemas.openxmlformats.org/officeDocument/2006/relationships/image" Target="/ppt/media/image115.jpeg" Id="rId2" /><Relationship Type="http://schemas.openxmlformats.org/officeDocument/2006/relationships/slideLayout" Target="/ppt/slideLayouts/slideLayout1f0.xml" Id="rId1" /></Relationships>
</file>

<file path=ppt/slides/_rels/slide218.xml.rels>&#65279;<?xml version="1.0" encoding="utf-8"?><Relationships xmlns="http://schemas.openxmlformats.org/package/2006/relationships"><Relationship Type="http://schemas.openxmlformats.org/officeDocument/2006/relationships/image" Target="/ppt/media/image119.jpeg" Id="rId2" /><Relationship Type="http://schemas.openxmlformats.org/officeDocument/2006/relationships/slideLayout" Target="/ppt/slideLayouts/slideLayout1120.xml" Id="rId1" /></Relationships>
</file>

<file path=ppt/slides/_rels/slide21b.xml.rels>&#65279;<?xml version="1.0" encoding="utf-8"?><Relationships xmlns="http://schemas.openxmlformats.org/package/2006/relationships"><Relationship Type="http://schemas.openxmlformats.org/officeDocument/2006/relationships/image" Target="/ppt/media/image11c.jpeg" Id="rId2" /><Relationship Type="http://schemas.openxmlformats.org/officeDocument/2006/relationships/slideLayout" Target="/ppt/slideLayouts/slideLayout1144.xml" Id="rId1" /></Relationships>
</file>

<file path=ppt/slides/_rels/slide21c.xml.rels>&#65279;<?xml version="1.0" encoding="utf-8"?><Relationships xmlns="http://schemas.openxmlformats.org/package/2006/relationships"><Relationship Type="http://schemas.openxmlformats.org/officeDocument/2006/relationships/image" Target="/ppt/media/image11d.jpeg" Id="rId2" /><Relationship Type="http://schemas.openxmlformats.org/officeDocument/2006/relationships/slideLayout" Target="/ppt/slideLayouts/slideLayout1150.xml" Id="rId1" /></Relationships>
</file>

<file path=ppt/slides/_rels/slide21e.xml.rels>&#65279;<?xml version="1.0" encoding="utf-8"?><Relationships xmlns="http://schemas.openxmlformats.org/package/2006/relationships"><Relationship Type="http://schemas.openxmlformats.org/officeDocument/2006/relationships/image" Target="/ppt/media/image11f.jpeg" Id="rId2" /><Relationship Type="http://schemas.openxmlformats.org/officeDocument/2006/relationships/slideLayout" Target="/ppt/slideLayouts/slideLayout1168.xml" Id="rId1" /></Relationships>
</file>

<file path=ppt/slides/_rels/slide21f.xml.rels>&#65279;<?xml version="1.0" encoding="utf-8"?><Relationships xmlns="http://schemas.openxmlformats.org/package/2006/relationships"><Relationship Type="http://schemas.openxmlformats.org/officeDocument/2006/relationships/image" Target="/ppt/media/image120.jpeg" Id="rId2" /><Relationship Type="http://schemas.openxmlformats.org/officeDocument/2006/relationships/slideLayout" Target="/ppt/slideLayouts/slideLayout1174.xml" Id="rId1" /></Relationships>
</file>

<file path=ppt/slides/_rels/slide221.xml.rels>&#65279;<?xml version="1.0" encoding="utf-8"?><Relationships xmlns="http://schemas.openxmlformats.org/package/2006/relationships"><Relationship Type="http://schemas.openxmlformats.org/officeDocument/2006/relationships/image" Target="/ppt/media/image122.jpeg" Id="rId2" /><Relationship Type="http://schemas.openxmlformats.org/officeDocument/2006/relationships/slideLayout" Target="/ppt/slideLayouts/slideLayout118c.xml" Id="rId1" /></Relationships>
</file>

<file path=ppt/slides/_rels/slide223.xml.rels>&#65279;<?xml version="1.0" encoding="utf-8"?><Relationships xmlns="http://schemas.openxmlformats.org/package/2006/relationships"><Relationship Type="http://schemas.openxmlformats.org/officeDocument/2006/relationships/image" Target="/ppt/media/image124.jpeg" Id="rId2" /><Relationship Type="http://schemas.openxmlformats.org/officeDocument/2006/relationships/slideLayout" Target="/ppt/slideLayouts/slideLayout11a4.xml" Id="rId1" /></Relationships>
</file>

<file path=ppt/slides/_rels/slide224.xml.rels>&#65279;<?xml version="1.0" encoding="utf-8"?><Relationships xmlns="http://schemas.openxmlformats.org/package/2006/relationships"><Relationship Type="http://schemas.openxmlformats.org/officeDocument/2006/relationships/image" Target="/ppt/media/image125.jpeg" Id="rId2" /><Relationship Type="http://schemas.openxmlformats.org/officeDocument/2006/relationships/slideLayout" Target="/ppt/slideLayouts/slideLayout11b0.xml" Id="rId1" /></Relationships>
</file>

<file path=ppt/slides/_rels/slide225.xml.rels>&#65279;<?xml version="1.0" encoding="utf-8"?><Relationships xmlns="http://schemas.openxmlformats.org/package/2006/relationships"><Relationship Type="http://schemas.openxmlformats.org/officeDocument/2006/relationships/image" Target="/ppt/media/image126.jpeg" Id="rId2" /><Relationship Type="http://schemas.openxmlformats.org/officeDocument/2006/relationships/slideLayout" Target="/ppt/slideLayouts/slideLayout11bc.xml" Id="rId1" /></Relationships>
</file>

<file path=ppt/slides/_rels/slide227.xml.rels>&#65279;<?xml version="1.0" encoding="utf-8"?><Relationships xmlns="http://schemas.openxmlformats.org/package/2006/relationships"><Relationship Type="http://schemas.openxmlformats.org/officeDocument/2006/relationships/image" Target="/ppt/media/image128.jpeg" Id="rId2" /><Relationship Type="http://schemas.openxmlformats.org/officeDocument/2006/relationships/slideLayout" Target="/ppt/slideLayouts/slideLayout11d4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image" Target="/ppt/media/image19.jpeg" Id="rId2" /><Relationship Type="http://schemas.openxmlformats.org/officeDocument/2006/relationships/slideLayout" Target="/ppt/slideLayouts/slideLayout160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image" Target="/ppt/media/image1a.jpeg" Id="rId2" /><Relationship Type="http://schemas.openxmlformats.org/officeDocument/2006/relationships/slideLayout" Target="/ppt/slideLayouts/slideLayout16c.xml" Id="rId1" /></Relationships>
</file>

<file path=ppt/slides/_rels/slide2c.xml.rels>&#65279;<?xml version="1.0" encoding="utf-8"?><Relationships xmlns="http://schemas.openxmlformats.org/package/2006/relationships"><Relationship Type="http://schemas.openxmlformats.org/officeDocument/2006/relationships/image" Target="/ppt/media/image1d.jpeg" Id="rId2" /><Relationship Type="http://schemas.openxmlformats.org/officeDocument/2006/relationships/slideLayout" Target="/ppt/slideLayouts/slideLayout190.xml" Id="rId1" /></Relationships>
</file>

<file path=ppt/slides/_rels/slide2e.xml.rels>&#65279;<?xml version="1.0" encoding="utf-8"?><Relationships xmlns="http://schemas.openxmlformats.org/package/2006/relationships"><Relationship Type="http://schemas.openxmlformats.org/officeDocument/2006/relationships/image" Target="/ppt/media/image1f.jpeg" Id="rId2" /><Relationship Type="http://schemas.openxmlformats.org/officeDocument/2006/relationships/slideLayout" Target="/ppt/slideLayouts/slideLayout1a8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17.jpeg" Id="rId2" /><Relationship Type="http://schemas.openxmlformats.org/officeDocument/2006/relationships/slideLayout" Target="/ppt/slideLayouts/slideLayout148.xml" Id="rId1" /></Relationships>
</file>

<file path=ppt/slides/_rels/slide313.xml.rels>&#65279;<?xml version="1.0" encoding="utf-8"?><Relationships xmlns="http://schemas.openxmlformats.org/package/2006/relationships"><Relationship Type="http://schemas.openxmlformats.org/officeDocument/2006/relationships/image" Target="/ppt/media/image114.jpeg" Id="rId2" /><Relationship Type="http://schemas.openxmlformats.org/officeDocument/2006/relationships/slideLayout" Target="/ppt/slideLayouts/slideLayout1e4.xml" Id="rId1" /></Relationships>
</file>

<file path=ppt/slides/_rels/slide316.xml.rels>&#65279;<?xml version="1.0" encoding="utf-8"?><Relationships xmlns="http://schemas.openxmlformats.org/package/2006/relationships"><Relationship Type="http://schemas.openxmlformats.org/officeDocument/2006/relationships/image" Target="/ppt/media/image117.jpeg" Id="rId2" /><Relationship Type="http://schemas.openxmlformats.org/officeDocument/2006/relationships/slideLayout" Target="/ppt/slideLayouts/slideLayout1108.xml" Id="rId1" /></Relationships>
</file>

<file path=ppt/slides/_rels/slide319.xml.rels>&#65279;<?xml version="1.0" encoding="utf-8"?><Relationships xmlns="http://schemas.openxmlformats.org/package/2006/relationships"><Relationship Type="http://schemas.openxmlformats.org/officeDocument/2006/relationships/image" Target="/ppt/media/image11a.jpeg" Id="rId2" /><Relationship Type="http://schemas.openxmlformats.org/officeDocument/2006/relationships/slideLayout" Target="/ppt/slideLayouts/slideLayout112c.xml" Id="rId1" /></Relationships>
</file>

<file path=ppt/slides/_rels/slide31a.xml.rels>&#65279;<?xml version="1.0" encoding="utf-8"?><Relationships xmlns="http://schemas.openxmlformats.org/package/2006/relationships"><Relationship Type="http://schemas.openxmlformats.org/officeDocument/2006/relationships/image" Target="/ppt/media/image11b.jpeg" Id="rId2" /><Relationship Type="http://schemas.openxmlformats.org/officeDocument/2006/relationships/slideLayout" Target="/ppt/slideLayouts/slideLayout1138.xml" Id="rId1" /></Relationships>
</file>

<file path=ppt/slides/_rels/slide320.xml.rels>&#65279;<?xml version="1.0" encoding="utf-8"?><Relationships xmlns="http://schemas.openxmlformats.org/package/2006/relationships"><Relationship Type="http://schemas.openxmlformats.org/officeDocument/2006/relationships/image" Target="/ppt/media/image121.jpeg" Id="rId2" /><Relationship Type="http://schemas.openxmlformats.org/officeDocument/2006/relationships/slideLayout" Target="/ppt/slideLayouts/slideLayout1180.xml" Id="rId1" /></Relationships>
</file>

<file path=ppt/slides/_rels/slide322.xml.rels>&#65279;<?xml version="1.0" encoding="utf-8"?><Relationships xmlns="http://schemas.openxmlformats.org/package/2006/relationships"><Relationship Type="http://schemas.openxmlformats.org/officeDocument/2006/relationships/image" Target="/ppt/media/image123.jpeg" Id="rId2" /><Relationship Type="http://schemas.openxmlformats.org/officeDocument/2006/relationships/slideLayout" Target="/ppt/slideLayouts/slideLayout1198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4.jpeg" Id="rId2" /><Relationship Type="http://schemas.openxmlformats.org/officeDocument/2006/relationships/slideLayout" Target="/ppt/slideLayouts/slideLayout124.xml" Id="rId1" /></Relationships>
</file>

<file path=ppt/slides/_rels/slide426.xml.rels>&#65279;<?xml version="1.0" encoding="utf-8"?><Relationships xmlns="http://schemas.openxmlformats.org/package/2006/relationships"><Relationship Type="http://schemas.openxmlformats.org/officeDocument/2006/relationships/image" Target="/ppt/media/image127.jpeg" Id="rId2" /><Relationship Type="http://schemas.openxmlformats.org/officeDocument/2006/relationships/slideLayout" Target="/ppt/slideLayouts/slideLayout11c8.xml" Id="rId1" /></Relationships>
</file>

<file path=ppt/slides/_rels/slide428.xml.rels>&#65279;<?xml version="1.0" encoding="utf-8"?><Relationships xmlns="http://schemas.openxmlformats.org/package/2006/relationships"><Relationship Type="http://schemas.openxmlformats.org/officeDocument/2006/relationships/image" Target="/ppt/media/image129.jpeg" Id="rId2" /><Relationship Type="http://schemas.openxmlformats.org/officeDocument/2006/relationships/slideLayout" Target="/ppt/slideLayouts/slideLayout11e0.xml" Id="rId1" /></Relationships>
</file>

<file path=ppt/slides/_rels/slide4a.xml.rels>&#65279;<?xml version="1.0" encoding="utf-8"?><Relationships xmlns="http://schemas.openxmlformats.org/package/2006/relationships"><Relationship Type="http://schemas.openxmlformats.org/officeDocument/2006/relationships/image" Target="/ppt/media/image1b.jpeg" Id="rId2" /><Relationship Type="http://schemas.openxmlformats.org/officeDocument/2006/relationships/slideLayout" Target="/ppt/slideLayouts/slideLayout178.xml" Id="rId1" /></Relationships>
</file>

<file path=ppt/slides/_rels/slide4f.xml.rels>&#65279;<?xml version="1.0" encoding="utf-8"?><Relationships xmlns="http://schemas.openxmlformats.org/package/2006/relationships"><Relationship Type="http://schemas.openxmlformats.org/officeDocument/2006/relationships/image" Target="/ppt/media/image110.jpeg" Id="rId2" /><Relationship Type="http://schemas.openxmlformats.org/officeDocument/2006/relationships/slideLayout" Target="/ppt/slideLayouts/slideLayout1b4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13.jpeg" Id="rId2" /><Relationship Type="http://schemas.openxmlformats.org/officeDocument/2006/relationships/slideLayout" Target="/ppt/slideLayouts/slideLayout118.xml" Id="rId1" /></Relationships>
</file>

<file path=ppt/slides/_rels/slide51d.xml.rels>&#65279;<?xml version="1.0" encoding="utf-8"?><Relationships xmlns="http://schemas.openxmlformats.org/package/2006/relationships"><Relationship Type="http://schemas.openxmlformats.org/officeDocument/2006/relationships/image" Target="/ppt/media/image11e.jpeg" Id="rId2" /><Relationship Type="http://schemas.openxmlformats.org/officeDocument/2006/relationships/slideLayout" Target="/ppt/slideLayouts/slideLayout115c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16.jpeg" Id="rId2" /><Relationship Type="http://schemas.openxmlformats.org/officeDocument/2006/relationships/slideLayout" Target="/ppt/slideLayouts/slideLayout13c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112.jpeg" Id="rId2" /><Relationship Type="http://schemas.openxmlformats.org/officeDocument/2006/relationships/slideLayout" Target="/ppt/slideLayouts/slideLayout1cc.xml" Id="rId1" /></Relationships>
</file>

<file path=ppt/slides/_rels/slide617.xml.rels>&#65279;<?xml version="1.0" encoding="utf-8"?><Relationships xmlns="http://schemas.openxmlformats.org/package/2006/relationships"><Relationship Type="http://schemas.openxmlformats.org/officeDocument/2006/relationships/image" Target="/ppt/media/image118.jpeg" Id="rId2" /><Relationship Type="http://schemas.openxmlformats.org/officeDocument/2006/relationships/slideLayout" Target="/ppt/slideLayouts/slideLayout1114.xml" Id="rId1" /></Relationships>
</file>

<file path=ppt/slides/_rels/slide6b.xml.rels>&#65279;<?xml version="1.0" encoding="utf-8"?><Relationships xmlns="http://schemas.openxmlformats.org/package/2006/relationships"><Relationship Type="http://schemas.openxmlformats.org/officeDocument/2006/relationships/image" Target="/ppt/media/image1c.jpeg" Id="rId2" /><Relationship Type="http://schemas.openxmlformats.org/officeDocument/2006/relationships/slideLayout" Target="/ppt/slideLayouts/slideLayout184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1e.jpeg" Id="rId2" /><Relationship Type="http://schemas.openxmlformats.org/officeDocument/2006/relationships/slideLayout" Target="/ppt/slideLayouts/slideLayout19c.xml" Id="rId1" /></Relationships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Protection Advisor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Lars Welin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10005286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Advisor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2,355,598.00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17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Rana Ksaifi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10004125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Reg Data Analys Off.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590,329.00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6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Ben Harvey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10010882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RSD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P3 - TA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endCxn id="289" idx="0"/>
          </p:cNvCxnSpPr>
          <p:nvPr/>
        </p:nvCxnSpPr>
        <p:spPr>
          <a:xfrm rot="16200000" flipH="1">
            <a:off x="4396143" y="3536063"/>
            <a:ext cx="3297176" cy="48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GL6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130,183.00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4874272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4874272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4834942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6093475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4844775" y="6022140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6281481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2080495" y="518278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2080495" y="585101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2041165" y="583667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3299698" y="583667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2050997" y="6013838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3487704" y="602294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7717949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7717949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7678619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130,183.00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8937152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7688452" y="6022141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9125158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7151" y="4989289"/>
            <a:ext cx="1561290" cy="2076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  <a:endCxn id="170" idx="0"/>
          </p:cNvCxnSpPr>
          <p:nvPr/>
        </p:nvCxnSpPr>
        <p:spPr>
          <a:xfrm rot="10800000" flipV="1">
            <a:off x="3245618" y="4981468"/>
            <a:ext cx="2791984" cy="2013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7608441" y="4982168"/>
            <a:ext cx="1272651" cy="206954"/>
          </a:xfrm>
          <a:prstGeom prst="bentConnector3">
            <a:avLst>
              <a:gd name="adj1" fmla="val 1002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WELLS,Michael John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10013238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RST Officer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Morris Assaf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10017045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RSD Off. (Excl.)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10018494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Ops Data Mgmt Off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Ceren YUKSEL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10020290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Registration Officer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Zaid Al-Taie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10021710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Data Mgmt Associate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Agata Bialczyk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 Research &amp; Info Off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2063410" y="5216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Ahmed EL SAYED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2093009" y="54808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10022222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2093009" y="562752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Ops Data Mgmt Off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4867229" y="518707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Wadia ALAED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4896828" y="546166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10022223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4896828" y="562800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Ops Data Mgmt Off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7688350" y="518640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Maria LAGOUROU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7717949" y="54609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10025415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7717949" y="562733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Associate Ops DMO</a:t>
            </a:r>
          </a:p>
        </p:txBody>
      </p: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Amin Awad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10001339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Director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17,949,279.00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D2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890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117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Rema Jamous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10001337</a:t>
            </a:r>
            <a:endParaRPr lang="en-SG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Deputy Director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5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1,977,293.00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9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4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Marianne KNUTSSON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10001338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Principal Secretary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5,970,319.00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50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12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2,073,873.00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5400000">
            <a:off x="4582528" y="3345221"/>
            <a:ext cx="2915107" cy="4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4,941,480.00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30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5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3428860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3428860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3389530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256,186.00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4648063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3399363" y="6034156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4836069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635083" y="51948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635083" y="58630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595753" y="58486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1,166,961.00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1854286" y="58486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605585" y="6025854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2042292" y="60349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6272537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6272537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6233207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418,622.00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7491740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6243040" y="6034157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7679746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C5162D-4D3B-4A3B-9BEA-07D4759426AF}"/>
              </a:ext>
            </a:extLst>
          </p:cNvPr>
          <p:cNvSpPr/>
          <p:nvPr/>
        </p:nvSpPr>
        <p:spPr>
          <a:xfrm>
            <a:off x="9090512" y="51915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7BD35B-49DA-4127-9885-8CB70314DBB0}"/>
              </a:ext>
            </a:extLst>
          </p:cNvPr>
          <p:cNvCxnSpPr/>
          <p:nvPr/>
        </p:nvCxnSpPr>
        <p:spPr>
          <a:xfrm>
            <a:off x="9090512" y="58598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6F09E06-DD9F-4E0F-A982-D10A17CEB684}"/>
              </a:ext>
            </a:extLst>
          </p:cNvPr>
          <p:cNvSpPr txBox="1"/>
          <p:nvPr/>
        </p:nvSpPr>
        <p:spPr>
          <a:xfrm>
            <a:off x="9051182" y="58454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0.00 </a:t>
            </a:r>
            <a:endParaRPr lang="en-SG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3B2B7B-27B1-49D4-AF60-F7AD76C5D2AE}"/>
              </a:ext>
            </a:extLst>
          </p:cNvPr>
          <p:cNvSpPr txBox="1"/>
          <p:nvPr/>
        </p:nvSpPr>
        <p:spPr>
          <a:xfrm>
            <a:off x="10309715" y="58454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90BC76-9850-40A9-87ED-E872DB37EB7D}"/>
              </a:ext>
            </a:extLst>
          </p:cNvPr>
          <p:cNvSpPr txBox="1"/>
          <p:nvPr/>
        </p:nvSpPr>
        <p:spPr>
          <a:xfrm>
            <a:off x="9061015" y="6022651"/>
            <a:ext cx="987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2D2E667-A540-46A0-A700-4AFA3F1C7CAD}"/>
              </a:ext>
            </a:extLst>
          </p:cNvPr>
          <p:cNvSpPr txBox="1"/>
          <p:nvPr/>
        </p:nvSpPr>
        <p:spPr>
          <a:xfrm>
            <a:off x="10497721" y="60317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5604" y="4986175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</p:cNvCxnSpPr>
          <p:nvPr/>
        </p:nvCxnSpPr>
        <p:spPr>
          <a:xfrm rot="5400000">
            <a:off x="3702120" y="286254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6140473" y="4987406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3EF573AC-8F68-4164-B459-C4A1E40DDED5}"/>
              </a:ext>
            </a:extLst>
          </p:cNvPr>
          <p:cNvCxnSpPr>
            <a:cxnSpLocks/>
          </p:cNvCxnSpPr>
          <p:nvPr/>
        </p:nvCxnSpPr>
        <p:spPr>
          <a:xfrm>
            <a:off x="6088471" y="4980854"/>
            <a:ext cx="4162954" cy="228587"/>
          </a:xfrm>
          <a:prstGeom prst="bentConnector3">
            <a:avLst>
              <a:gd name="adj1" fmla="val 998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Jelena HAWELLEK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10001377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Executive Assistante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10016759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Ext Rel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Aamir Saeed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10017628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Resource Manager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Monica NORO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10020620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ACQUATI LOZEJ,Josef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10021164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Executive Assistant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SHELOW, Hy R.D.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MENA Protection Service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617998" y="52281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François Reybet-Degat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647597" y="549286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10024606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647597" y="5639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3421817" y="51990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Rula AMIN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3451416" y="54736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10026045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3451416" y="56400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Comms Advisor/Spokesperson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6242938" y="519841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Sima KANAAN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6272537" y="54730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10027875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6272537" y="5639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Senior Development Advisor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C68D043-0777-43FC-9A75-B8118C4D8B5C}"/>
              </a:ext>
            </a:extLst>
          </p:cNvPr>
          <p:cNvSpPr txBox="1"/>
          <p:nvPr/>
        </p:nvSpPr>
        <p:spPr>
          <a:xfrm>
            <a:off x="9073727" y="518962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7763B9A-68F4-43DB-9300-75446B1A6775}"/>
              </a:ext>
            </a:extLst>
          </p:cNvPr>
          <p:cNvSpPr txBox="1"/>
          <p:nvPr/>
        </p:nvSpPr>
        <p:spPr>
          <a:xfrm>
            <a:off x="9103326" y="54642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10029213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80EAF1B-C032-4CE7-962A-03EF50B329D3}"/>
              </a:ext>
            </a:extLst>
          </p:cNvPr>
          <p:cNvSpPr txBox="1"/>
          <p:nvPr/>
        </p:nvSpPr>
        <p:spPr>
          <a:xfrm>
            <a:off x="9103326" y="56305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Risk &amp; Compliance Officer Advisor</a:t>
            </a:r>
          </a:p>
        </p:txBody>
      </p:sp>
    </p:spTree>
    <p:extLst>
      <p:ext uri="{BB962C8B-B14F-4D97-AF65-F5344CB8AC3E}">
        <p14:creationId xmlns:p14="http://schemas.microsoft.com/office/powerpoint/2010/main" val="386454016"/>
      </p:ext>
    </p:extLst>
  </p:cSld>
  <p:clrMapOvr>
    <a:masterClrMapping/>
  </p:clrMapOvr>
</p:sld>
</file>

<file path=ppt/slides/slide1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Deputy 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Monica NORO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10020620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Deputy Director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5,970,319.00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890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50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Karson Snyder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10002112</a:t>
            </a:r>
            <a:endParaRPr lang="en-SG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Snr Reg Field Security Coord.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5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231,012.00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949,647.00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7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7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Ban Al-Bahrani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10010755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Principal Secretary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GL6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444,820.00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1,118,543.00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14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223,430.00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5400000">
            <a:off x="4582528" y="3345221"/>
            <a:ext cx="2915107" cy="4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446,860.00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3428860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3428860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3389530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435,162.00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4648063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3399363" y="6034156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4836069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635083" y="51948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635083" y="58630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595753" y="58486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703,425.00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1854286" y="58486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605585" y="6025854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2042292" y="60349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5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6272537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6272537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6233207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233,555.00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7491740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6243040" y="6034157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7679746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C5162D-4D3B-4A3B-9BEA-07D4759426AF}"/>
              </a:ext>
            </a:extLst>
          </p:cNvPr>
          <p:cNvSpPr/>
          <p:nvPr/>
        </p:nvSpPr>
        <p:spPr>
          <a:xfrm>
            <a:off x="9090512" y="51915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7BD35B-49DA-4127-9885-8CB70314DBB0}"/>
              </a:ext>
            </a:extLst>
          </p:cNvPr>
          <p:cNvCxnSpPr/>
          <p:nvPr/>
        </p:nvCxnSpPr>
        <p:spPr>
          <a:xfrm>
            <a:off x="9090512" y="58598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6F09E06-DD9F-4E0F-A982-D10A17CEB684}"/>
              </a:ext>
            </a:extLst>
          </p:cNvPr>
          <p:cNvSpPr txBox="1"/>
          <p:nvPr/>
        </p:nvSpPr>
        <p:spPr>
          <a:xfrm>
            <a:off x="9051182" y="58454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689,084.00 </a:t>
            </a:r>
            <a:endParaRPr lang="en-SG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3B2B7B-27B1-49D4-AF60-F7AD76C5D2AE}"/>
              </a:ext>
            </a:extLst>
          </p:cNvPr>
          <p:cNvSpPr txBox="1"/>
          <p:nvPr/>
        </p:nvSpPr>
        <p:spPr>
          <a:xfrm>
            <a:off x="10309715" y="58454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90BC76-9850-40A9-87ED-E872DB37EB7D}"/>
              </a:ext>
            </a:extLst>
          </p:cNvPr>
          <p:cNvSpPr txBox="1"/>
          <p:nvPr/>
        </p:nvSpPr>
        <p:spPr>
          <a:xfrm>
            <a:off x="9061015" y="6022651"/>
            <a:ext cx="987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 </a:t>
            </a:r>
            <a:endParaRPr lang="en-SG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2D2E667-A540-46A0-A700-4AFA3F1C7CAD}"/>
              </a:ext>
            </a:extLst>
          </p:cNvPr>
          <p:cNvSpPr txBox="1"/>
          <p:nvPr/>
        </p:nvSpPr>
        <p:spPr>
          <a:xfrm>
            <a:off x="10497721" y="60317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5604" y="4986175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</p:cNvCxnSpPr>
          <p:nvPr/>
        </p:nvCxnSpPr>
        <p:spPr>
          <a:xfrm rot="5400000">
            <a:off x="3702120" y="286254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6140473" y="4987406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3EF573AC-8F68-4164-B459-C4A1E40DDED5}"/>
              </a:ext>
            </a:extLst>
          </p:cNvPr>
          <p:cNvCxnSpPr>
            <a:cxnSpLocks/>
          </p:cNvCxnSpPr>
          <p:nvPr/>
        </p:nvCxnSpPr>
        <p:spPr>
          <a:xfrm>
            <a:off x="6088471" y="4980854"/>
            <a:ext cx="4162954" cy="228587"/>
          </a:xfrm>
          <a:prstGeom prst="bentConnector3">
            <a:avLst>
              <a:gd name="adj1" fmla="val 998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Arnaud BLAZY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10014896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Regional Supply Coord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Stephane Savarimuthu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10019050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Info Mgmt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Irina CONOVALI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10019761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Inter-Agency Coord. Adv.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Laurent Raguin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Ops Manager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Marieme Ndiaye Diouf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10021163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Staff Welfare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Shaden Khallaf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Policy Advisor (MENA)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617998" y="52281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Ryan Marshall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647597" y="549286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647597" y="5639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Ext Rel Officer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3421817" y="51990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Sohail AKHTAR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3451416" y="54736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10021174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3451416" y="56400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 Risk &amp; Compl. Off.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6242938" y="519841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Linda RACHED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6272537" y="54730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6272537" y="5639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Reg HR Off. (Syria SIT)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C68D043-0777-43FC-9A75-B8118C4D8B5C}"/>
              </a:ext>
            </a:extLst>
          </p:cNvPr>
          <p:cNvSpPr txBox="1"/>
          <p:nvPr/>
        </p:nvSpPr>
        <p:spPr>
          <a:xfrm>
            <a:off x="9073727" y="518962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Volker Schimmel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7763B9A-68F4-43DB-9300-75446B1A6775}"/>
              </a:ext>
            </a:extLst>
          </p:cNvPr>
          <p:cNvSpPr txBox="1"/>
          <p:nvPr/>
        </p:nvSpPr>
        <p:spPr>
          <a:xfrm>
            <a:off x="9103326" y="54642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10026117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80EAF1B-C032-4CE7-962A-03EF50B329D3}"/>
              </a:ext>
            </a:extLst>
          </p:cNvPr>
          <p:cNvSpPr txBox="1"/>
          <p:nvPr/>
        </p:nvSpPr>
        <p:spPr>
          <a:xfrm>
            <a:off x="9103326" y="56305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CBI Coord</a:t>
            </a:r>
          </a:p>
        </p:txBody>
      </p:sp>
    </p:spTree>
    <p:extLst>
      <p:ext uri="{BB962C8B-B14F-4D97-AF65-F5344CB8AC3E}">
        <p14:creationId xmlns:p14="http://schemas.microsoft.com/office/powerpoint/2010/main" val="386454016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Senior Development Advisor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Sima KANAAN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10027875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Senior Development Advisor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418,622.00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Anna GAunt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10027620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 Snr Livelihoods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Policy Advisor (MENA)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Shaden Khallaf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Policy Advisor (MENA)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446,860.00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Policy Off (Syria Sit)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223,430.00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Snr. Reg Risk &amp; Compl. Off.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Sohail AKHTAR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 Risk &amp; Compl. Off.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435,162.00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Oversight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238,595.00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CBI Coord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Volker Schimmel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10026117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CBI Coord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689,084.00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Pallavi RAI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Reg. CBI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492,517.00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Reg. Prot Coord (Roving)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Jason HEPPS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10024829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Reg. Prot Coord (Roving)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385,866.00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Ambika Mukund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10026290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Prot.-Cluster Info Mgt Off. (WoS)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b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Desk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Irfan ADIL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406,920.00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Ejigayehu Tesfaye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160,895.00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G7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c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Info Mgmt Off WoS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REHMAN,Kaleem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Info Mgmt Off WoS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248,253.00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Nuha Abdallah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10021317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Info Mgmt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51,686.00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GL7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e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Oversight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Oversight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238,595.00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Nadine ABU MATER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Finance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G6 - TA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f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Snr. Reg. CBI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Pallavi RAI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Reg. CBI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492,517.00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Yara Maasri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CBI Of (Vul Assemt &amp; Targ)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246,492.00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Finance Associate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Nuha Othman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10004949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Associate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86,131.00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GL7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Reem Yaghi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ICT Associate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Iyad Kanan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ICT Associate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86,131.00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GL7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AL-QUDAH,Ayman Ahmad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ICT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 CBI Of (Vul Assemt &amp; Targ)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Yara Maasri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CBI Of (Vul Assemt &amp; Targ)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246,492.00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KAWASH,Ali Basim Ali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Asst Data Analyst Off (CBI)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84,056.00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NOA - TA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 RST Off (Processing)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BARBER,Elizabeth Ann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10025414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RST Off (Processing)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231,326.00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Ghanwa TUQAN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Associate RST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68,890.00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NOB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Asst Data Analyst Off (CBI)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KAWASH,Ali Basim Ali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Asst Data Analyst Off (CBI)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84,056.00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NOA - TA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Ruba AHMAD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10026942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Data Mgmt Assc (EyeCloud)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G6 - TA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Karmen Sakhr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10017999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847,461.00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567,815.00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10027182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686,566.00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Irfan ADIL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406,920.00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c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Field Security Coord.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Karson Snyder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10002112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Field Security Coord.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231,012.00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Osama Al Hamidi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Field Safety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e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Info Mgmt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Stephane Savarimuthu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10019050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Info Mgmt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444,820.00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REHMAN,Kaleem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Info Mgmt Off WoS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248,253.00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Deputy 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François Reybet-Degat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10024606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1,166,961.00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Alexander Tyler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  (Middle East)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525,671.00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TSURKO,Vladimir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10024719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Special Adviser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320,645.00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Assoc. Reg HR Off. (Syria SIT)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Linda RACHED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Reg HR Off. (Syria SIT)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233,555.00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Henrieta Sokhon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10016905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51,686.00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GL6 - TA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Associate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51,686.00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Protection Advisor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Areti SIANNI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10020309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Protection Advisor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771,696.00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Gabriela WENGERT HABAB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10017386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Research&amp;Info Officer (COI)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Zeeshan QAMAR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10020960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Info Mgmt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Unit  (Middle East)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Alexander Tyler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  (Middle East)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525,671.00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Vladimir Smoljan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10013077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VILLALON,Generosa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10026541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Principal Secretary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0.00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a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Desk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567,815.00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Nathalie Meynet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160,895.00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G7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Danny Journet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Associate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160,895.00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G7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RST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WELLS,Michael John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590,329.00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6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Marzia Ali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10005297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RST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BARBER,Elizabeth Ann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10025414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RST Off (Processing)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231,326.00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Adm Assistant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Rawan Jada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Adm Assistant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132,836.00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Abdelmadjid Saadeh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Driver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82,125.00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Tha'er Abu-Hendi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10023540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Messenger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16,266.00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GL1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Resource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Aamir Saeed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10017628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Resource Manager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2,073,873.00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Anousheh Mirahashemi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10014072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686,827.00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10021266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960,466.00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5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Melanie Bouveret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10028538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Secretary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Abdelmadjid Saadeh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Driver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82,125.00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HTAMLEH,Byan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Driver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19,528.00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19,528.00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GL2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Maher Saa'sa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10011659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Driver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19,528.00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GL2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Mousa Abdulrazeq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10013215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Associate RST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Ghanwa TUQAN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Associate RST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68,890.00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NOB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Nadine Abu Mater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10020576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Com/PI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G4 - (TA Charged to ABOD)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Khalid Aljarrah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RST Assistant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Samar Ayyash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RST Assistant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a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HR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Anousheh Mirahashemi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10014072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686,827.00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Estelle Galea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Agnes FERNANDO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10001364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Associate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Tesfayenesh Tadesse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10014315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Associate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f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Ops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Laurent Raguin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Ops Manager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1,118,543.00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Mir Abdul Wali Sadat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196,567.00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TIN LAY NWE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Admi/Finance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501,979.00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Prog Officer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Deputy 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Rema Jamous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10001337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1,977,293.00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D1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Myriam Bachar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10001342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Secretary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122,621.00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686,566.00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Karmen Sakhr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10017999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847,461.00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0.00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10027182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 SHAUGHNESSY,Justin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10030298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Assc Reporting Officer</a:t>
            </a:r>
          </a:p>
        </p:txBody>
      </p:sp>
    </p:spTree>
    <p:extLst>
      <p:ext uri="{BB962C8B-B14F-4D97-AF65-F5344CB8AC3E}">
        <p14:creationId xmlns:p14="http://schemas.microsoft.com/office/powerpoint/2010/main" val="1089877456"/>
      </p:ext>
    </p:extLst>
  </p:cSld>
  <p:clrMapOvr>
    <a:masterClrMapping/>
  </p:clrMapOvr>
</p:sld>
</file>

<file path=ppt/slides/slide51d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Admi/Finance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TIN LAY NWE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Admi/Finance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501,979.00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Nuha Othman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10004949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86,131.00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86,131.00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Rawan Jada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Adm Assistant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132,836.00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2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34,445.00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Iyad Kanan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10013213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ICT Associate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Zeyad Faraj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Adm Assistant</a:t>
            </a:r>
          </a:p>
        </p:txBody>
      </p:sp>
    </p:spTree>
    <p:extLst>
      <p:ext uri="{BB962C8B-B14F-4D97-AF65-F5344CB8AC3E}">
        <p14:creationId xmlns:p14="http://schemas.microsoft.com/office/powerpoint/2010/main" val="1089877456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MENA Protection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SHELOW, Hy R.D.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MENA Protection Service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4,941,480.00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D1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Legal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0.00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771,696.00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Lars Welin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10005286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Advisor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2,355,598.00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11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1,172,134.00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385,866.00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Areti SIANNI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10020309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Protection Advisor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Annalaura Sacco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Coord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Jason HEPPS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10024829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Reg. Prot Coord (Roving)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6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Ext Rel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Ryan Marshall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Ext Rel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703,425.00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Nini Gurung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Reporting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42,028.00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Michael PRENDERGAST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Reporting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130,183.00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42,028.00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130,183.00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Samar Fayed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10021316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Ext. Relations Associate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10027268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Ext. Rel Associate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Alessia PIGNATTI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10027269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Reporting Officer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6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Protection Coord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Annalaura Sacco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Coord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1,172,134.00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Amit sen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10011854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Prot. Off. (Child)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Els Jellema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10017385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Prot Off (Statelessness)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162,436.00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Mohan Lamsal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10017988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Comm. Based Prot Off.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Holly BERMAN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10020821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Edouard Legoupil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Info Mgmt Officer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6b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Finance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10021266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960,466.00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Philippe Puig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Assoc. (Data Mgt)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146,934.00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203,306.00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Nellie Sillano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Resource Mgt Assoc.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160,895.00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246,025.00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203,306.00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Mehreen AJAZ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10021268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Report./Prog Off.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Radhouane HADIJI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10026433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Assc Admin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EMIL KYZY,Ainura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10030206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 Ass. Programme Officer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Regional Supply Coord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Arnaud BLAZY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10014896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Regional Supply Coord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949,647.00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Maram Al-Omari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10014259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Assistant Supply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0.00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NOA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Mohammad Al Masri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10021318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Supply Assistant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34,445.00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42,028.00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874953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874953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835623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094156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845456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282162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081176" y="370264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081176" y="437086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41846" y="435652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00379" y="435652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51679" y="453369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488385" y="454279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718630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718630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679300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8937833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689133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125839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7961" y="3488780"/>
            <a:ext cx="1543401" cy="225664"/>
          </a:xfrm>
          <a:prstGeom prst="bentConnector3">
            <a:avLst>
              <a:gd name="adj1" fmla="val 1003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9457" y="3493248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036575" y="3488780"/>
            <a:ext cx="2841460" cy="224135"/>
          </a:xfrm>
          <a:prstGeom prst="bentConnector3">
            <a:avLst>
              <a:gd name="adj1" fmla="val 998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Alex Oliver MANCILLA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Officer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Bassam Fakhouri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Associate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2066709" y="36993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Mamadou BARRY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2096308" y="39739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10026051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2096308" y="41402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Off (Asset Mgmt)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4846821" y="370886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Erkut KOSTAK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4876420" y="39834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10027308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4876420" y="4149795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Off (GI Warehouse Mgmt)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7706057" y="36906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KHAN,Muhammad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7735656" y="39652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10027425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7735656" y="414145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Supply Officer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F85E5-DD98-4358-AC43-857479BB55CD}"/>
              </a:ext>
            </a:extLst>
          </p:cNvPr>
          <p:cNvCxnSpPr>
            <a:cxnSpLocks/>
          </p:cNvCxnSpPr>
          <p:nvPr/>
        </p:nvCxnSpPr>
        <p:spPr>
          <a:xfrm flipH="1">
            <a:off x="6036575" y="2094737"/>
            <a:ext cx="7648" cy="1614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6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a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b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d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f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a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a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b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d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f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18</cp:revision>
  <dcterms:created xsi:type="dcterms:W3CDTF">2018-11-19T15:16:43Z</dcterms:created>
  <dcterms:modified xsi:type="dcterms:W3CDTF">2018-11-25T20:37:50Z</dcterms:modified>
</cp:coreProperties>
</file>