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3.xml" ContentType="application/vnd.openxmlformats-officedocument.presentationml.slide+xml"/>
  <Override PartName="/ppt/slideLayouts/slideLayout1c.xml" ContentType="application/vnd.openxmlformats-officedocument.presentationml.slideLayout+xml"/>
  <Override PartName="/ppt/slideMasters/slideMaster12.xml" ContentType="application/vnd.openxmlformats-officedocument.presentationml.slideMaster+xml"/>
  <Override PartName="/ppt/slideLayouts/slideLayout8d.xml" ContentType="application/vnd.openxmlformats-officedocument.presentationml.slideLayout+xml"/>
  <Override PartName="/ppt/theme/theme13.xml" ContentType="application/vnd.openxmlformats-officedocument.theme+xml"/>
  <Override PartName="/ppt/slideLayouts/slideLayout3e.xml" ContentType="application/vnd.openxmlformats-officedocument.presentationml.slideLayout+xml"/>
  <Override PartName="/ppt/slideLayouts/slideLayout7f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11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10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91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18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819.xml" ContentType="application/vnd.openxmlformats-officedocument.presentationml.slideLayout+xml"/>
  <Override PartName="/ppt/theme/theme14.xml" ContentType="application/vnd.openxmlformats-officedocument.theme+xml"/>
  <Override PartName="/ppt/slideLayouts/slideLayout31a.xml" ContentType="application/vnd.openxmlformats-officedocument.presentationml.slideLayout+xml"/>
  <Override PartName="/ppt/slideLayouts/slideLayout71b.xml" ContentType="application/vnd.openxmlformats-officedocument.presentationml.slideLayout+xml"/>
  <Override PartName="/ppt/slideLayouts/slideLayout121c.xml" ContentType="application/vnd.openxmlformats-officedocument.presentationml.slideLayout+xml"/>
  <Override PartName="/ppt/slideLayouts/slideLayout21d.xml" ContentType="application/vnd.openxmlformats-officedocument.presentationml.slideLayout+xml"/>
  <Override PartName="/ppt/slideLayouts/slideLayout61e.xml" ContentType="application/vnd.openxmlformats-officedocument.presentationml.slideLayout+xml"/>
  <Override PartName="/ppt/slideLayouts/slideLayout111f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10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923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4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825.xml" ContentType="application/vnd.openxmlformats-officedocument.presentationml.slideLayout+xml"/>
  <Override PartName="/ppt/theme/theme15.xml" ContentType="application/vnd.openxmlformats-officedocument.theme+xml"/>
  <Override PartName="/ppt/slideLayouts/slideLayout326.xml" ContentType="application/vnd.openxmlformats-officedocument.presentationml.slideLayout+xml"/>
  <Override PartName="/ppt/slideLayouts/slideLayout727.xml" ContentType="application/vnd.openxmlformats-officedocument.presentationml.slideLayout+xml"/>
  <Override PartName="/ppt/slideLayouts/slideLayout1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62a.xml" ContentType="application/vnd.openxmlformats-officedocument.presentationml.slideLayout+xml"/>
  <Override PartName="/ppt/slideLayouts/slideLayout112b.xml" ContentType="application/vnd.openxmlformats-officedocument.presentationml.slideLayout+xml"/>
  <Override PartName="/ppt/slideLayouts/slideLayout52c.xml" ContentType="application/vnd.openxmlformats-officedocument.presentationml.slideLayout+xml"/>
  <Override PartName="/ppt/slideLayouts/slideLayout102d.xml" ContentType="application/vnd.openxmlformats-officedocument.presentationml.slideLayout+xml"/>
  <Override PartName="/ppt/slideLayouts/slideLayout42e.xml" ContentType="application/vnd.openxmlformats-officedocument.presentationml.slideLayout+xml"/>
  <Override PartName="/ppt/slideLayouts/slideLayout92f.xml" ContentType="application/vnd.openxmlformats-officedocument.presentationml.slideLayout+xml"/>
  <Override PartName="/ppt/slides/slide134.xml" ContentType="application/vnd.openxmlformats-officedocument.presentationml.slide+xml"/>
  <Override PartName="/ppt/slideLayouts/slideLayout130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Layouts/slideLayout831.xml" ContentType="application/vnd.openxmlformats-officedocument.presentationml.slideLayout+xml"/>
  <Override PartName="/ppt/theme/theme16.xml" ContentType="application/vnd.openxmlformats-officedocument.theme+xml"/>
  <Override PartName="/ppt/slideLayouts/slideLayout332.xml" ContentType="application/vnd.openxmlformats-officedocument.presentationml.slideLayout+xml"/>
  <Override PartName="/ppt/slideLayouts/slideLayout733.xml" ContentType="application/vnd.openxmlformats-officedocument.presentationml.slideLayout+xml"/>
  <Override PartName="/ppt/slideLayouts/slideLayout1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11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1039.xml" ContentType="application/vnd.openxmlformats-officedocument.presentationml.slideLayout+xml"/>
  <Override PartName="/ppt/slideLayouts/slideLayout43a.xml" ContentType="application/vnd.openxmlformats-officedocument.presentationml.slideLayout+xml"/>
  <Override PartName="/ppt/slideLayouts/slideLayout93b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c.xml" ContentType="application/vnd.openxmlformats-officedocument.presentationml.slideLayout+xml"/>
  <Override PartName="/ppt/slideMasters/slideMaster16.xml" ContentType="application/vnd.openxmlformats-officedocument.presentationml.slideMaster+xml"/>
  <Override PartName="/ppt/slideLayouts/slideLayout83d.xml" ContentType="application/vnd.openxmlformats-officedocument.presentationml.slideLayout+xml"/>
  <Override PartName="/ppt/theme/theme17.xml" ContentType="application/vnd.openxmlformats-officedocument.theme+xml"/>
  <Override PartName="/ppt/slideLayouts/slideLayout33e.xml" ContentType="application/vnd.openxmlformats-officedocument.presentationml.slideLayout+xml"/>
  <Override PartName="/ppt/slideLayouts/slideLayout73f.xml" ContentType="application/vnd.openxmlformats-officedocument.presentationml.slideLayout+xml"/>
  <Override PartName="/ppt/slideLayouts/slideLayout1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11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10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94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48.xml" ContentType="application/vnd.openxmlformats-officedocument.presentationml.slideLayout+xml"/>
  <Override PartName="/ppt/slideMasters/slideMaster17.xml" ContentType="application/vnd.openxmlformats-officedocument.presentationml.slideMaster+xml"/>
  <Override PartName="/ppt/slideLayouts/slideLayout849.xml" ContentType="application/vnd.openxmlformats-officedocument.presentationml.slideLayout+xml"/>
  <Override PartName="/ppt/theme/theme18.xml" ContentType="application/vnd.openxmlformats-officedocument.theme+xml"/>
  <Override PartName="/ppt/slideLayouts/slideLayout34a.xml" ContentType="application/vnd.openxmlformats-officedocument.presentationml.slideLayout+xml"/>
  <Override PartName="/ppt/slideLayouts/slideLayout74b.xml" ContentType="application/vnd.openxmlformats-officedocument.presentationml.slideLayout+xml"/>
  <Override PartName="/ppt/slideLayouts/slideLayout124c.xml" ContentType="application/vnd.openxmlformats-officedocument.presentationml.slideLayout+xml"/>
  <Override PartName="/ppt/slideLayouts/slideLayout24d.xml" ContentType="application/vnd.openxmlformats-officedocument.presentationml.slideLayout+xml"/>
  <Override PartName="/ppt/slideLayouts/slideLayout64e.xml" ContentType="application/vnd.openxmlformats-officedocument.presentationml.slideLayout+xml"/>
  <Override PartName="/ppt/slideLayouts/slideLayout114f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10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95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4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855.xml" ContentType="application/vnd.openxmlformats-officedocument.presentationml.slideLayout+xml"/>
  <Override PartName="/ppt/theme/theme19.xml" ContentType="application/vnd.openxmlformats-officedocument.theme+xml"/>
  <Override PartName="/ppt/slideLayouts/slideLayout356.xml" ContentType="application/vnd.openxmlformats-officedocument.presentationml.slideLayout+xml"/>
  <Override PartName="/ppt/slideLayouts/slideLayout757.xml" ContentType="application/vnd.openxmlformats-officedocument.presentationml.slideLayout+xml"/>
  <Override PartName="/ppt/slideLayouts/slideLayout1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65a.xml" ContentType="application/vnd.openxmlformats-officedocument.presentationml.slideLayout+xml"/>
  <Override PartName="/ppt/slideLayouts/slideLayout115b.xml" ContentType="application/vnd.openxmlformats-officedocument.presentationml.slideLayout+xml"/>
  <Override PartName="/ppt/slideLayouts/slideLayout55c.xml" ContentType="application/vnd.openxmlformats-officedocument.presentationml.slideLayout+xml"/>
  <Override PartName="/ppt/slideLayouts/slideLayout105d.xml" ContentType="application/vnd.openxmlformats-officedocument.presentationml.slideLayout+xml"/>
  <Override PartName="/ppt/slideLayouts/slideLayout45e.xml" ContentType="application/vnd.openxmlformats-officedocument.presentationml.slideLayout+xml"/>
  <Override PartName="/ppt/slideLayouts/slideLayout95f.xml" ContentType="application/vnd.openxmlformats-officedocument.presentationml.slideLayout+xml"/>
  <Override PartName="/ppt/slides/slide28.xml" ContentType="application/vnd.openxmlformats-officedocument.presentationml.slide+xml"/>
  <Override PartName="/ppt/slideLayouts/slideLayout160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861.xml" ContentType="application/vnd.openxmlformats-officedocument.presentationml.slideLayout+xml"/>
  <Override PartName="/ppt/theme/theme1a.xml" ContentType="application/vnd.openxmlformats-officedocument.theme+xml"/>
  <Override PartName="/ppt/slideLayouts/slideLayout362.xml" ContentType="application/vnd.openxmlformats-officedocument.presentationml.slideLayout+xml"/>
  <Override PartName="/ppt/slideLayouts/slideLayout763.xml" ContentType="application/vnd.openxmlformats-officedocument.presentationml.slideLayout+xml"/>
  <Override PartName="/ppt/slideLayouts/slideLayout1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11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1069.xml" ContentType="application/vnd.openxmlformats-officedocument.presentationml.slideLayout+xml"/>
  <Override PartName="/ppt/slideLayouts/slideLayout46a.xml" ContentType="application/vnd.openxmlformats-officedocument.presentationml.slideLayout+xml"/>
  <Override PartName="/ppt/slideLayouts/slideLayout96b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16c.xml" ContentType="application/vnd.openxmlformats-officedocument.presentationml.slideLayout+xml"/>
  <Override PartName="/ppt/slideMasters/slideMaster1a.xml" ContentType="application/vnd.openxmlformats-officedocument.presentationml.slideMaster+xml"/>
  <Override PartName="/ppt/slideLayouts/slideLayout86d.xml" ContentType="application/vnd.openxmlformats-officedocument.presentationml.slideLayout+xml"/>
  <Override PartName="/ppt/theme/theme1b.xml" ContentType="application/vnd.openxmlformats-officedocument.theme+xml"/>
  <Override PartName="/ppt/slideLayouts/slideLayout36e.xml" ContentType="application/vnd.openxmlformats-officedocument.presentationml.slideLayout+xml"/>
  <Override PartName="/ppt/slideLayouts/slideLayout76f.xml" ContentType="application/vnd.openxmlformats-officedocument.presentationml.slideLayout+xml"/>
  <Override PartName="/ppt/slideLayouts/slideLayout1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672.xml" ContentType="application/vnd.openxmlformats-officedocument.presentationml.slideLayout+xml"/>
  <Override PartName="/ppt/slideLayouts/slideLayout11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10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977.xml" ContentType="application/vnd.openxmlformats-officedocument.presentationml.slideLayout+xml"/>
  <Override PartName="/ppt/slides/slide4a.xml" ContentType="application/vnd.openxmlformats-officedocument.presentationml.slide+xml"/>
  <Override PartName="/ppt/slideLayouts/slideLayout178.xml" ContentType="application/vnd.openxmlformats-officedocument.presentationml.slideLayout+xml"/>
  <Override PartName="/ppt/slideMasters/slideMaster1b.xml" ContentType="application/vnd.openxmlformats-officedocument.presentationml.slideMaster+xml"/>
  <Override PartName="/ppt/slideLayouts/slideLayout879.xml" ContentType="application/vnd.openxmlformats-officedocument.presentationml.slideLayout+xml"/>
  <Override PartName="/ppt/theme/theme1c.xml" ContentType="application/vnd.openxmlformats-officedocument.theme+xml"/>
  <Override PartName="/ppt/slideLayouts/slideLayout37a.xml" ContentType="application/vnd.openxmlformats-officedocument.presentationml.slideLayout+xml"/>
  <Override PartName="/ppt/slideLayouts/slideLayout77b.xml" ContentType="application/vnd.openxmlformats-officedocument.presentationml.slideLayout+xml"/>
  <Override PartName="/ppt/slideLayouts/slideLayout127c.xml" ContentType="application/vnd.openxmlformats-officedocument.presentationml.slideLayout+xml"/>
  <Override PartName="/ppt/slideLayouts/slideLayout27d.xml" ContentType="application/vnd.openxmlformats-officedocument.presentationml.slideLayout+xml"/>
  <Override PartName="/ppt/slideLayouts/slideLayout67e.xml" ContentType="application/vnd.openxmlformats-officedocument.presentationml.slideLayout+xml"/>
  <Override PartName="/ppt/slideLayouts/slideLayout117f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10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983.xml" ContentType="application/vnd.openxmlformats-officedocument.presentationml.slideLayout+xml"/>
  <Override PartName="/ppt/slides/slide6b.xml" ContentType="application/vnd.openxmlformats-officedocument.presentationml.slide+xml"/>
  <Override PartName="/ppt/slideLayouts/slideLayout184.xml" ContentType="application/vnd.openxmlformats-officedocument.presentationml.slideLayout+xml"/>
  <Override PartName="/ppt/slideMasters/slideMaster1c.xml" ContentType="application/vnd.openxmlformats-officedocument.presentationml.slideMaster+xml"/>
  <Override PartName="/ppt/slideLayouts/slideLayout885.xml" ContentType="application/vnd.openxmlformats-officedocument.presentationml.slideLayout+xml"/>
  <Override PartName="/ppt/theme/theme1d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787.xml" ContentType="application/vnd.openxmlformats-officedocument.presentationml.slideLayout+xml"/>
  <Override PartName="/ppt/slideLayouts/slideLayout1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68a.xml" ContentType="application/vnd.openxmlformats-officedocument.presentationml.slideLayout+xml"/>
  <Override PartName="/ppt/slideLayouts/slideLayout118b.xml" ContentType="application/vnd.openxmlformats-officedocument.presentationml.slideLayout+xml"/>
  <Override PartName="/ppt/slideLayouts/slideLayout58c.xml" ContentType="application/vnd.openxmlformats-officedocument.presentationml.slideLayout+xml"/>
  <Override PartName="/ppt/slideLayouts/slideLayout108d.xml" ContentType="application/vnd.openxmlformats-officedocument.presentationml.slideLayout+xml"/>
  <Override PartName="/ppt/slideLayouts/slideLayout48e.xml" ContentType="application/vnd.openxmlformats-officedocument.presentationml.slideLayout+xml"/>
  <Override PartName="/ppt/slideLayouts/slideLayout98f.xml" ContentType="application/vnd.openxmlformats-officedocument.presentationml.slideLayout+xml"/>
  <Override PartName="/ppt/slides/slide2c.xml" ContentType="application/vnd.openxmlformats-officedocument.presentationml.slide+xml"/>
  <Override PartName="/ppt/slideLayouts/slideLayout190.xml" ContentType="application/vnd.openxmlformats-officedocument.presentationml.slideLayout+xml"/>
  <Override PartName="/ppt/slideMasters/slideMaster1d.xml" ContentType="application/vnd.openxmlformats-officedocument.presentationml.slideMaster+xml"/>
  <Override PartName="/ppt/slideLayouts/slideLayout891.xml" ContentType="application/vnd.openxmlformats-officedocument.presentationml.slideLayout+xml"/>
  <Override PartName="/ppt/theme/theme1e.xml" ContentType="application/vnd.openxmlformats-officedocument.theme+xml"/>
  <Override PartName="/ppt/slideLayouts/slideLayout392.xml" ContentType="application/vnd.openxmlformats-officedocument.presentationml.slideLayout+xml"/>
  <Override PartName="/ppt/slideLayouts/slideLayout793.xml" ContentType="application/vnd.openxmlformats-officedocument.presentationml.slideLayout+xml"/>
  <Override PartName="/ppt/slideLayouts/slideLayout1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696.xml" ContentType="application/vnd.openxmlformats-officedocument.presentationml.slideLayout+xml"/>
  <Override PartName="/ppt/slideLayouts/slideLayout11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1099.xml" ContentType="application/vnd.openxmlformats-officedocument.presentationml.slideLayout+xml"/>
  <Override PartName="/ppt/slideLayouts/slideLayout49a.xml" ContentType="application/vnd.openxmlformats-officedocument.presentationml.slideLayout+xml"/>
  <Override PartName="/ppt/slideLayouts/slideLayout99b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19c.xml" ContentType="application/vnd.openxmlformats-officedocument.presentationml.slideLayout+xml"/>
  <Override PartName="/ppt/slideMasters/slideMaster1e.xml" ContentType="application/vnd.openxmlformats-officedocument.presentationml.slideMaster+xml"/>
  <Override PartName="/ppt/slideLayouts/slideLayout89d.xml" ContentType="application/vnd.openxmlformats-officedocument.presentationml.slideLayout+xml"/>
  <Override PartName="/ppt/theme/theme1f.xml" ContentType="application/vnd.openxmlformats-officedocument.theme+xml"/>
  <Override PartName="/ppt/slideLayouts/slideLayout39e.xml" ContentType="application/vnd.openxmlformats-officedocument.presentationml.slideLayout+xml"/>
  <Override PartName="/ppt/slideLayouts/slideLayout79f.xml" ContentType="application/vnd.openxmlformats-officedocument.presentationml.slideLayout+xml"/>
  <Override PartName="/ppt/slideLayouts/slideLayout12a0.xml" ContentType="application/vnd.openxmlformats-officedocument.presentationml.slideLayout+xml"/>
  <Override PartName="/ppt/slideLayouts/slideLayout2a1.xml" ContentType="application/vnd.openxmlformats-officedocument.presentationml.slideLayout+xml"/>
  <Override PartName="/ppt/slideLayouts/slideLayout6a2.xml" ContentType="application/vnd.openxmlformats-officedocument.presentationml.slideLayout+xml"/>
  <Override PartName="/ppt/slideLayouts/slideLayout11a3.xml" ContentType="application/vnd.openxmlformats-officedocument.presentationml.slideLayout+xml"/>
  <Override PartName="/ppt/slideLayouts/slideLayout5a4.xml" ContentType="application/vnd.openxmlformats-officedocument.presentationml.slideLayout+xml"/>
  <Override PartName="/ppt/slideLayouts/slideLayout10a5.xml" ContentType="application/vnd.openxmlformats-officedocument.presentationml.slideLayout+xml"/>
  <Override PartName="/ppt/slideLayouts/slideLayout4a6.xml" ContentType="application/vnd.openxmlformats-officedocument.presentationml.slideLayout+xml"/>
  <Override PartName="/ppt/slideLayouts/slideLayout9a7.xml" ContentType="application/vnd.openxmlformats-officedocument.presentationml.slideLayout+xml"/>
  <Override PartName="/ppt/slides/slide2e.xml" ContentType="application/vnd.openxmlformats-officedocument.presentationml.slide+xml"/>
  <Override PartName="/ppt/slideLayouts/slideLayout1a8.xml" ContentType="application/vnd.openxmlformats-officedocument.presentationml.slideLayout+xml"/>
  <Override PartName="/ppt/slideMasters/slideMaster1f.xml" ContentType="application/vnd.openxmlformats-officedocument.presentationml.slideMaster+xml"/>
  <Override PartName="/ppt/slideLayouts/slideLayout8a9.xml" ContentType="application/vnd.openxmlformats-officedocument.presentationml.slideLayout+xml"/>
  <Override PartName="/ppt/theme/theme110.xml" ContentType="application/vnd.openxmlformats-officedocument.theme+xml"/>
  <Override PartName="/ppt/slideLayouts/slideLayout3aa.xml" ContentType="application/vnd.openxmlformats-officedocument.presentationml.slideLayout+xml"/>
  <Override PartName="/ppt/slideLayouts/slideLayout7ab.xml" ContentType="application/vnd.openxmlformats-officedocument.presentationml.slideLayout+xml"/>
  <Override PartName="/ppt/slideLayouts/slideLayout12ac.xml" ContentType="application/vnd.openxmlformats-officedocument.presentationml.slideLayout+xml"/>
  <Override PartName="/ppt/slideLayouts/slideLayout2ad.xml" ContentType="application/vnd.openxmlformats-officedocument.presentationml.slideLayout+xml"/>
  <Override PartName="/ppt/slideLayouts/slideLayout6ae.xml" ContentType="application/vnd.openxmlformats-officedocument.presentationml.slideLayout+xml"/>
  <Override PartName="/ppt/slideLayouts/slideLayout11af.xml" ContentType="application/vnd.openxmlformats-officedocument.presentationml.slideLayout+xml"/>
  <Override PartName="/ppt/slideLayouts/slideLayout5b0.xml" ContentType="application/vnd.openxmlformats-officedocument.presentationml.slideLayout+xml"/>
  <Override PartName="/ppt/slideLayouts/slideLayout10b1.xml" ContentType="application/vnd.openxmlformats-officedocument.presentationml.slideLayout+xml"/>
  <Override PartName="/ppt/slideLayouts/slideLayout4b2.xml" ContentType="application/vnd.openxmlformats-officedocument.presentationml.slideLayout+xml"/>
  <Override PartName="/ppt/slideLayouts/slideLayout9b3.xml" ContentType="application/vnd.openxmlformats-officedocument.presentationml.slideLayout+xml"/>
  <Override PartName="/ppt/slides/slide4f.xml" ContentType="application/vnd.openxmlformats-officedocument.presentationml.slide+xml"/>
  <Override PartName="/ppt/slideLayouts/slideLayout1b4.xml" ContentType="application/vnd.openxmlformats-officedocument.presentationml.slideLayout+xml"/>
  <Override PartName="/ppt/slideMasters/slideMaster110.xml" ContentType="application/vnd.openxmlformats-officedocument.presentationml.slideMaster+xml"/>
  <Override PartName="/ppt/slideLayouts/slideLayout8b5.xml" ContentType="application/vnd.openxmlformats-officedocument.presentationml.slideLayout+xml"/>
  <Override PartName="/ppt/theme/theme111.xml" ContentType="application/vnd.openxmlformats-officedocument.theme+xml"/>
  <Override PartName="/ppt/slideLayouts/slideLayout3b6.xml" ContentType="application/vnd.openxmlformats-officedocument.presentationml.slideLayout+xml"/>
  <Override PartName="/ppt/slideLayouts/slideLayout7b7.xml" ContentType="application/vnd.openxmlformats-officedocument.presentationml.slideLayout+xml"/>
  <Override PartName="/ppt/slideLayouts/slideLayout12b8.xml" ContentType="application/vnd.openxmlformats-officedocument.presentationml.slideLayout+xml"/>
  <Override PartName="/ppt/slideLayouts/slideLayout2b9.xml" ContentType="application/vnd.openxmlformats-officedocument.presentationml.slideLayout+xml"/>
  <Override PartName="/ppt/slideLayouts/slideLayout6ba.xml" ContentType="application/vnd.openxmlformats-officedocument.presentationml.slideLayout+xml"/>
  <Override PartName="/ppt/slideLayouts/slideLayout11bb.xml" ContentType="application/vnd.openxmlformats-officedocument.presentationml.slideLayout+xml"/>
  <Override PartName="/ppt/slideLayouts/slideLayout5bc.xml" ContentType="application/vnd.openxmlformats-officedocument.presentationml.slideLayout+xml"/>
  <Override PartName="/ppt/slideLayouts/slideLayout10bd.xml" ContentType="application/vnd.openxmlformats-officedocument.presentationml.slideLayout+xml"/>
  <Override PartName="/ppt/slideLayouts/slideLayout4be.xml" ContentType="application/vnd.openxmlformats-officedocument.presentationml.slideLayout+xml"/>
  <Override PartName="/ppt/slideLayouts/slideLayout9bf.xml" ContentType="application/vnd.openxmlformats-officedocument.presentationml.slideLayout+xml"/>
  <Override PartName="/ppt/slides/slide210.xml" ContentType="application/vnd.openxmlformats-officedocument.presentationml.slide+xml"/>
  <Override PartName="/ppt/slideLayouts/slideLayout1c0.xml" ContentType="application/vnd.openxmlformats-officedocument.presentationml.slideLayout+xml"/>
  <Override PartName="/ppt/slideMasters/slideMaster111.xml" ContentType="application/vnd.openxmlformats-officedocument.presentationml.slideMaster+xml"/>
  <Override PartName="/ppt/slideLayouts/slideLayout8c1.xml" ContentType="application/vnd.openxmlformats-officedocument.presentationml.slideLayout+xml"/>
  <Override PartName="/ppt/theme/theme112.xml" ContentType="application/vnd.openxmlformats-officedocument.theme+xml"/>
  <Override PartName="/ppt/slideLayouts/slideLayout3c2.xml" ContentType="application/vnd.openxmlformats-officedocument.presentationml.slideLayout+xml"/>
  <Override PartName="/ppt/slideLayouts/slideLayout7c3.xml" ContentType="application/vnd.openxmlformats-officedocument.presentationml.slideLayout+xml"/>
  <Override PartName="/ppt/slideLayouts/slideLayout12c4.xml" ContentType="application/vnd.openxmlformats-officedocument.presentationml.slideLayout+xml"/>
  <Override PartName="/ppt/slideLayouts/slideLayout2c5.xml" ContentType="application/vnd.openxmlformats-officedocument.presentationml.slideLayout+xml"/>
  <Override PartName="/ppt/slideLayouts/slideLayout6c6.xml" ContentType="application/vnd.openxmlformats-officedocument.presentationml.slideLayout+xml"/>
  <Override PartName="/ppt/slideLayouts/slideLayout11c7.xml" ContentType="application/vnd.openxmlformats-officedocument.presentationml.slideLayout+xml"/>
  <Override PartName="/ppt/slideLayouts/slideLayout5c8.xml" ContentType="application/vnd.openxmlformats-officedocument.presentationml.slideLayout+xml"/>
  <Override PartName="/ppt/slideLayouts/slideLayout10c9.xml" ContentType="application/vnd.openxmlformats-officedocument.presentationml.slideLayout+xml"/>
  <Override PartName="/ppt/slideLayouts/slideLayout4ca.xml" ContentType="application/vnd.openxmlformats-officedocument.presentationml.slideLayout+xml"/>
  <Override PartName="/ppt/slideLayouts/slideLayout9cb.xml" ContentType="application/vnd.openxmlformats-officedocument.presentationml.slideLayout+xml"/>
  <Override PartName="/ppt/slides/slide611.xml" ContentType="application/vnd.openxmlformats-officedocument.presentationml.slide+xml"/>
  <Override PartName="/ppt/slideLayouts/slideLayout1cc.xml" ContentType="application/vnd.openxmlformats-officedocument.presentationml.slideLayout+xml"/>
  <Override PartName="/ppt/slideMasters/slideMaster112.xml" ContentType="application/vnd.openxmlformats-officedocument.presentationml.slideMaster+xml"/>
  <Override PartName="/ppt/slideLayouts/slideLayout8cd.xml" ContentType="application/vnd.openxmlformats-officedocument.presentationml.slideLayout+xml"/>
  <Override PartName="/ppt/theme/theme113.xml" ContentType="application/vnd.openxmlformats-officedocument.theme+xml"/>
  <Override PartName="/ppt/slideLayouts/slideLayout3ce.xml" ContentType="application/vnd.openxmlformats-officedocument.presentationml.slideLayout+xml"/>
  <Override PartName="/ppt/slideLayouts/slideLayout7cf.xml" ContentType="application/vnd.openxmlformats-officedocument.presentationml.slideLayout+xml"/>
  <Override PartName="/ppt/slideLayouts/slideLayout12d0.xml" ContentType="application/vnd.openxmlformats-officedocument.presentationml.slideLayout+xml"/>
  <Override PartName="/ppt/slideLayouts/slideLayout2d1.xml" ContentType="application/vnd.openxmlformats-officedocument.presentationml.slideLayout+xml"/>
  <Override PartName="/ppt/slideLayouts/slideLayout6d2.xml" ContentType="application/vnd.openxmlformats-officedocument.presentationml.slideLayout+xml"/>
  <Override PartName="/ppt/slideLayouts/slideLayout11d3.xml" ContentType="application/vnd.openxmlformats-officedocument.presentationml.slideLayout+xml"/>
  <Override PartName="/ppt/slideLayouts/slideLayout5d4.xml" ContentType="application/vnd.openxmlformats-officedocument.presentationml.slideLayout+xml"/>
  <Override PartName="/ppt/slideLayouts/slideLayout10d5.xml" ContentType="application/vnd.openxmlformats-officedocument.presentationml.slideLayout+xml"/>
  <Override PartName="/ppt/slideLayouts/slideLayout4d6.xml" ContentType="application/vnd.openxmlformats-officedocument.presentationml.slideLayout+xml"/>
  <Override PartName="/ppt/slideLayouts/slideLayout9d7.xml" ContentType="application/vnd.openxmlformats-officedocument.presentationml.slideLayout+xml"/>
  <Override PartName="/ppt/slides/slide212.xml" ContentType="application/vnd.openxmlformats-officedocument.presentationml.slide+xml"/>
  <Override PartName="/ppt/slideLayouts/slideLayout1d8.xml" ContentType="application/vnd.openxmlformats-officedocument.presentationml.slideLayout+xml"/>
  <Override PartName="/ppt/slideMasters/slideMaster113.xml" ContentType="application/vnd.openxmlformats-officedocument.presentationml.slideMaster+xml"/>
  <Override PartName="/ppt/slideLayouts/slideLayout8d9.xml" ContentType="application/vnd.openxmlformats-officedocument.presentationml.slideLayout+xml"/>
  <Override PartName="/ppt/theme/theme114.xml" ContentType="application/vnd.openxmlformats-officedocument.theme+xml"/>
  <Override PartName="/ppt/slideLayouts/slideLayout3da.xml" ContentType="application/vnd.openxmlformats-officedocument.presentationml.slideLayout+xml"/>
  <Override PartName="/ppt/slideLayouts/slideLayout7db.xml" ContentType="application/vnd.openxmlformats-officedocument.presentationml.slideLayout+xml"/>
  <Override PartName="/ppt/slideLayouts/slideLayout12dc.xml" ContentType="application/vnd.openxmlformats-officedocument.presentationml.slideLayout+xml"/>
  <Override PartName="/ppt/slideLayouts/slideLayout2dd.xml" ContentType="application/vnd.openxmlformats-officedocument.presentationml.slideLayout+xml"/>
  <Override PartName="/ppt/slideLayouts/slideLayout6de.xml" ContentType="application/vnd.openxmlformats-officedocument.presentationml.slideLayout+xml"/>
  <Override PartName="/ppt/slideLayouts/slideLayout11df.xml" ContentType="application/vnd.openxmlformats-officedocument.presentationml.slideLayout+xml"/>
  <Override PartName="/ppt/slideLayouts/slideLayout5e0.xml" ContentType="application/vnd.openxmlformats-officedocument.presentationml.slideLayout+xml"/>
  <Override PartName="/ppt/slideLayouts/slideLayout10e1.xml" ContentType="application/vnd.openxmlformats-officedocument.presentationml.slideLayout+xml"/>
  <Override PartName="/ppt/slideLayouts/slideLayout4e2.xml" ContentType="application/vnd.openxmlformats-officedocument.presentationml.slideLayout+xml"/>
  <Override PartName="/ppt/slideLayouts/slideLayout9e3.xml" ContentType="application/vnd.openxmlformats-officedocument.presentationml.slideLayout+xml"/>
  <Override PartName="/ppt/slides/slide313.xml" ContentType="application/vnd.openxmlformats-officedocument.presentationml.slide+xml"/>
  <Override PartName="/ppt/slideLayouts/slideLayout1e4.xml" ContentType="application/vnd.openxmlformats-officedocument.presentationml.slideLayout+xml"/>
  <Override PartName="/ppt/slideMasters/slideMaster114.xml" ContentType="application/vnd.openxmlformats-officedocument.presentationml.slideMaster+xml"/>
  <Override PartName="/ppt/slideLayouts/slideLayout8e5.xml" ContentType="application/vnd.openxmlformats-officedocument.presentationml.slideLayout+xml"/>
  <Override PartName="/ppt/theme/theme115.xml" ContentType="application/vnd.openxmlformats-officedocument.theme+xml"/>
  <Override PartName="/ppt/slideLayouts/slideLayout3e6.xml" ContentType="application/vnd.openxmlformats-officedocument.presentationml.slideLayout+xml"/>
  <Override PartName="/ppt/slideLayouts/slideLayout7e7.xml" ContentType="application/vnd.openxmlformats-officedocument.presentationml.slideLayout+xml"/>
  <Override PartName="/ppt/slideLayouts/slideLayout12e8.xml" ContentType="application/vnd.openxmlformats-officedocument.presentationml.slideLayout+xml"/>
  <Override PartName="/ppt/slideLayouts/slideLayout2e9.xml" ContentType="application/vnd.openxmlformats-officedocument.presentationml.slideLayout+xml"/>
  <Override PartName="/ppt/slideLayouts/slideLayout6ea.xml" ContentType="application/vnd.openxmlformats-officedocument.presentationml.slideLayout+xml"/>
  <Override PartName="/ppt/slideLayouts/slideLayout11eb.xml" ContentType="application/vnd.openxmlformats-officedocument.presentationml.slideLayout+xml"/>
  <Override PartName="/ppt/slideLayouts/slideLayout5ec.xml" ContentType="application/vnd.openxmlformats-officedocument.presentationml.slideLayout+xml"/>
  <Override PartName="/ppt/slideLayouts/slideLayout10ed.xml" ContentType="application/vnd.openxmlformats-officedocument.presentationml.slideLayout+xml"/>
  <Override PartName="/ppt/slideLayouts/slideLayout4ee.xml" ContentType="application/vnd.openxmlformats-officedocument.presentationml.slideLayout+xml"/>
  <Override PartName="/ppt/slideLayouts/slideLayout9ef.xml" ContentType="application/vnd.openxmlformats-officedocument.presentationml.slideLayout+xml"/>
  <Override PartName="/ppt/slides/slide214.xml" ContentType="application/vnd.openxmlformats-officedocument.presentationml.slide+xml"/>
  <Override PartName="/ppt/slideLayouts/slideLayout1f0.xml" ContentType="application/vnd.openxmlformats-officedocument.presentationml.slideLayout+xml"/>
  <Override PartName="/ppt/slideMasters/slideMaster115.xml" ContentType="application/vnd.openxmlformats-officedocument.presentationml.slideMaster+xml"/>
  <Override PartName="/ppt/slideLayouts/slideLayout8f1.xml" ContentType="application/vnd.openxmlformats-officedocument.presentationml.slideLayout+xml"/>
  <Override PartName="/ppt/theme/theme116.xml" ContentType="application/vnd.openxmlformats-officedocument.theme+xml"/>
  <Override PartName="/ppt/slideLayouts/slideLayout3f2.xml" ContentType="application/vnd.openxmlformats-officedocument.presentationml.slideLayout+xml"/>
  <Override PartName="/ppt/slideLayouts/slideLayout7f3.xml" ContentType="application/vnd.openxmlformats-officedocument.presentationml.slideLayout+xml"/>
  <Override PartName="/ppt/slideLayouts/slideLayout12f4.xml" ContentType="application/vnd.openxmlformats-officedocument.presentationml.slideLayout+xml"/>
  <Override PartName="/ppt/slideLayouts/slideLayout2f5.xml" ContentType="application/vnd.openxmlformats-officedocument.presentationml.slideLayout+xml"/>
  <Override PartName="/ppt/slideLayouts/slideLayout6f6.xml" ContentType="application/vnd.openxmlformats-officedocument.presentationml.slideLayout+xml"/>
  <Override PartName="/ppt/slideLayouts/slideLayout11f7.xml" ContentType="application/vnd.openxmlformats-officedocument.presentationml.slideLayout+xml"/>
  <Override PartName="/ppt/slideLayouts/slideLayout5f8.xml" ContentType="application/vnd.openxmlformats-officedocument.presentationml.slideLayout+xml"/>
  <Override PartName="/ppt/slideLayouts/slideLayout10f9.xml" ContentType="application/vnd.openxmlformats-officedocument.presentationml.slideLayout+xml"/>
  <Override PartName="/ppt/slideLayouts/slideLayout4fa.xml" ContentType="application/vnd.openxmlformats-officedocument.presentationml.slideLayout+xml"/>
  <Override PartName="/ppt/slideLayouts/slideLayout9fb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fc.xml" ContentType="application/vnd.openxmlformats-officedocument.presentationml.slideLayout+xml"/>
  <Override PartName="/ppt/slideMasters/slideMaster116.xml" ContentType="application/vnd.openxmlformats-officedocument.presentationml.slideMaster+xml"/>
  <Override PartName="/ppt/slideLayouts/slideLayout8fd.xml" ContentType="application/vnd.openxmlformats-officedocument.presentationml.slideLayout+xml"/>
  <Override PartName="/ppt/theme/theme117.xml" ContentType="application/vnd.openxmlformats-officedocument.theme+xml"/>
  <Override PartName="/ppt/slideLayouts/slideLayout3fe.xml" ContentType="application/vnd.openxmlformats-officedocument.presentationml.slideLayout+xml"/>
  <Override PartName="/ppt/slideLayouts/slideLayout7ff.xml" ContentType="application/vnd.openxmlformats-officedocument.presentationml.slideLayout+xml"/>
  <Override PartName="/ppt/slideLayouts/slideLayout12100.xml" ContentType="application/vnd.openxmlformats-officedocument.presentationml.slideLayout+xml"/>
  <Override PartName="/ppt/slideLayouts/slideLayout2101.xml" ContentType="application/vnd.openxmlformats-officedocument.presentationml.slideLayout+xml"/>
  <Override PartName="/ppt/slideLayouts/slideLayout6102.xml" ContentType="application/vnd.openxmlformats-officedocument.presentationml.slideLayout+xml"/>
  <Override PartName="/ppt/slideLayouts/slideLayout11103.xml" ContentType="application/vnd.openxmlformats-officedocument.presentationml.slideLayout+xml"/>
  <Override PartName="/ppt/slideLayouts/slideLayout5104.xml" ContentType="application/vnd.openxmlformats-officedocument.presentationml.slideLayout+xml"/>
  <Override PartName="/ppt/slideLayouts/slideLayout10105.xml" ContentType="application/vnd.openxmlformats-officedocument.presentationml.slideLayout+xml"/>
  <Override PartName="/ppt/slideLayouts/slideLayout4106.xml" ContentType="application/vnd.openxmlformats-officedocument.presentationml.slideLayout+xml"/>
  <Override PartName="/ppt/slideLayouts/slideLayout9107.xml" ContentType="application/vnd.openxmlformats-officedocument.presentationml.slideLayout+xml"/>
  <Override PartName="/ppt/slides/slide316.xml" ContentType="application/vnd.openxmlformats-officedocument.presentationml.slide+xml"/>
  <Override PartName="/ppt/slideLayouts/slideLayout1108.xml" ContentType="application/vnd.openxmlformats-officedocument.presentationml.slideLayout+xml"/>
  <Override PartName="/ppt/slideMasters/slideMaster117.xml" ContentType="application/vnd.openxmlformats-officedocument.presentationml.slideMaster+xml"/>
  <Override PartName="/ppt/slideLayouts/slideLayout8109.xml" ContentType="application/vnd.openxmlformats-officedocument.presentationml.slideLayout+xml"/>
  <Override PartName="/ppt/theme/theme118.xml" ContentType="application/vnd.openxmlformats-officedocument.theme+xml"/>
  <Override PartName="/ppt/slideLayouts/slideLayout310a.xml" ContentType="application/vnd.openxmlformats-officedocument.presentationml.slideLayout+xml"/>
  <Override PartName="/ppt/slideLayouts/slideLayout710b.xml" ContentType="application/vnd.openxmlformats-officedocument.presentationml.slideLayout+xml"/>
  <Override PartName="/ppt/slideLayouts/slideLayout1210c.xml" ContentType="application/vnd.openxmlformats-officedocument.presentationml.slideLayout+xml"/>
  <Override PartName="/ppt/slideLayouts/slideLayout210d.xml" ContentType="application/vnd.openxmlformats-officedocument.presentationml.slideLayout+xml"/>
  <Override PartName="/ppt/slideLayouts/slideLayout610e.xml" ContentType="application/vnd.openxmlformats-officedocument.presentationml.slideLayout+xml"/>
  <Override PartName="/ppt/slideLayouts/slideLayout1110f.xml" ContentType="application/vnd.openxmlformats-officedocument.presentationml.slideLayout+xml"/>
  <Override PartName="/ppt/slideLayouts/slideLayout5110.xml" ContentType="application/vnd.openxmlformats-officedocument.presentationml.slideLayout+xml"/>
  <Override PartName="/ppt/slideLayouts/slideLayout10111.xml" ContentType="application/vnd.openxmlformats-officedocument.presentationml.slideLayout+xml"/>
  <Override PartName="/ppt/slideLayouts/slideLayout4112.xml" ContentType="application/vnd.openxmlformats-officedocument.presentationml.slideLayout+xml"/>
  <Override PartName="/ppt/slideLayouts/slideLayout9113.xml" ContentType="application/vnd.openxmlformats-officedocument.presentationml.slideLayout+xml"/>
  <Override PartName="/ppt/slides/slide617.xml" ContentType="application/vnd.openxmlformats-officedocument.presentationml.slide+xml"/>
  <Override PartName="/ppt/slideLayouts/slideLayout1114.xml" ContentType="application/vnd.openxmlformats-officedocument.presentationml.slideLayout+xml"/>
  <Override PartName="/ppt/slideMasters/slideMaster118.xml" ContentType="application/vnd.openxmlformats-officedocument.presentationml.slideMaster+xml"/>
  <Override PartName="/ppt/slideLayouts/slideLayout8115.xml" ContentType="application/vnd.openxmlformats-officedocument.presentationml.slideLayout+xml"/>
  <Override PartName="/ppt/theme/theme119.xml" ContentType="application/vnd.openxmlformats-officedocument.theme+xml"/>
  <Override PartName="/ppt/slideLayouts/slideLayout3116.xml" ContentType="application/vnd.openxmlformats-officedocument.presentationml.slideLayout+xml"/>
  <Override PartName="/ppt/slideLayouts/slideLayout7117.xml" ContentType="application/vnd.openxmlformats-officedocument.presentationml.slideLayout+xml"/>
  <Override PartName="/ppt/slideLayouts/slideLayout12118.xml" ContentType="application/vnd.openxmlformats-officedocument.presentationml.slideLayout+xml"/>
  <Override PartName="/ppt/slideLayouts/slideLayout2119.xml" ContentType="application/vnd.openxmlformats-officedocument.presentationml.slideLayout+xml"/>
  <Override PartName="/ppt/slideLayouts/slideLayout611a.xml" ContentType="application/vnd.openxmlformats-officedocument.presentationml.slideLayout+xml"/>
  <Override PartName="/ppt/slideLayouts/slideLayout1111b.xml" ContentType="application/vnd.openxmlformats-officedocument.presentationml.slideLayout+xml"/>
  <Override PartName="/ppt/slideLayouts/slideLayout511c.xml" ContentType="application/vnd.openxmlformats-officedocument.presentationml.slideLayout+xml"/>
  <Override PartName="/ppt/slideLayouts/slideLayout1011d.xml" ContentType="application/vnd.openxmlformats-officedocument.presentationml.slideLayout+xml"/>
  <Override PartName="/ppt/slideLayouts/slideLayout411e.xml" ContentType="application/vnd.openxmlformats-officedocument.presentationml.slideLayout+xml"/>
  <Override PartName="/ppt/slideLayouts/slideLayout911f.xml" ContentType="application/vnd.openxmlformats-officedocument.presentationml.slideLayout+xml"/>
  <Override PartName="/ppt/slides/slide218.xml" ContentType="application/vnd.openxmlformats-officedocument.presentationml.slide+xml"/>
  <Override PartName="/ppt/slideLayouts/slideLayout1120.xml" ContentType="application/vnd.openxmlformats-officedocument.presentationml.slideLayout+xml"/>
  <Override PartName="/ppt/slideMasters/slideMaster119.xml" ContentType="application/vnd.openxmlformats-officedocument.presentationml.slideMaster+xml"/>
  <Override PartName="/ppt/slideLayouts/slideLayout8121.xml" ContentType="application/vnd.openxmlformats-officedocument.presentationml.slideLayout+xml"/>
  <Override PartName="/ppt/theme/theme11a.xml" ContentType="application/vnd.openxmlformats-officedocument.theme+xml"/>
  <Override PartName="/ppt/slideLayouts/slideLayout3122.xml" ContentType="application/vnd.openxmlformats-officedocument.presentationml.slideLayout+xml"/>
  <Override PartName="/ppt/slideLayouts/slideLayout7123.xml" ContentType="application/vnd.openxmlformats-officedocument.presentationml.slideLayout+xml"/>
  <Override PartName="/ppt/slideLayouts/slideLayout12124.xml" ContentType="application/vnd.openxmlformats-officedocument.presentationml.slideLayout+xml"/>
  <Override PartName="/ppt/slideLayouts/slideLayout2125.xml" ContentType="application/vnd.openxmlformats-officedocument.presentationml.slideLayout+xml"/>
  <Override PartName="/ppt/slideLayouts/slideLayout6126.xml" ContentType="application/vnd.openxmlformats-officedocument.presentationml.slideLayout+xml"/>
  <Override PartName="/ppt/slideLayouts/slideLayout11127.xml" ContentType="application/vnd.openxmlformats-officedocument.presentationml.slideLayout+xml"/>
  <Override PartName="/ppt/slideLayouts/slideLayout5128.xml" ContentType="application/vnd.openxmlformats-officedocument.presentationml.slideLayout+xml"/>
  <Override PartName="/ppt/slideLayouts/slideLayout10129.xml" ContentType="application/vnd.openxmlformats-officedocument.presentationml.slideLayout+xml"/>
  <Override PartName="/ppt/slideLayouts/slideLayout412a.xml" ContentType="application/vnd.openxmlformats-officedocument.presentationml.slideLayout+xml"/>
  <Override PartName="/ppt/slideLayouts/slideLayout912b.xml" ContentType="application/vnd.openxmlformats-officedocument.presentationml.slideLayout+xml"/>
  <Override PartName="/ppt/slides/slide319.xml" ContentType="application/vnd.openxmlformats-officedocument.presentationml.slide+xml"/>
  <Override PartName="/ppt/slideLayouts/slideLayout112c.xml" ContentType="application/vnd.openxmlformats-officedocument.presentationml.slideLayout+xml"/>
  <Override PartName="/ppt/slideMasters/slideMaster11a.xml" ContentType="application/vnd.openxmlformats-officedocument.presentationml.slideMaster+xml"/>
  <Override PartName="/ppt/slideLayouts/slideLayout812d.xml" ContentType="application/vnd.openxmlformats-officedocument.presentationml.slideLayout+xml"/>
  <Override PartName="/ppt/theme/theme11b.xml" ContentType="application/vnd.openxmlformats-officedocument.theme+xml"/>
  <Override PartName="/ppt/slideLayouts/slideLayout312e.xml" ContentType="application/vnd.openxmlformats-officedocument.presentationml.slideLayout+xml"/>
  <Override PartName="/ppt/slideLayouts/slideLayout712f.xml" ContentType="application/vnd.openxmlformats-officedocument.presentationml.slideLayout+xml"/>
  <Override PartName="/ppt/slideLayouts/slideLayout12130.xml" ContentType="application/vnd.openxmlformats-officedocument.presentationml.slideLayout+xml"/>
  <Override PartName="/ppt/slideLayouts/slideLayout2131.xml" ContentType="application/vnd.openxmlformats-officedocument.presentationml.slideLayout+xml"/>
  <Override PartName="/ppt/slideLayouts/slideLayout6132.xml" ContentType="application/vnd.openxmlformats-officedocument.presentationml.slideLayout+xml"/>
  <Override PartName="/ppt/slideLayouts/slideLayout11133.xml" ContentType="application/vnd.openxmlformats-officedocument.presentationml.slideLayout+xml"/>
  <Override PartName="/ppt/slideLayouts/slideLayout5134.xml" ContentType="application/vnd.openxmlformats-officedocument.presentationml.slideLayout+xml"/>
  <Override PartName="/ppt/slideLayouts/slideLayout10135.xml" ContentType="application/vnd.openxmlformats-officedocument.presentationml.slideLayout+xml"/>
  <Override PartName="/ppt/slideLayouts/slideLayout4136.xml" ContentType="application/vnd.openxmlformats-officedocument.presentationml.slideLayout+xml"/>
  <Override PartName="/ppt/slideLayouts/slideLayout9137.xml" ContentType="application/vnd.openxmlformats-officedocument.presentationml.slideLayout+xml"/>
  <Override PartName="/ppt/slides/slide31a.xml" ContentType="application/vnd.openxmlformats-officedocument.presentationml.slide+xml"/>
  <Override PartName="/ppt/slideLayouts/slideLayout1138.xml" ContentType="application/vnd.openxmlformats-officedocument.presentationml.slideLayout+xml"/>
  <Override PartName="/ppt/slideMasters/slideMaster11b.xml" ContentType="application/vnd.openxmlformats-officedocument.presentationml.slideMaster+xml"/>
  <Override PartName="/ppt/slideLayouts/slideLayout8139.xml" ContentType="application/vnd.openxmlformats-officedocument.presentationml.slideLayout+xml"/>
  <Override PartName="/ppt/theme/theme11c.xml" ContentType="application/vnd.openxmlformats-officedocument.theme+xml"/>
  <Override PartName="/ppt/slideLayouts/slideLayout313a.xml" ContentType="application/vnd.openxmlformats-officedocument.presentationml.slideLayout+xml"/>
  <Override PartName="/ppt/slideLayouts/slideLayout713b.xml" ContentType="application/vnd.openxmlformats-officedocument.presentationml.slideLayout+xml"/>
  <Override PartName="/ppt/slideLayouts/slideLayout1213c.xml" ContentType="application/vnd.openxmlformats-officedocument.presentationml.slideLayout+xml"/>
  <Override PartName="/ppt/slideLayouts/slideLayout213d.xml" ContentType="application/vnd.openxmlformats-officedocument.presentationml.slideLayout+xml"/>
  <Override PartName="/ppt/slideLayouts/slideLayout613e.xml" ContentType="application/vnd.openxmlformats-officedocument.presentationml.slideLayout+xml"/>
  <Override PartName="/ppt/slideLayouts/slideLayout1113f.xml" ContentType="application/vnd.openxmlformats-officedocument.presentationml.slideLayout+xml"/>
  <Override PartName="/ppt/slideLayouts/slideLayout5140.xml" ContentType="application/vnd.openxmlformats-officedocument.presentationml.slideLayout+xml"/>
  <Override PartName="/ppt/slideLayouts/slideLayout10141.xml" ContentType="application/vnd.openxmlformats-officedocument.presentationml.slideLayout+xml"/>
  <Override PartName="/ppt/slideLayouts/slideLayout4142.xml" ContentType="application/vnd.openxmlformats-officedocument.presentationml.slideLayout+xml"/>
  <Override PartName="/ppt/slideLayouts/slideLayout9143.xml" ContentType="application/vnd.openxmlformats-officedocument.presentationml.slideLayout+xml"/>
  <Override PartName="/ppt/slides/slide21b.xml" ContentType="application/vnd.openxmlformats-officedocument.presentationml.slide+xml"/>
  <Override PartName="/ppt/slideLayouts/slideLayout1144.xml" ContentType="application/vnd.openxmlformats-officedocument.presentationml.slideLayout+xml"/>
  <Override PartName="/ppt/slideMasters/slideMaster11c.xml" ContentType="application/vnd.openxmlformats-officedocument.presentationml.slideMaster+xml"/>
  <Override PartName="/ppt/slideLayouts/slideLayout8145.xml" ContentType="application/vnd.openxmlformats-officedocument.presentationml.slideLayout+xml"/>
  <Override PartName="/ppt/theme/theme11d.xml" ContentType="application/vnd.openxmlformats-officedocument.theme+xml"/>
  <Override PartName="/ppt/slideLayouts/slideLayout3146.xml" ContentType="application/vnd.openxmlformats-officedocument.presentationml.slideLayout+xml"/>
  <Override PartName="/ppt/slideLayouts/slideLayout7147.xml" ContentType="application/vnd.openxmlformats-officedocument.presentationml.slideLayout+xml"/>
  <Override PartName="/ppt/slideLayouts/slideLayout12148.xml" ContentType="application/vnd.openxmlformats-officedocument.presentationml.slideLayout+xml"/>
  <Override PartName="/ppt/slideLayouts/slideLayout2149.xml" ContentType="application/vnd.openxmlformats-officedocument.presentationml.slideLayout+xml"/>
  <Override PartName="/ppt/slideLayouts/slideLayout614a.xml" ContentType="application/vnd.openxmlformats-officedocument.presentationml.slideLayout+xml"/>
  <Override PartName="/ppt/slideLayouts/slideLayout1114b.xml" ContentType="application/vnd.openxmlformats-officedocument.presentationml.slideLayout+xml"/>
  <Override PartName="/ppt/slideLayouts/slideLayout514c.xml" ContentType="application/vnd.openxmlformats-officedocument.presentationml.slideLayout+xml"/>
  <Override PartName="/ppt/slideLayouts/slideLayout1014d.xml" ContentType="application/vnd.openxmlformats-officedocument.presentationml.slideLayout+xml"/>
  <Override PartName="/ppt/slideLayouts/slideLayout414e.xml" ContentType="application/vnd.openxmlformats-officedocument.presentationml.slideLayout+xml"/>
  <Override PartName="/ppt/slideLayouts/slideLayout914f.xml" ContentType="application/vnd.openxmlformats-officedocument.presentationml.slideLayout+xml"/>
  <Override PartName="/ppt/slides/slide21c.xml" ContentType="application/vnd.openxmlformats-officedocument.presentationml.slide+xml"/>
  <Override PartName="/ppt/slideLayouts/slideLayout1150.xml" ContentType="application/vnd.openxmlformats-officedocument.presentationml.slideLayout+xml"/>
  <Override PartName="/ppt/slideMasters/slideMaster11d.xml" ContentType="application/vnd.openxmlformats-officedocument.presentationml.slideMaster+xml"/>
  <Override PartName="/ppt/slideLayouts/slideLayout8151.xml" ContentType="application/vnd.openxmlformats-officedocument.presentationml.slideLayout+xml"/>
  <Override PartName="/ppt/theme/theme11e.xml" ContentType="application/vnd.openxmlformats-officedocument.theme+xml"/>
  <Override PartName="/ppt/slideLayouts/slideLayout3152.xml" ContentType="application/vnd.openxmlformats-officedocument.presentationml.slideLayout+xml"/>
  <Override PartName="/ppt/slideLayouts/slideLayout7153.xml" ContentType="application/vnd.openxmlformats-officedocument.presentationml.slideLayout+xml"/>
  <Override PartName="/ppt/slideLayouts/slideLayout12154.xml" ContentType="application/vnd.openxmlformats-officedocument.presentationml.slideLayout+xml"/>
  <Override PartName="/ppt/slideLayouts/slideLayout2155.xml" ContentType="application/vnd.openxmlformats-officedocument.presentationml.slideLayout+xml"/>
  <Override PartName="/ppt/slideLayouts/slideLayout6156.xml" ContentType="application/vnd.openxmlformats-officedocument.presentationml.slideLayout+xml"/>
  <Override PartName="/ppt/slideLayouts/slideLayout11157.xml" ContentType="application/vnd.openxmlformats-officedocument.presentationml.slideLayout+xml"/>
  <Override PartName="/ppt/slideLayouts/slideLayout5158.xml" ContentType="application/vnd.openxmlformats-officedocument.presentationml.slideLayout+xml"/>
  <Override PartName="/ppt/slideLayouts/slideLayout10159.xml" ContentType="application/vnd.openxmlformats-officedocument.presentationml.slideLayout+xml"/>
  <Override PartName="/ppt/slideLayouts/slideLayout415a.xml" ContentType="application/vnd.openxmlformats-officedocument.presentationml.slideLayout+xml"/>
  <Override PartName="/ppt/slideLayouts/slideLayout915b.xml" ContentType="application/vnd.openxmlformats-officedocument.presentationml.slideLayout+xml"/>
  <Override PartName="/ppt/slides/slide51d.xml" ContentType="application/vnd.openxmlformats-officedocument.presentationml.slide+xml"/>
  <Override PartName="/ppt/slideLayouts/slideLayout115c.xml" ContentType="application/vnd.openxmlformats-officedocument.presentationml.slideLayout+xml"/>
  <Override PartName="/ppt/slideMasters/slideMaster11e.xml" ContentType="application/vnd.openxmlformats-officedocument.presentationml.slideMaster+xml"/>
  <Override PartName="/ppt/slideLayouts/slideLayout815d.xml" ContentType="application/vnd.openxmlformats-officedocument.presentationml.slideLayout+xml"/>
  <Override PartName="/ppt/theme/theme11f.xml" ContentType="application/vnd.openxmlformats-officedocument.theme+xml"/>
  <Override PartName="/ppt/slideLayouts/slideLayout315e.xml" ContentType="application/vnd.openxmlformats-officedocument.presentationml.slideLayout+xml"/>
  <Override PartName="/ppt/slideLayouts/slideLayout715f.xml" ContentType="application/vnd.openxmlformats-officedocument.presentationml.slideLayout+xml"/>
  <Override PartName="/ppt/slideLayouts/slideLayout12160.xml" ContentType="application/vnd.openxmlformats-officedocument.presentationml.slideLayout+xml"/>
  <Override PartName="/ppt/slideLayouts/slideLayout2161.xml" ContentType="application/vnd.openxmlformats-officedocument.presentationml.slideLayout+xml"/>
  <Override PartName="/ppt/slideLayouts/slideLayout6162.xml" ContentType="application/vnd.openxmlformats-officedocument.presentationml.slideLayout+xml"/>
  <Override PartName="/ppt/slideLayouts/slideLayout11163.xml" ContentType="application/vnd.openxmlformats-officedocument.presentationml.slideLayout+xml"/>
  <Override PartName="/ppt/slideLayouts/slideLayout5164.xml" ContentType="application/vnd.openxmlformats-officedocument.presentationml.slideLayout+xml"/>
  <Override PartName="/ppt/slideLayouts/slideLayout10165.xml" ContentType="application/vnd.openxmlformats-officedocument.presentationml.slideLayout+xml"/>
  <Override PartName="/ppt/slideLayouts/slideLayout4166.xml" ContentType="application/vnd.openxmlformats-officedocument.presentationml.slideLayout+xml"/>
  <Override PartName="/ppt/slideLayouts/slideLayout9167.xml" ContentType="application/vnd.openxmlformats-officedocument.presentationml.slideLayout+xml"/>
  <Override PartName="/ppt/slides/slide21e.xml" ContentType="application/vnd.openxmlformats-officedocument.presentationml.slide+xml"/>
  <Override PartName="/ppt/slideLayouts/slideLayout1168.xml" ContentType="application/vnd.openxmlformats-officedocument.presentationml.slideLayout+xml"/>
  <Override PartName="/ppt/slideMasters/slideMaster11f.xml" ContentType="application/vnd.openxmlformats-officedocument.presentationml.slideMaster+xml"/>
  <Override PartName="/ppt/slideLayouts/slideLayout8169.xml" ContentType="application/vnd.openxmlformats-officedocument.presentationml.slideLayout+xml"/>
  <Override PartName="/ppt/theme/theme120.xml" ContentType="application/vnd.openxmlformats-officedocument.theme+xml"/>
  <Override PartName="/ppt/slideLayouts/slideLayout316a.xml" ContentType="application/vnd.openxmlformats-officedocument.presentationml.slideLayout+xml"/>
  <Override PartName="/ppt/slideLayouts/slideLayout716b.xml" ContentType="application/vnd.openxmlformats-officedocument.presentationml.slideLayout+xml"/>
  <Override PartName="/ppt/slideLayouts/slideLayout1216c.xml" ContentType="application/vnd.openxmlformats-officedocument.presentationml.slideLayout+xml"/>
  <Override PartName="/ppt/slideLayouts/slideLayout216d.xml" ContentType="application/vnd.openxmlformats-officedocument.presentationml.slideLayout+xml"/>
  <Override PartName="/ppt/slideLayouts/slideLayout616e.xml" ContentType="application/vnd.openxmlformats-officedocument.presentationml.slideLayout+xml"/>
  <Override PartName="/ppt/slideLayouts/slideLayout1116f.xml" ContentType="application/vnd.openxmlformats-officedocument.presentationml.slideLayout+xml"/>
  <Override PartName="/ppt/slideLayouts/slideLayout5170.xml" ContentType="application/vnd.openxmlformats-officedocument.presentationml.slideLayout+xml"/>
  <Override PartName="/ppt/slideLayouts/slideLayout10171.xml" ContentType="application/vnd.openxmlformats-officedocument.presentationml.slideLayout+xml"/>
  <Override PartName="/ppt/slideLayouts/slideLayout4172.xml" ContentType="application/vnd.openxmlformats-officedocument.presentationml.slideLayout+xml"/>
  <Override PartName="/ppt/slideLayouts/slideLayout9173.xml" ContentType="application/vnd.openxmlformats-officedocument.presentationml.slideLayout+xml"/>
  <Override PartName="/ppt/slides/slide21f.xml" ContentType="application/vnd.openxmlformats-officedocument.presentationml.slide+xml"/>
  <Override PartName="/ppt/slideLayouts/slideLayout1174.xml" ContentType="application/vnd.openxmlformats-officedocument.presentationml.slideLayout+xml"/>
  <Override PartName="/ppt/slideMasters/slideMaster120.xml" ContentType="application/vnd.openxmlformats-officedocument.presentationml.slideMaster+xml"/>
  <Override PartName="/ppt/slideLayouts/slideLayout8175.xml" ContentType="application/vnd.openxmlformats-officedocument.presentationml.slideLayout+xml"/>
  <Override PartName="/ppt/theme/theme121.xml" ContentType="application/vnd.openxmlformats-officedocument.theme+xml"/>
  <Override PartName="/ppt/slideLayouts/slideLayout3176.xml" ContentType="application/vnd.openxmlformats-officedocument.presentationml.slideLayout+xml"/>
  <Override PartName="/ppt/slideLayouts/slideLayout7177.xml" ContentType="application/vnd.openxmlformats-officedocument.presentationml.slideLayout+xml"/>
  <Override PartName="/ppt/slideLayouts/slideLayout12178.xml" ContentType="application/vnd.openxmlformats-officedocument.presentationml.slideLayout+xml"/>
  <Override PartName="/ppt/slideLayouts/slideLayout2179.xml" ContentType="application/vnd.openxmlformats-officedocument.presentationml.slideLayout+xml"/>
  <Override PartName="/ppt/slideLayouts/slideLayout617a.xml" ContentType="application/vnd.openxmlformats-officedocument.presentationml.slideLayout+xml"/>
  <Override PartName="/ppt/slideLayouts/slideLayout1117b.xml" ContentType="application/vnd.openxmlformats-officedocument.presentationml.slideLayout+xml"/>
  <Override PartName="/ppt/slideLayouts/slideLayout517c.xml" ContentType="application/vnd.openxmlformats-officedocument.presentationml.slideLayout+xml"/>
  <Override PartName="/ppt/slideLayouts/slideLayout1017d.xml" ContentType="application/vnd.openxmlformats-officedocument.presentationml.slideLayout+xml"/>
  <Override PartName="/ppt/slideLayouts/slideLayout417e.xml" ContentType="application/vnd.openxmlformats-officedocument.presentationml.slideLayout+xml"/>
  <Override PartName="/ppt/slideLayouts/slideLayout917f.xml" ContentType="application/vnd.openxmlformats-officedocument.presentationml.slideLayout+xml"/>
  <Override PartName="/ppt/slides/slide320.xml" ContentType="application/vnd.openxmlformats-officedocument.presentationml.slide+xml"/>
  <Override PartName="/ppt/slideLayouts/slideLayout1180.xml" ContentType="application/vnd.openxmlformats-officedocument.presentationml.slideLayout+xml"/>
  <Override PartName="/ppt/slideMasters/slideMaster121.xml" ContentType="application/vnd.openxmlformats-officedocument.presentationml.slideMaster+xml"/>
  <Override PartName="/ppt/slideLayouts/slideLayout8181.xml" ContentType="application/vnd.openxmlformats-officedocument.presentationml.slideLayout+xml"/>
  <Override PartName="/ppt/theme/theme122.xml" ContentType="application/vnd.openxmlformats-officedocument.theme+xml"/>
  <Override PartName="/ppt/slideLayouts/slideLayout3182.xml" ContentType="application/vnd.openxmlformats-officedocument.presentationml.slideLayout+xml"/>
  <Override PartName="/ppt/slideLayouts/slideLayout7183.xml" ContentType="application/vnd.openxmlformats-officedocument.presentationml.slideLayout+xml"/>
  <Override PartName="/ppt/slideLayouts/slideLayout12184.xml" ContentType="application/vnd.openxmlformats-officedocument.presentationml.slideLayout+xml"/>
  <Override PartName="/ppt/slideLayouts/slideLayout2185.xml" ContentType="application/vnd.openxmlformats-officedocument.presentationml.slideLayout+xml"/>
  <Override PartName="/ppt/slideLayouts/slideLayout6186.xml" ContentType="application/vnd.openxmlformats-officedocument.presentationml.slideLayout+xml"/>
  <Override PartName="/ppt/slideLayouts/slideLayout11187.xml" ContentType="application/vnd.openxmlformats-officedocument.presentationml.slideLayout+xml"/>
  <Override PartName="/ppt/slideLayouts/slideLayout5188.xml" ContentType="application/vnd.openxmlformats-officedocument.presentationml.slideLayout+xml"/>
  <Override PartName="/ppt/slideLayouts/slideLayout10189.xml" ContentType="application/vnd.openxmlformats-officedocument.presentationml.slideLayout+xml"/>
  <Override PartName="/ppt/slideLayouts/slideLayout418a.xml" ContentType="application/vnd.openxmlformats-officedocument.presentationml.slideLayout+xml"/>
  <Override PartName="/ppt/slideLayouts/slideLayout918b.xml" ContentType="application/vnd.openxmlformats-officedocument.presentationml.slideLayout+xml"/>
  <Override PartName="/ppt/slides/slide221.xml" ContentType="application/vnd.openxmlformats-officedocument.presentationml.slide+xml"/>
  <Override PartName="/ppt/slideLayouts/slideLayout118c.xml" ContentType="application/vnd.openxmlformats-officedocument.presentationml.slideLayout+xml"/>
  <Override PartName="/ppt/slideMasters/slideMaster122.xml" ContentType="application/vnd.openxmlformats-officedocument.presentationml.slideMaster+xml"/>
  <Override PartName="/ppt/slideLayouts/slideLayout818d.xml" ContentType="application/vnd.openxmlformats-officedocument.presentationml.slideLayout+xml"/>
  <Override PartName="/ppt/theme/theme123.xml" ContentType="application/vnd.openxmlformats-officedocument.theme+xml"/>
  <Override PartName="/ppt/slideLayouts/slideLayout318e.xml" ContentType="application/vnd.openxmlformats-officedocument.presentationml.slideLayout+xml"/>
  <Override PartName="/ppt/slideLayouts/slideLayout718f.xml" ContentType="application/vnd.openxmlformats-officedocument.presentationml.slideLayout+xml"/>
  <Override PartName="/ppt/slideLayouts/slideLayout12190.xml" ContentType="application/vnd.openxmlformats-officedocument.presentationml.slideLayout+xml"/>
  <Override PartName="/ppt/slideLayouts/slideLayout2191.xml" ContentType="application/vnd.openxmlformats-officedocument.presentationml.slideLayout+xml"/>
  <Override PartName="/ppt/slideLayouts/slideLayout6192.xml" ContentType="application/vnd.openxmlformats-officedocument.presentationml.slideLayout+xml"/>
  <Override PartName="/ppt/slideLayouts/slideLayout11193.xml" ContentType="application/vnd.openxmlformats-officedocument.presentationml.slideLayout+xml"/>
  <Override PartName="/ppt/slideLayouts/slideLayout5194.xml" ContentType="application/vnd.openxmlformats-officedocument.presentationml.slideLayout+xml"/>
  <Override PartName="/ppt/slideLayouts/slideLayout10195.xml" ContentType="application/vnd.openxmlformats-officedocument.presentationml.slideLayout+xml"/>
  <Override PartName="/ppt/slideLayouts/slideLayout4196.xml" ContentType="application/vnd.openxmlformats-officedocument.presentationml.slideLayout+xml"/>
  <Override PartName="/ppt/slideLayouts/slideLayout9197.xml" ContentType="application/vnd.openxmlformats-officedocument.presentationml.slideLayout+xml"/>
  <Override PartName="/ppt/slides/slide322.xml" ContentType="application/vnd.openxmlformats-officedocument.presentationml.slide+xml"/>
  <Override PartName="/ppt/slideLayouts/slideLayout1198.xml" ContentType="application/vnd.openxmlformats-officedocument.presentationml.slideLayout+xml"/>
  <Override PartName="/ppt/slideMasters/slideMaster123.xml" ContentType="application/vnd.openxmlformats-officedocument.presentationml.slideMaster+xml"/>
  <Override PartName="/ppt/slideLayouts/slideLayout8199.xml" ContentType="application/vnd.openxmlformats-officedocument.presentationml.slideLayout+xml"/>
  <Override PartName="/ppt/theme/theme124.xml" ContentType="application/vnd.openxmlformats-officedocument.theme+xml"/>
  <Override PartName="/ppt/slideLayouts/slideLayout319a.xml" ContentType="application/vnd.openxmlformats-officedocument.presentationml.slideLayout+xml"/>
  <Override PartName="/ppt/slideLayouts/slideLayout719b.xml" ContentType="application/vnd.openxmlformats-officedocument.presentationml.slideLayout+xml"/>
  <Override PartName="/ppt/slideLayouts/slideLayout1219c.xml" ContentType="application/vnd.openxmlformats-officedocument.presentationml.slideLayout+xml"/>
  <Override PartName="/ppt/slideLayouts/slideLayout219d.xml" ContentType="application/vnd.openxmlformats-officedocument.presentationml.slideLayout+xml"/>
  <Override PartName="/ppt/slideLayouts/slideLayout619e.xml" ContentType="application/vnd.openxmlformats-officedocument.presentationml.slideLayout+xml"/>
  <Override PartName="/ppt/slideLayouts/slideLayout1119f.xml" ContentType="application/vnd.openxmlformats-officedocument.presentationml.slideLayout+xml"/>
  <Override PartName="/ppt/slideLayouts/slideLayout51a0.xml" ContentType="application/vnd.openxmlformats-officedocument.presentationml.slideLayout+xml"/>
  <Override PartName="/ppt/slideLayouts/slideLayout101a1.xml" ContentType="application/vnd.openxmlformats-officedocument.presentationml.slideLayout+xml"/>
  <Override PartName="/ppt/slideLayouts/slideLayout41a2.xml" ContentType="application/vnd.openxmlformats-officedocument.presentationml.slideLayout+xml"/>
  <Override PartName="/ppt/slideLayouts/slideLayout91a3.xml" ContentType="application/vnd.openxmlformats-officedocument.presentationml.slideLayout+xml"/>
  <Override PartName="/ppt/slides/slide223.xml" ContentType="application/vnd.openxmlformats-officedocument.presentationml.slide+xml"/>
  <Override PartName="/ppt/slideLayouts/slideLayout11a4.xml" ContentType="application/vnd.openxmlformats-officedocument.presentationml.slideLayout+xml"/>
  <Override PartName="/ppt/slideMasters/slideMaster124.xml" ContentType="application/vnd.openxmlformats-officedocument.presentationml.slideMaster+xml"/>
  <Override PartName="/ppt/slideLayouts/slideLayout81a5.xml" ContentType="application/vnd.openxmlformats-officedocument.presentationml.slideLayout+xml"/>
  <Override PartName="/ppt/theme/theme125.xml" ContentType="application/vnd.openxmlformats-officedocument.theme+xml"/>
  <Override PartName="/ppt/slideLayouts/slideLayout31a6.xml" ContentType="application/vnd.openxmlformats-officedocument.presentationml.slideLayout+xml"/>
  <Override PartName="/ppt/slideLayouts/slideLayout71a7.xml" ContentType="application/vnd.openxmlformats-officedocument.presentationml.slideLayout+xml"/>
  <Override PartName="/ppt/slideLayouts/slideLayout121a8.xml" ContentType="application/vnd.openxmlformats-officedocument.presentationml.slideLayout+xml"/>
  <Override PartName="/ppt/slideLayouts/slideLayout21a9.xml" ContentType="application/vnd.openxmlformats-officedocument.presentationml.slideLayout+xml"/>
  <Override PartName="/ppt/slideLayouts/slideLayout61aa.xml" ContentType="application/vnd.openxmlformats-officedocument.presentationml.slideLayout+xml"/>
  <Override PartName="/ppt/slideLayouts/slideLayout111ab.xml" ContentType="application/vnd.openxmlformats-officedocument.presentationml.slideLayout+xml"/>
  <Override PartName="/ppt/slideLayouts/slideLayout51ac.xml" ContentType="application/vnd.openxmlformats-officedocument.presentationml.slideLayout+xml"/>
  <Override PartName="/ppt/slideLayouts/slideLayout101ad.xml" ContentType="application/vnd.openxmlformats-officedocument.presentationml.slideLayout+xml"/>
  <Override PartName="/ppt/slideLayouts/slideLayout41ae.xml" ContentType="application/vnd.openxmlformats-officedocument.presentationml.slideLayout+xml"/>
  <Override PartName="/ppt/slideLayouts/slideLayout91af.xml" ContentType="application/vnd.openxmlformats-officedocument.presentationml.slideLayout+xml"/>
  <Override PartName="/ppt/slides/slide224.xml" ContentType="application/vnd.openxmlformats-officedocument.presentationml.slide+xml"/>
  <Override PartName="/ppt/slideLayouts/slideLayout11b0.xml" ContentType="application/vnd.openxmlformats-officedocument.presentationml.slideLayout+xml"/>
  <Override PartName="/ppt/slideMasters/slideMaster125.xml" ContentType="application/vnd.openxmlformats-officedocument.presentationml.slideMaster+xml"/>
  <Override PartName="/ppt/slideLayouts/slideLayout81b1.xml" ContentType="application/vnd.openxmlformats-officedocument.presentationml.slideLayout+xml"/>
  <Override PartName="/ppt/theme/theme126.xml" ContentType="application/vnd.openxmlformats-officedocument.theme+xml"/>
  <Override PartName="/ppt/slideLayouts/slideLayout31b2.xml" ContentType="application/vnd.openxmlformats-officedocument.presentationml.slideLayout+xml"/>
  <Override PartName="/ppt/slideLayouts/slideLayout71b3.xml" ContentType="application/vnd.openxmlformats-officedocument.presentationml.slideLayout+xml"/>
  <Override PartName="/ppt/slideLayouts/slideLayout121b4.xml" ContentType="application/vnd.openxmlformats-officedocument.presentationml.slideLayout+xml"/>
  <Override PartName="/ppt/slideLayouts/slideLayout21b5.xml" ContentType="application/vnd.openxmlformats-officedocument.presentationml.slideLayout+xml"/>
  <Override PartName="/ppt/slideLayouts/slideLayout61b6.xml" ContentType="application/vnd.openxmlformats-officedocument.presentationml.slideLayout+xml"/>
  <Override PartName="/ppt/slideLayouts/slideLayout111b7.xml" ContentType="application/vnd.openxmlformats-officedocument.presentationml.slideLayout+xml"/>
  <Override PartName="/ppt/slideLayouts/slideLayout51b8.xml" ContentType="application/vnd.openxmlformats-officedocument.presentationml.slideLayout+xml"/>
  <Override PartName="/ppt/slideLayouts/slideLayout101b9.xml" ContentType="application/vnd.openxmlformats-officedocument.presentationml.slideLayout+xml"/>
  <Override PartName="/ppt/slideLayouts/slideLayout41ba.xml" ContentType="application/vnd.openxmlformats-officedocument.presentationml.slideLayout+xml"/>
  <Override PartName="/ppt/slideLayouts/slideLayout91bb.xml" ContentType="application/vnd.openxmlformats-officedocument.presentationml.slideLayout+xml"/>
  <Override PartName="/ppt/slides/slide225.xml" ContentType="application/vnd.openxmlformats-officedocument.presentationml.slide+xml"/>
  <Override PartName="/ppt/slideLayouts/slideLayout11bc.xml" ContentType="application/vnd.openxmlformats-officedocument.presentationml.slideLayout+xml"/>
  <Override PartName="/ppt/slideMasters/slideMaster126.xml" ContentType="application/vnd.openxmlformats-officedocument.presentationml.slideMaster+xml"/>
  <Override PartName="/ppt/slideLayouts/slideLayout81bd.xml" ContentType="application/vnd.openxmlformats-officedocument.presentationml.slideLayout+xml"/>
  <Override PartName="/ppt/theme/theme127.xml" ContentType="application/vnd.openxmlformats-officedocument.theme+xml"/>
  <Override PartName="/ppt/slideLayouts/slideLayout31be.xml" ContentType="application/vnd.openxmlformats-officedocument.presentationml.slideLayout+xml"/>
  <Override PartName="/ppt/slideLayouts/slideLayout71bf.xml" ContentType="application/vnd.openxmlformats-officedocument.presentationml.slideLayout+xml"/>
  <Override PartName="/ppt/slideLayouts/slideLayout121c0.xml" ContentType="application/vnd.openxmlformats-officedocument.presentationml.slideLayout+xml"/>
  <Override PartName="/ppt/slideLayouts/slideLayout21c1.xml" ContentType="application/vnd.openxmlformats-officedocument.presentationml.slideLayout+xml"/>
  <Override PartName="/ppt/slideLayouts/slideLayout61c2.xml" ContentType="application/vnd.openxmlformats-officedocument.presentationml.slideLayout+xml"/>
  <Override PartName="/ppt/slideLayouts/slideLayout111c3.xml" ContentType="application/vnd.openxmlformats-officedocument.presentationml.slideLayout+xml"/>
  <Override PartName="/ppt/slideLayouts/slideLayout51c4.xml" ContentType="application/vnd.openxmlformats-officedocument.presentationml.slideLayout+xml"/>
  <Override PartName="/ppt/slideLayouts/slideLayout101c5.xml" ContentType="application/vnd.openxmlformats-officedocument.presentationml.slideLayout+xml"/>
  <Override PartName="/ppt/slideLayouts/slideLayout41c6.xml" ContentType="application/vnd.openxmlformats-officedocument.presentationml.slideLayout+xml"/>
  <Override PartName="/ppt/slideLayouts/slideLayout91c7.xml" ContentType="application/vnd.openxmlformats-officedocument.presentationml.slideLayout+xml"/>
  <Override PartName="/ppt/slides/slide426.xml" ContentType="application/vnd.openxmlformats-officedocument.presentationml.slide+xml"/>
  <Override PartName="/ppt/slideLayouts/slideLayout11c8.xml" ContentType="application/vnd.openxmlformats-officedocument.presentationml.slideLayout+xml"/>
  <Override PartName="/ppt/slideMasters/slideMaster127.xml" ContentType="application/vnd.openxmlformats-officedocument.presentationml.slideMaster+xml"/>
  <Override PartName="/ppt/slideLayouts/slideLayout81c9.xml" ContentType="application/vnd.openxmlformats-officedocument.presentationml.slideLayout+xml"/>
  <Override PartName="/ppt/theme/theme128.xml" ContentType="application/vnd.openxmlformats-officedocument.theme+xml"/>
  <Override PartName="/ppt/slideLayouts/slideLayout31ca.xml" ContentType="application/vnd.openxmlformats-officedocument.presentationml.slideLayout+xml"/>
  <Override PartName="/ppt/slideLayouts/slideLayout71cb.xml" ContentType="application/vnd.openxmlformats-officedocument.presentationml.slideLayout+xml"/>
  <Override PartName="/ppt/slideLayouts/slideLayout121cc.xml" ContentType="application/vnd.openxmlformats-officedocument.presentationml.slideLayout+xml"/>
  <Override PartName="/ppt/slideLayouts/slideLayout21cd.xml" ContentType="application/vnd.openxmlformats-officedocument.presentationml.slideLayout+xml"/>
  <Override PartName="/ppt/slideLayouts/slideLayout61ce.xml" ContentType="application/vnd.openxmlformats-officedocument.presentationml.slideLayout+xml"/>
  <Override PartName="/ppt/slideLayouts/slideLayout111cf.xml" ContentType="application/vnd.openxmlformats-officedocument.presentationml.slideLayout+xml"/>
  <Override PartName="/ppt/slideLayouts/slideLayout51d0.xml" ContentType="application/vnd.openxmlformats-officedocument.presentationml.slideLayout+xml"/>
  <Override PartName="/ppt/slideLayouts/slideLayout101d1.xml" ContentType="application/vnd.openxmlformats-officedocument.presentationml.slideLayout+xml"/>
  <Override PartName="/ppt/slideLayouts/slideLayout41d2.xml" ContentType="application/vnd.openxmlformats-officedocument.presentationml.slideLayout+xml"/>
  <Override PartName="/ppt/slideLayouts/slideLayout91d3.xml" ContentType="application/vnd.openxmlformats-officedocument.presentationml.slideLayout+xml"/>
  <Override PartName="/ppt/slides/slide227.xml" ContentType="application/vnd.openxmlformats-officedocument.presentationml.slide+xml"/>
  <Override PartName="/ppt/slideLayouts/slideLayout11d4.xml" ContentType="application/vnd.openxmlformats-officedocument.presentationml.slideLayout+xml"/>
  <Override PartName="/ppt/slideMasters/slideMaster128.xml" ContentType="application/vnd.openxmlformats-officedocument.presentationml.slideMaster+xml"/>
  <Override PartName="/ppt/slideLayouts/slideLayout81d5.xml" ContentType="application/vnd.openxmlformats-officedocument.presentationml.slideLayout+xml"/>
  <Override PartName="/ppt/theme/theme129.xml" ContentType="application/vnd.openxmlformats-officedocument.theme+xml"/>
  <Override PartName="/ppt/slideLayouts/slideLayout31d6.xml" ContentType="application/vnd.openxmlformats-officedocument.presentationml.slideLayout+xml"/>
  <Override PartName="/ppt/slideLayouts/slideLayout71d7.xml" ContentType="application/vnd.openxmlformats-officedocument.presentationml.slideLayout+xml"/>
  <Override PartName="/ppt/slideLayouts/slideLayout121d8.xml" ContentType="application/vnd.openxmlformats-officedocument.presentationml.slideLayout+xml"/>
  <Override PartName="/ppt/slideLayouts/slideLayout21d9.xml" ContentType="application/vnd.openxmlformats-officedocument.presentationml.slideLayout+xml"/>
  <Override PartName="/ppt/slideLayouts/slideLayout61da.xml" ContentType="application/vnd.openxmlformats-officedocument.presentationml.slideLayout+xml"/>
  <Override PartName="/ppt/slideLayouts/slideLayout111db.xml" ContentType="application/vnd.openxmlformats-officedocument.presentationml.slideLayout+xml"/>
  <Override PartName="/ppt/slideLayouts/slideLayout51dc.xml" ContentType="application/vnd.openxmlformats-officedocument.presentationml.slideLayout+xml"/>
  <Override PartName="/ppt/slideLayouts/slideLayout101dd.xml" ContentType="application/vnd.openxmlformats-officedocument.presentationml.slideLayout+xml"/>
  <Override PartName="/ppt/slideLayouts/slideLayout41de.xml" ContentType="application/vnd.openxmlformats-officedocument.presentationml.slideLayout+xml"/>
  <Override PartName="/ppt/slideLayouts/slideLayout91df.xml" ContentType="application/vnd.openxmlformats-officedocument.presentationml.slideLayout+xml"/>
  <Override PartName="/ppt/slides/slide428.xml" ContentType="application/vnd.openxmlformats-officedocument.presentationml.slide+xml"/>
  <Override PartName="/ppt/slideLayouts/slideLayout11e0.xml" ContentType="application/vnd.openxmlformats-officedocument.presentationml.slideLayout+xml"/>
  <Override PartName="/ppt/slideMasters/slideMaster129.xml" ContentType="application/vnd.openxmlformats-officedocument.presentationml.slideMaster+xml"/>
  <Override PartName="/ppt/slideLayouts/slideLayout81e1.xml" ContentType="application/vnd.openxmlformats-officedocument.presentationml.slideLayout+xml"/>
  <Override PartName="/ppt/theme/theme12a.xml" ContentType="application/vnd.openxmlformats-officedocument.theme+xml"/>
  <Override PartName="/ppt/slideLayouts/slideLayout31e2.xml" ContentType="application/vnd.openxmlformats-officedocument.presentationml.slideLayout+xml"/>
  <Override PartName="/ppt/slideLayouts/slideLayout71e3.xml" ContentType="application/vnd.openxmlformats-officedocument.presentationml.slideLayout+xml"/>
  <Override PartName="/ppt/slideLayouts/slideLayout121e4.xml" ContentType="application/vnd.openxmlformats-officedocument.presentationml.slideLayout+xml"/>
  <Override PartName="/ppt/slideLayouts/slideLayout21e5.xml" ContentType="application/vnd.openxmlformats-officedocument.presentationml.slideLayout+xml"/>
  <Override PartName="/ppt/slideLayouts/slideLayout61e6.xml" ContentType="application/vnd.openxmlformats-officedocument.presentationml.slideLayout+xml"/>
  <Override PartName="/ppt/slideLayouts/slideLayout111e7.xml" ContentType="application/vnd.openxmlformats-officedocument.presentationml.slideLayout+xml"/>
  <Override PartName="/ppt/slideLayouts/slideLayout51e8.xml" ContentType="application/vnd.openxmlformats-officedocument.presentationml.slideLayout+xml"/>
  <Override PartName="/ppt/slideLayouts/slideLayout101e9.xml" ContentType="application/vnd.openxmlformats-officedocument.presentationml.slideLayout+xml"/>
  <Override PartName="/ppt/slideLayouts/slideLayout41ea.xml" ContentType="application/vnd.openxmlformats-officedocument.presentationml.slideLayout+xml"/>
  <Override PartName="/ppt/slideLayouts/slideLayout91eb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646b740e275d4f7c"/>
    <p:sldMasterId id="2147483650" r:id="R432f23c3c2444712"/>
    <p:sldMasterId id="2147483651" r:id="Re2c8ed18d8ad4d9a"/>
    <p:sldMasterId id="2147483652" r:id="R682f95fa177d41f6"/>
    <p:sldMasterId id="2147483653" r:id="R5299c936834c4990"/>
    <p:sldMasterId id="2147483654" r:id="R473c688050ac4ffe"/>
    <p:sldMasterId id="2147483655" r:id="Re890c353737841ab"/>
    <p:sldMasterId id="2147483656" r:id="R9a601b807eee43dd"/>
    <p:sldMasterId id="2147483657" r:id="R1041e1d722234ed5"/>
    <p:sldMasterId id="2147483658" r:id="R32ed870cf93e4e39"/>
    <p:sldMasterId id="2147483659" r:id="R969f47b1c05941bf"/>
    <p:sldMasterId id="2147483660" r:id="R4afe756959fb45ed"/>
    <p:sldMasterId id="2147483661" r:id="Rd6b46599f61846a0"/>
    <p:sldMasterId id="2147483662" r:id="Rdf8e84734f0545a8"/>
    <p:sldMasterId id="2147483663" r:id="R506871a6d4ff497e"/>
    <p:sldMasterId id="2147483664" r:id="R3b0e062290b945ad"/>
    <p:sldMasterId id="2147483665" r:id="R7ea074603dd64688"/>
    <p:sldMasterId id="2147483666" r:id="R73291d1c85c249e1"/>
    <p:sldMasterId id="2147483667" r:id="R75c9c86afd0c4f47"/>
    <p:sldMasterId id="2147483668" r:id="R3c1b7b444c6d43d7"/>
    <p:sldMasterId id="2147483669" r:id="R571a3b8cd9924945"/>
    <p:sldMasterId id="2147483670" r:id="R361bce39725643f8"/>
    <p:sldMasterId id="2147483671" r:id="Rdc994b9a8d454475"/>
    <p:sldMasterId id="2147483672" r:id="R5bd6b924510b4f46"/>
    <p:sldMasterId id="2147483673" r:id="R9cb9946d1df644ec"/>
    <p:sldMasterId id="2147483674" r:id="R31770fe88a9b4f43"/>
    <p:sldMasterId id="2147483675" r:id="R6099900179e24a6f"/>
    <p:sldMasterId id="2147483676" r:id="Re9d5a8472dfb4d7c"/>
    <p:sldMasterId id="2147483677" r:id="R8e8111a93d5e4c41"/>
    <p:sldMasterId id="2147483678" r:id="Rea65918aa6ea49c4"/>
    <p:sldMasterId id="2147483679" r:id="R68cd59543c69457c"/>
    <p:sldMasterId id="2147483680" r:id="R576c4d8dde9642f0"/>
    <p:sldMasterId id="2147483681" r:id="Rca66398397104356"/>
    <p:sldMasterId id="2147483682" r:id="R0583dc46e6954610"/>
    <p:sldMasterId id="2147483683" r:id="R0e6cc750bd8d42dc"/>
    <p:sldMasterId id="2147483684" r:id="R2d4d090ddb9145d6"/>
    <p:sldMasterId id="2147483685" r:id="Rcaa7e0f4cf674e08"/>
    <p:sldMasterId id="2147483686" r:id="Rff2109e88f434efa"/>
    <p:sldMasterId id="2147483687" r:id="Ra852354957a946fa"/>
    <p:sldMasterId id="2147483688" r:id="R10f4b161101a4f4a"/>
  </p:sldMasterIdLst>
  <p:notesMasterIdLst>
    <p:notesMasterId r:id="rId2"/>
  </p:notesMasterIdLst>
  <p:sldIdLst>
    <p:sldId id="257" r:id="Powerpoint_Templates_UNHCR_6thJan20191"/>
    <p:sldId id="258" r:id="Powerpoint_Templates_UNHCR_6thJan20192"/>
    <p:sldId id="259" r:id="Powerpoint_Templates_UNHCR_6thJan20193"/>
    <p:sldId id="260" r:id="Powerpoint_Templates_UNHCR_6thJan20194"/>
    <p:sldId id="261" r:id="Powerpoint_Templates_UNHCR_6thJan20195"/>
    <p:sldId id="262" r:id="Powerpoint_Templates_UNHCR_6thJan20196"/>
    <p:sldId id="263" r:id="Powerpoint_Templates_UNHCR_6thJan20197"/>
    <p:sldId id="264" r:id="Powerpoint_Templates_UNHCR_6thJan20198"/>
    <p:sldId id="265" r:id="Powerpoint_Templates_UNHCR_6thJan20199"/>
    <p:sldId id="266" r:id="Powerpoint_Templates_UNHCR_6thJan201910"/>
    <p:sldId id="267" r:id="Powerpoint_Templates_UNHCR_6thJan201911"/>
    <p:sldId id="268" r:id="Powerpoint_Templates_UNHCR_6thJan201912"/>
    <p:sldId id="269" r:id="Powerpoint_Templates_UNHCR_6thJan201913"/>
    <p:sldId id="270" r:id="Powerpoint_Templates_UNHCR_6thJan201914"/>
    <p:sldId id="271" r:id="Powerpoint_Templates_UNHCR_6thJan201915"/>
    <p:sldId id="272" r:id="Powerpoint_Templates_UNHCR_6thJan201916"/>
    <p:sldId id="273" r:id="Powerpoint_Templates_UNHCR_6thJan201917"/>
    <p:sldId id="274" r:id="Powerpoint_Templates_UNHCR_6thJan201918"/>
    <p:sldId id="275" r:id="Powerpoint_Templates_UNHCR_6thJan201919"/>
    <p:sldId id="276" r:id="Powerpoint_Templates_UNHCR_6thJan201920"/>
    <p:sldId id="277" r:id="Powerpoint_Templates_UNHCR_6thJan201921"/>
    <p:sldId id="278" r:id="Powerpoint_Templates_UNHCR_6thJan201922"/>
    <p:sldId id="279" r:id="Powerpoint_Templates_UNHCR_6thJan201923"/>
    <p:sldId id="280" r:id="Powerpoint_Templates_UNHCR_6thJan201924"/>
    <p:sldId id="281" r:id="Powerpoint_Templates_UNHCR_6thJan201925"/>
    <p:sldId id="282" r:id="Powerpoint_Templates_UNHCR_6thJan201926"/>
    <p:sldId id="283" r:id="Powerpoint_Templates_UNHCR_6thJan201927"/>
    <p:sldId id="284" r:id="Powerpoint_Templates_UNHCR_6thJan201928"/>
    <p:sldId id="285" r:id="Powerpoint_Templates_UNHCR_6thJan201929"/>
    <p:sldId id="286" r:id="Powerpoint_Templates_UNHCR_6thJan201930"/>
    <p:sldId id="287" r:id="Powerpoint_Templates_UNHCR_6thJan201931"/>
    <p:sldId id="288" r:id="Powerpoint_Templates_UNHCR_6thJan201932"/>
    <p:sldId id="289" r:id="Powerpoint_Templates_UNHCR_6thJan201933"/>
    <p:sldId id="290" r:id="Powerpoint_Templates_UNHCR_6thJan201934"/>
    <p:sldId id="291" r:id="Powerpoint_Templates_UNHCR_6thJan201935"/>
    <p:sldId id="292" r:id="Powerpoint_Templates_UNHCR_6thJan201936"/>
    <p:sldId id="293" r:id="Powerpoint_Templates_UNHCR_6thJan201937"/>
    <p:sldId id="294" r:id="Powerpoint_Templates_UNHCR_6thJan201938"/>
    <p:sldId id="295" r:id="Powerpoint_Templates_UNHCR_6thJan201939"/>
    <p:sldId id="296" r:id="Powerpoint_Templates_UNHCR_6thJan2019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notesMaster" Target="notesMasters/notesMaster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13.xml" Id="Powerpoint_Templates_UNHCR_6thJan20191" /><Relationship Type="http://schemas.openxmlformats.org/officeDocument/2006/relationships/slideMaster" Target="/ppt/slideMasters/slideMaster12.xml" Id="R646b740e275d4f7c" /><Relationship Type="http://schemas.openxmlformats.org/officeDocument/2006/relationships/slide" Target="/ppt/slides/slide5.xml" Id="Powerpoint_Templates_UNHCR_6thJan20192" /><Relationship Type="http://schemas.openxmlformats.org/officeDocument/2006/relationships/slideMaster" Target="/ppt/slideMasters/slideMaster13.xml" Id="R432f23c3c2444712" /><Relationship Type="http://schemas.openxmlformats.org/officeDocument/2006/relationships/slide" Target="/ppt/slides/slide4.xml" Id="Powerpoint_Templates_UNHCR_6thJan20193" /><Relationship Type="http://schemas.openxmlformats.org/officeDocument/2006/relationships/slideMaster" Target="/ppt/slideMasters/slideMaster14.xml" Id="Re2c8ed18d8ad4d9a" /><Relationship Type="http://schemas.openxmlformats.org/officeDocument/2006/relationships/slide" Target="/ppt/slides/slide134.xml" Id="Powerpoint_Templates_UNHCR_6thJan20194" /><Relationship Type="http://schemas.openxmlformats.org/officeDocument/2006/relationships/slideMaster" Target="/ppt/slideMasters/slideMaster15.xml" Id="R682f95fa177d41f6" /><Relationship Type="http://schemas.openxmlformats.org/officeDocument/2006/relationships/slide" Target="/ppt/slides/slide6.xml" Id="Powerpoint_Templates_UNHCR_6thJan20195" /><Relationship Type="http://schemas.openxmlformats.org/officeDocument/2006/relationships/slideMaster" Target="/ppt/slideMasters/slideMaster16.xml" Id="R5299c936834c4990" /><Relationship Type="http://schemas.openxmlformats.org/officeDocument/2006/relationships/slide" Target="/ppt/slides/slide3.xml" Id="Powerpoint_Templates_UNHCR_6thJan20196" /><Relationship Type="http://schemas.openxmlformats.org/officeDocument/2006/relationships/slideMaster" Target="/ppt/slideMasters/slideMaster17.xml" Id="R473c688050ac4ffe" /><Relationship Type="http://schemas.openxmlformats.org/officeDocument/2006/relationships/slide" Target="/ppt/slides/slide2.xml" Id="Powerpoint_Templates_UNHCR_6thJan20197" /><Relationship Type="http://schemas.openxmlformats.org/officeDocument/2006/relationships/slideMaster" Target="/ppt/slideMasters/slideMaster18.xml" Id="Re890c353737841ab" /><Relationship Type="http://schemas.openxmlformats.org/officeDocument/2006/relationships/slide" Target="/ppt/slides/slide28.xml" Id="Powerpoint_Templates_UNHCR_6thJan20198" /><Relationship Type="http://schemas.openxmlformats.org/officeDocument/2006/relationships/slideMaster" Target="/ppt/slideMasters/slideMaster19.xml" Id="R9a601b807eee43dd" /><Relationship Type="http://schemas.openxmlformats.org/officeDocument/2006/relationships/slide" Target="/ppt/slides/slide29.xml" Id="Powerpoint_Templates_UNHCR_6thJan20199" /><Relationship Type="http://schemas.openxmlformats.org/officeDocument/2006/relationships/slideMaster" Target="/ppt/slideMasters/slideMaster1a.xml" Id="R1041e1d722234ed5" /><Relationship Type="http://schemas.openxmlformats.org/officeDocument/2006/relationships/slide" Target="/ppt/slides/slide4a.xml" Id="Powerpoint_Templates_UNHCR_6thJan201910" /><Relationship Type="http://schemas.openxmlformats.org/officeDocument/2006/relationships/slideMaster" Target="/ppt/slideMasters/slideMaster1b.xml" Id="R32ed870cf93e4e39" /><Relationship Type="http://schemas.openxmlformats.org/officeDocument/2006/relationships/slide" Target="/ppt/slides/slide6b.xml" Id="Powerpoint_Templates_UNHCR_6thJan201911" /><Relationship Type="http://schemas.openxmlformats.org/officeDocument/2006/relationships/slideMaster" Target="/ppt/slideMasters/slideMaster1c.xml" Id="R969f47b1c05941bf" /><Relationship Type="http://schemas.openxmlformats.org/officeDocument/2006/relationships/slide" Target="/ppt/slides/slide2c.xml" Id="Powerpoint_Templates_UNHCR_6thJan201912" /><Relationship Type="http://schemas.openxmlformats.org/officeDocument/2006/relationships/slideMaster" Target="/ppt/slideMasters/slideMaster1d.xml" Id="R4afe756959fb45ed" /><Relationship Type="http://schemas.openxmlformats.org/officeDocument/2006/relationships/slide" Target="/ppt/slides/slide8.xml" Id="Powerpoint_Templates_UNHCR_6thJan201913" /><Relationship Type="http://schemas.openxmlformats.org/officeDocument/2006/relationships/slideMaster" Target="/ppt/slideMasters/slideMaster1e.xml" Id="Rd6b46599f61846a0" /><Relationship Type="http://schemas.openxmlformats.org/officeDocument/2006/relationships/slide" Target="/ppt/slides/slide2e.xml" Id="Powerpoint_Templates_UNHCR_6thJan201914" /><Relationship Type="http://schemas.openxmlformats.org/officeDocument/2006/relationships/slideMaster" Target="/ppt/slideMasters/slideMaster1f.xml" Id="Rdf8e84734f0545a8" /><Relationship Type="http://schemas.openxmlformats.org/officeDocument/2006/relationships/slide" Target="/ppt/slides/slide4f.xml" Id="Powerpoint_Templates_UNHCR_6thJan201915" /><Relationship Type="http://schemas.openxmlformats.org/officeDocument/2006/relationships/slideMaster" Target="/ppt/slideMasters/slideMaster110.xml" Id="R506871a6d4ff497e" /><Relationship Type="http://schemas.openxmlformats.org/officeDocument/2006/relationships/slide" Target="/ppt/slides/slide210.xml" Id="Powerpoint_Templates_UNHCR_6thJan201916" /><Relationship Type="http://schemas.openxmlformats.org/officeDocument/2006/relationships/slideMaster" Target="/ppt/slideMasters/slideMaster111.xml" Id="R3b0e062290b945ad" /><Relationship Type="http://schemas.openxmlformats.org/officeDocument/2006/relationships/slide" Target="/ppt/slides/slide611.xml" Id="Powerpoint_Templates_UNHCR_6thJan201917" /><Relationship Type="http://schemas.openxmlformats.org/officeDocument/2006/relationships/slideMaster" Target="/ppt/slideMasters/slideMaster112.xml" Id="R7ea074603dd64688" /><Relationship Type="http://schemas.openxmlformats.org/officeDocument/2006/relationships/slide" Target="/ppt/slides/slide212.xml" Id="Powerpoint_Templates_UNHCR_6thJan201918" /><Relationship Type="http://schemas.openxmlformats.org/officeDocument/2006/relationships/slideMaster" Target="/ppt/slideMasters/slideMaster113.xml" Id="R73291d1c85c249e1" /><Relationship Type="http://schemas.openxmlformats.org/officeDocument/2006/relationships/slide" Target="/ppt/slides/slide313.xml" Id="Powerpoint_Templates_UNHCR_6thJan201919" /><Relationship Type="http://schemas.openxmlformats.org/officeDocument/2006/relationships/slideMaster" Target="/ppt/slideMasters/slideMaster114.xml" Id="R75c9c86afd0c4f47" /><Relationship Type="http://schemas.openxmlformats.org/officeDocument/2006/relationships/slide" Target="/ppt/slides/slide214.xml" Id="Powerpoint_Templates_UNHCR_6thJan201920" /><Relationship Type="http://schemas.openxmlformats.org/officeDocument/2006/relationships/slideMaster" Target="/ppt/slideMasters/slideMaster115.xml" Id="R3c1b7b444c6d43d7" /><Relationship Type="http://schemas.openxmlformats.org/officeDocument/2006/relationships/slide" Target="/ppt/slides/slide12.xml" Id="Powerpoint_Templates_UNHCR_6thJan201921" /><Relationship Type="http://schemas.openxmlformats.org/officeDocument/2006/relationships/slideMaster" Target="/ppt/slideMasters/slideMaster116.xml" Id="R571a3b8cd9924945" /><Relationship Type="http://schemas.openxmlformats.org/officeDocument/2006/relationships/slide" Target="/ppt/slides/slide316.xml" Id="Powerpoint_Templates_UNHCR_6thJan201922" /><Relationship Type="http://schemas.openxmlformats.org/officeDocument/2006/relationships/slideMaster" Target="/ppt/slideMasters/slideMaster117.xml" Id="R361bce39725643f8" /><Relationship Type="http://schemas.openxmlformats.org/officeDocument/2006/relationships/slide" Target="/ppt/slides/slide617.xml" Id="Powerpoint_Templates_UNHCR_6thJan201923" /><Relationship Type="http://schemas.openxmlformats.org/officeDocument/2006/relationships/slideMaster" Target="/ppt/slideMasters/slideMaster118.xml" Id="Rdc994b9a8d454475" /><Relationship Type="http://schemas.openxmlformats.org/officeDocument/2006/relationships/slide" Target="/ppt/slides/slide218.xml" Id="Powerpoint_Templates_UNHCR_6thJan201924" /><Relationship Type="http://schemas.openxmlformats.org/officeDocument/2006/relationships/slideMaster" Target="/ppt/slideMasters/slideMaster119.xml" Id="R5bd6b924510b4f46" /><Relationship Type="http://schemas.openxmlformats.org/officeDocument/2006/relationships/slide" Target="/ppt/slides/slide319.xml" Id="Powerpoint_Templates_UNHCR_6thJan201925" /><Relationship Type="http://schemas.openxmlformats.org/officeDocument/2006/relationships/slideMaster" Target="/ppt/slideMasters/slideMaster11a.xml" Id="R9cb9946d1df644ec" /><Relationship Type="http://schemas.openxmlformats.org/officeDocument/2006/relationships/slide" Target="/ppt/slides/slide31a.xml" Id="Powerpoint_Templates_UNHCR_6thJan201926" /><Relationship Type="http://schemas.openxmlformats.org/officeDocument/2006/relationships/slideMaster" Target="/ppt/slideMasters/slideMaster11b.xml" Id="R31770fe88a9b4f43" /><Relationship Type="http://schemas.openxmlformats.org/officeDocument/2006/relationships/slide" Target="/ppt/slides/slide21b.xml" Id="Powerpoint_Templates_UNHCR_6thJan201927" /><Relationship Type="http://schemas.openxmlformats.org/officeDocument/2006/relationships/slideMaster" Target="/ppt/slideMasters/slideMaster11c.xml" Id="R6099900179e24a6f" /><Relationship Type="http://schemas.openxmlformats.org/officeDocument/2006/relationships/slide" Target="/ppt/slides/slide21c.xml" Id="Powerpoint_Templates_UNHCR_6thJan201928" /><Relationship Type="http://schemas.openxmlformats.org/officeDocument/2006/relationships/slideMaster" Target="/ppt/slideMasters/slideMaster11d.xml" Id="Re9d5a8472dfb4d7c" /><Relationship Type="http://schemas.openxmlformats.org/officeDocument/2006/relationships/slide" Target="/ppt/slides/slide51d.xml" Id="Powerpoint_Templates_UNHCR_6thJan201929" /><Relationship Type="http://schemas.openxmlformats.org/officeDocument/2006/relationships/slideMaster" Target="/ppt/slideMasters/slideMaster11e.xml" Id="R8e8111a93d5e4c41" /><Relationship Type="http://schemas.openxmlformats.org/officeDocument/2006/relationships/slide" Target="/ppt/slides/slide21e.xml" Id="Powerpoint_Templates_UNHCR_6thJan201930" /><Relationship Type="http://schemas.openxmlformats.org/officeDocument/2006/relationships/slideMaster" Target="/ppt/slideMasters/slideMaster11f.xml" Id="Rea65918aa6ea49c4" /><Relationship Type="http://schemas.openxmlformats.org/officeDocument/2006/relationships/slide" Target="/ppt/slides/slide21f.xml" Id="Powerpoint_Templates_UNHCR_6thJan201931" /><Relationship Type="http://schemas.openxmlformats.org/officeDocument/2006/relationships/slideMaster" Target="/ppt/slideMasters/slideMaster120.xml" Id="R68cd59543c69457c" /><Relationship Type="http://schemas.openxmlformats.org/officeDocument/2006/relationships/slide" Target="/ppt/slides/slide320.xml" Id="Powerpoint_Templates_UNHCR_6thJan201932" /><Relationship Type="http://schemas.openxmlformats.org/officeDocument/2006/relationships/slideMaster" Target="/ppt/slideMasters/slideMaster121.xml" Id="R576c4d8dde9642f0" /><Relationship Type="http://schemas.openxmlformats.org/officeDocument/2006/relationships/slide" Target="/ppt/slides/slide221.xml" Id="Powerpoint_Templates_UNHCR_6thJan201933" /><Relationship Type="http://schemas.openxmlformats.org/officeDocument/2006/relationships/slideMaster" Target="/ppt/slideMasters/slideMaster122.xml" Id="Rca66398397104356" /><Relationship Type="http://schemas.openxmlformats.org/officeDocument/2006/relationships/slide" Target="/ppt/slides/slide322.xml" Id="Powerpoint_Templates_UNHCR_6thJan201934" /><Relationship Type="http://schemas.openxmlformats.org/officeDocument/2006/relationships/slideMaster" Target="/ppt/slideMasters/slideMaster123.xml" Id="R0583dc46e6954610" /><Relationship Type="http://schemas.openxmlformats.org/officeDocument/2006/relationships/slide" Target="/ppt/slides/slide223.xml" Id="Powerpoint_Templates_UNHCR_6thJan201935" /><Relationship Type="http://schemas.openxmlformats.org/officeDocument/2006/relationships/slideMaster" Target="/ppt/slideMasters/slideMaster124.xml" Id="R0e6cc750bd8d42dc" /><Relationship Type="http://schemas.openxmlformats.org/officeDocument/2006/relationships/slide" Target="/ppt/slides/slide224.xml" Id="Powerpoint_Templates_UNHCR_6thJan201936" /><Relationship Type="http://schemas.openxmlformats.org/officeDocument/2006/relationships/slideMaster" Target="/ppt/slideMasters/slideMaster125.xml" Id="R2d4d090ddb9145d6" /><Relationship Type="http://schemas.openxmlformats.org/officeDocument/2006/relationships/slide" Target="/ppt/slides/slide225.xml" Id="Powerpoint_Templates_UNHCR_6thJan201937" /><Relationship Type="http://schemas.openxmlformats.org/officeDocument/2006/relationships/slideMaster" Target="/ppt/slideMasters/slideMaster126.xml" Id="Rcaa7e0f4cf674e08" /><Relationship Type="http://schemas.openxmlformats.org/officeDocument/2006/relationships/slide" Target="/ppt/slides/slide426.xml" Id="Powerpoint_Templates_UNHCR_6thJan201938" /><Relationship Type="http://schemas.openxmlformats.org/officeDocument/2006/relationships/slideMaster" Target="/ppt/slideMasters/slideMaster127.xml" Id="Rff2109e88f434efa" /><Relationship Type="http://schemas.openxmlformats.org/officeDocument/2006/relationships/slide" Target="/ppt/slides/slide227.xml" Id="Powerpoint_Templates_UNHCR_6thJan201939" /><Relationship Type="http://schemas.openxmlformats.org/officeDocument/2006/relationships/slideMaster" Target="/ppt/slideMasters/slideMaster128.xml" Id="Ra852354957a946fa" /><Relationship Type="http://schemas.openxmlformats.org/officeDocument/2006/relationships/slide" Target="/ppt/slides/slide428.xml" Id="Powerpoint_Templates_UNHCR_6thJan201940" /><Relationship Type="http://schemas.openxmlformats.org/officeDocument/2006/relationships/slideMaster" Target="/ppt/slideMasters/slideMaster129.xml" Id="R10f4b161101a4f4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CC286-437B-4127-BAA0-0E107929067D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F28B-393B-42D2-95BB-86D91B6E96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09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0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101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1011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1012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1013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10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01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1014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1015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1016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1017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1017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1018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1019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101a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101a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101b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101c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101d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101d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101e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10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102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103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104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105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105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106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107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108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108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109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10a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10b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10b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10c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0d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10e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10e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10f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1110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1110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1111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11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1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11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1113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11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1114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1115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1116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1116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1117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1118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1119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1119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111a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111b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111c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111c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111d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111e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111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11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112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112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113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113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114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11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114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115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115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115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116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116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117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117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117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118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118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118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119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119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11a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11a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11a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11b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11b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11b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11c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1c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11d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11d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11d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11e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11e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11f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210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1210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12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1212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1213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1213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1214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1215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1216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1216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1217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1218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1219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1219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121a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121b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121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121c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121c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121d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121e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122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12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12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124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124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125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126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127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127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128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129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12a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12a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12b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12c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2d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12d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12e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12f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13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13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14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15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16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16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17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18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19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19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1a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1b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1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c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c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1d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1e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1f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1f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10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210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21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21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213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213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214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215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216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216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217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218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219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219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21a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21b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21c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21c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21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21d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21e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22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23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2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24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25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26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27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27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28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29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2a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2a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2b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2c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2d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2d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2e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2f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3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31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312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313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314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315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315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316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317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31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318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319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31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31a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31b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31b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31c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31d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31e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3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3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33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34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35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36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36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37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38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39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39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3a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3b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3c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3c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3d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3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e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3f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3f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0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41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411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412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413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414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414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4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15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416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417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417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418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419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41a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41a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41b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41c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41d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41d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41e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4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42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43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44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45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45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46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47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4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48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49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4a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4b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4b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4c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4d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4e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4e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4f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0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51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511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512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5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1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514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514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515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516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517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517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518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519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51a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51a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51b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51c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51d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51d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51e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5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52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53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5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55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55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56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57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58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58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59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5a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5b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5b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5c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5d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5e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5ec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5f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0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610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6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11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61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61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613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614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615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616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616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617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618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619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619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61a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61b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61c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61c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61d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61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61e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62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63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64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64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65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66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67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67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68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69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6a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6a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6b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6c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6d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6de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6ea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6f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0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71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712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712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713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714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715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715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716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717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718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718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719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71a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71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71b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71b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71c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71d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71e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7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7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73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74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75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76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76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77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78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79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79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7a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7b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7c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7c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7d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7e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7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f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7f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0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81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81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812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813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814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815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815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816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817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818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818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8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819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81a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81b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81b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81c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81d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81e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8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83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83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84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85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86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86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87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88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89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89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8a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8b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8c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8c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8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d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8e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8f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_rels/slideLayout8fd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0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6.xml" Id="rId1" /></Relationships>
</file>

<file path=ppt/slideLayouts/_rels/slideLayout91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7.xml" Id="rId1" /></Relationships>
</file>

<file path=ppt/slideLayouts/_rels/slideLayout911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8.xml" Id="rId1" /></Relationships>
</file>

<file path=ppt/slideLayouts/_rels/slideLayout912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9.xml" Id="rId1" /></Relationships>
</file>

<file path=ppt/slideLayouts/_rels/slideLayout913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a.xml" Id="rId1" /></Relationships>
</file>

<file path=ppt/slideLayouts/_rels/slideLayout914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b.xml" Id="rId1" /></Relationships>
</file>

<file path=ppt/slideLayouts/_rels/slideLayout914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c.xml" Id="rId1" /></Relationships>
</file>

<file path=ppt/slideLayouts/_rels/slideLayout915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d.xml" Id="rId1" /></Relationships>
</file>

<file path=ppt/slideLayouts/_rels/slideLayout9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16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e.xml" Id="rId1" /></Relationships>
</file>

<file path=ppt/slideLayouts/_rels/slideLayout917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f.xml" Id="rId1" /></Relationships>
</file>

<file path=ppt/slideLayouts/_rels/slideLayout917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0.xml" Id="rId1" /></Relationships>
</file>

<file path=ppt/slideLayouts/_rels/slideLayout918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1.xml" Id="rId1" /></Relationships>
</file>

<file path=ppt/slideLayouts/_rels/slideLayout919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2.xml" Id="rId1" /></Relationships>
</file>

<file path=ppt/slideLayouts/_rels/slideLayout91a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3.xml" Id="rId1" /></Relationships>
</file>

<file path=ppt/slideLayouts/_rels/slideLayout91a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4.xml" Id="rId1" /></Relationships>
</file>

<file path=ppt/slideLayouts/_rels/slideLayout91b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5.xml" Id="rId1" /></Relationships>
</file>

<file path=ppt/slideLayouts/_rels/slideLayout91c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6.xml" Id="rId1" /></Relationships>
</file>

<file path=ppt/slideLayouts/_rels/slideLayout91d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7.xml" Id="rId1" /></Relationships>
</file>

<file path=ppt/slideLayouts/_rels/slideLayout91d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8.xml" Id="rId1" /></Relationships>
</file>

<file path=ppt/slideLayouts/_rels/slideLayout91e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9.xml" Id="rId1" /></Relationships>
</file>

<file path=ppt/slideLayouts/_rels/slideLayout92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92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93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94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95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7.xml" Id="rId1" /></Relationships>
</file>

<file path=ppt/slideLayouts/_rels/slideLayout95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8.xml" Id="rId1" /></Relationships>
</file>

<file path=ppt/slideLayouts/_rels/slideLayout96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9.xml" Id="rId1" /></Relationships>
</file>

<file path=ppt/slideLayouts/_rels/slideLayout97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a.xml" Id="rId1" /></Relationships>
</file>

<file path=ppt/slideLayouts/_rels/slideLayout98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b.xml" Id="rId1" /></Relationships>
</file>

<file path=ppt/slideLayouts/_rels/slideLayout98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c.xml" Id="rId1" /></Relationships>
</file>

<file path=ppt/slideLayouts/_rels/slideLayout99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d.xml" Id="rId1" /></Relationships>
</file>

<file path=ppt/slideLayouts/_rels/slideLayout9a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e.xml" Id="rId1" /></Relationships>
</file>

<file path=ppt/slideLayouts/_rels/slideLayout9b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f.xml" Id="rId1" /></Relationships>
</file>

<file path=ppt/slideLayouts/_rels/slideLayout9b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0.xml" Id="rId1" /></Relationships>
</file>

<file path=ppt/slideLayouts/_rels/slideLayout9c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9d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2.xml" Id="rId1" /></Relationships>
</file>

<file path=ppt/slideLayouts/_rels/slideLayout9e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3.xml" Id="rId1" /></Relationships>
</file>

<file path=ppt/slideLayouts/_rels/slideLayout9ef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4.xml" Id="rId1" /></Relationships>
</file>

<file path=ppt/slideLayouts/_rels/slideLayout9fb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5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0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1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4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7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a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a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b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c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d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d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1e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2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5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8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a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b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b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c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d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e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ed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0f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5EA-3E72-4931-B88D-1880C4F98655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0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1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3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14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6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7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9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a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b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c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c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d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e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1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2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2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4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5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5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7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8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8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a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a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a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b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b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b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c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c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d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d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df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e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1eb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f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4E09-BFBA-448D-9D37-809B9CC8517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0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3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6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9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a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b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c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c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d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1e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4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7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a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a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b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c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d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dc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e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2f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DC65-CE53-49FE-9A78-A11CF9A2CECB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3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6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9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a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b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c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c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d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e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f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1fc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65030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Organigram MENA Bureau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>
                <a:solidFill>
                  <a:srgbClr val="00B0F0"/>
                </a:solidFill>
              </a:rPr>
              <a:t>Confidential</a:t>
            </a:r>
            <a:endParaRPr lang="en-SG" sz="900" dirty="0">
              <a:solidFill>
                <a:srgbClr val="00B0F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53A9-8BC0-4F5A-9FEF-FA85BE5E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089" y="6562648"/>
            <a:ext cx="8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SG" sz="900" smtClean="0">
                <a:solidFill>
                  <a:srgbClr val="00B0F0"/>
                </a:solidFill>
              </a:defRPr>
            </a:lvl1pPr>
          </a:lstStyle>
          <a:p>
            <a:fld id="{65FA9C84-A29C-442F-8EB7-56E08C7C8FA2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81065-D07A-4F9C-BD64-58ABA17CDA59}"/>
              </a:ext>
            </a:extLst>
          </p:cNvPr>
          <p:cNvSpPr txBox="1"/>
          <p:nvPr userDrawn="1"/>
        </p:nvSpPr>
        <p:spPr>
          <a:xfrm>
            <a:off x="10019071" y="6562648"/>
            <a:ext cx="72758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0B0F0"/>
                </a:solidFill>
              </a:defRPr>
            </a:lvl1pPr>
          </a:lstStyle>
          <a:p>
            <a:pPr lvl="0"/>
            <a:r>
              <a:rPr lang="en-SG" dirty="0"/>
              <a:t>P.</a:t>
            </a:r>
            <a:fld id="{58F40568-FC52-4EBE-BB73-22F9BBEEFBC1}" type="slidenum">
              <a:rPr lang="en-SG" smtClean="0"/>
              <a:pPr lvl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97C5-A826-48D3-A332-9195C08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1B20-DCB9-4DC0-8905-4CAA826F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DB61-0A91-45EF-8FC9-60C9170C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1B70-A1C8-4F6A-BAB2-14609E14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CB3F-5D8F-4566-BDFD-2C81B3FF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0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3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6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9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a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b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c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c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d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1e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4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7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a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a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b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c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d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dd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e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2f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143C-0463-4A16-A673-836A05969D31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310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2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3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5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6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8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9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a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b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b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c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d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1e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3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4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6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7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9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a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b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c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c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da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e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f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fe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4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1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2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4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5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7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8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a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a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b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c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d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d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1e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2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3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5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6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8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9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a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b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b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c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d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e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ee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fa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EAEE-4C07-4AAA-9ED0-55B4BE03EAD9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5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1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4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7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a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a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b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c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d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d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1e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2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5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8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a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b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b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c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d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e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ec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f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6CC1-734E-4D2B-8819-A9FF10766AD0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6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0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1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3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4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6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7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9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a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b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c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c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d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1e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2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4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5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7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8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a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a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b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c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d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de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ea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f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1CC-D97B-4C5D-A433-58AFF2E0A4E8}" type="datetime1">
              <a:rPr lang="en-SG" smtClean="0"/>
              <a:t>13/1/2019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710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2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3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5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6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8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9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a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b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b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c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d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1e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3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4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6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7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9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a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b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c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c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db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e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f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ff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597B-4A17-4E38-AAE8-56400687DAF1}" type="datetime1">
              <a:rPr lang="en-SG" smtClean="0"/>
              <a:t>13/1/2019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8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2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5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8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a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b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b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c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d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1e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3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6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9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a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b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c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c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d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e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f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fd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50-BACD-40ED-AE57-163D16AF6017}" type="datetime1">
              <a:rPr lang="en-SG" smtClean="0"/>
              <a:t>13/1/2019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9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1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2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4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5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7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8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a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a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b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c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d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d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1e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2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3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5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6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8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9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a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b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b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c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d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e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ef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fb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6454-CB6C-45F3-8670-71EB3FA00ABE}" type="datetime1">
              <a:rPr lang="en-SG" smtClean="0"/>
              <a:t>13/1/2019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8b5.xml" Id="rId8" /><Relationship Type="http://schemas.openxmlformats.org/officeDocument/2006/relationships/theme" Target="/ppt/theme/theme111.xml" Id="rId13" /><Relationship Type="http://schemas.openxmlformats.org/officeDocument/2006/relationships/slideLayout" Target="/ppt/slideLayouts/slideLayout3b6.xml" Id="rId3" /><Relationship Type="http://schemas.openxmlformats.org/officeDocument/2006/relationships/slideLayout" Target="/ppt/slideLayouts/slideLayout7b7.xml" Id="rId7" /><Relationship Type="http://schemas.openxmlformats.org/officeDocument/2006/relationships/slideLayout" Target="/ppt/slideLayouts/slideLayout12b8.xml" Id="rId12" /><Relationship Type="http://schemas.openxmlformats.org/officeDocument/2006/relationships/slideLayout" Target="/ppt/slideLayouts/slideLayout2b9.xml" Id="rId2" /><Relationship Type="http://schemas.openxmlformats.org/officeDocument/2006/relationships/slideLayout" Target="/ppt/slideLayouts/slideLayout1b4.xml" Id="rId1" /><Relationship Type="http://schemas.openxmlformats.org/officeDocument/2006/relationships/slideLayout" Target="/ppt/slideLayouts/slideLayout6ba.xml" Id="rId6" /><Relationship Type="http://schemas.openxmlformats.org/officeDocument/2006/relationships/slideLayout" Target="/ppt/slideLayouts/slideLayout11bb.xml" Id="rId11" /><Relationship Type="http://schemas.openxmlformats.org/officeDocument/2006/relationships/slideLayout" Target="/ppt/slideLayouts/slideLayout5bc.xml" Id="rId5" /><Relationship Type="http://schemas.openxmlformats.org/officeDocument/2006/relationships/slideLayout" Target="/ppt/slideLayouts/slideLayout10bd.xml" Id="rId10" /><Relationship Type="http://schemas.openxmlformats.org/officeDocument/2006/relationships/slideLayout" Target="/ppt/slideLayouts/slideLayout4be.xml" Id="rId4" /><Relationship Type="http://schemas.openxmlformats.org/officeDocument/2006/relationships/slideLayout" Target="/ppt/slideLayouts/slideLayout9bf.xml" Id="rId9" /></Relationships>
</file>

<file path=ppt/slideMasters/_rels/slideMaster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c1.xml" Id="rId8" /><Relationship Type="http://schemas.openxmlformats.org/officeDocument/2006/relationships/theme" Target="/ppt/theme/theme112.xml" Id="rId13" /><Relationship Type="http://schemas.openxmlformats.org/officeDocument/2006/relationships/slideLayout" Target="/ppt/slideLayouts/slideLayout3c2.xml" Id="rId3" /><Relationship Type="http://schemas.openxmlformats.org/officeDocument/2006/relationships/slideLayout" Target="/ppt/slideLayouts/slideLayout7c3.xml" Id="rId7" /><Relationship Type="http://schemas.openxmlformats.org/officeDocument/2006/relationships/slideLayout" Target="/ppt/slideLayouts/slideLayout12c4.xml" Id="rId12" /><Relationship Type="http://schemas.openxmlformats.org/officeDocument/2006/relationships/slideLayout" Target="/ppt/slideLayouts/slideLayout2c5.xml" Id="rId2" /><Relationship Type="http://schemas.openxmlformats.org/officeDocument/2006/relationships/slideLayout" Target="/ppt/slideLayouts/slideLayout1c0.xml" Id="rId1" /><Relationship Type="http://schemas.openxmlformats.org/officeDocument/2006/relationships/slideLayout" Target="/ppt/slideLayouts/slideLayout6c6.xml" Id="rId6" /><Relationship Type="http://schemas.openxmlformats.org/officeDocument/2006/relationships/slideLayout" Target="/ppt/slideLayouts/slideLayout11c7.xml" Id="rId11" /><Relationship Type="http://schemas.openxmlformats.org/officeDocument/2006/relationships/slideLayout" Target="/ppt/slideLayouts/slideLayout5c8.xml" Id="rId5" /><Relationship Type="http://schemas.openxmlformats.org/officeDocument/2006/relationships/slideLayout" Target="/ppt/slideLayouts/slideLayout10c9.xml" Id="rId10" /><Relationship Type="http://schemas.openxmlformats.org/officeDocument/2006/relationships/slideLayout" Target="/ppt/slideLayouts/slideLayout4ca.xml" Id="rId4" /><Relationship Type="http://schemas.openxmlformats.org/officeDocument/2006/relationships/slideLayout" Target="/ppt/slideLayouts/slideLayout9cb.xml" Id="rId9" /></Relationships>
</file>

<file path=ppt/slideMasters/_rels/slideMaster1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cd.xml" Id="rId8" /><Relationship Type="http://schemas.openxmlformats.org/officeDocument/2006/relationships/theme" Target="/ppt/theme/theme113.xml" Id="rId13" /><Relationship Type="http://schemas.openxmlformats.org/officeDocument/2006/relationships/slideLayout" Target="/ppt/slideLayouts/slideLayout3ce.xml" Id="rId3" /><Relationship Type="http://schemas.openxmlformats.org/officeDocument/2006/relationships/slideLayout" Target="/ppt/slideLayouts/slideLayout7cf.xml" Id="rId7" /><Relationship Type="http://schemas.openxmlformats.org/officeDocument/2006/relationships/slideLayout" Target="/ppt/slideLayouts/slideLayout12d0.xml" Id="rId12" /><Relationship Type="http://schemas.openxmlformats.org/officeDocument/2006/relationships/slideLayout" Target="/ppt/slideLayouts/slideLayout2d1.xml" Id="rId2" /><Relationship Type="http://schemas.openxmlformats.org/officeDocument/2006/relationships/slideLayout" Target="/ppt/slideLayouts/slideLayout1cc.xml" Id="rId1" /><Relationship Type="http://schemas.openxmlformats.org/officeDocument/2006/relationships/slideLayout" Target="/ppt/slideLayouts/slideLayout6d2.xml" Id="rId6" /><Relationship Type="http://schemas.openxmlformats.org/officeDocument/2006/relationships/slideLayout" Target="/ppt/slideLayouts/slideLayout11d3.xml" Id="rId11" /><Relationship Type="http://schemas.openxmlformats.org/officeDocument/2006/relationships/slideLayout" Target="/ppt/slideLayouts/slideLayout5d4.xml" Id="rId5" /><Relationship Type="http://schemas.openxmlformats.org/officeDocument/2006/relationships/slideLayout" Target="/ppt/slideLayouts/slideLayout10d5.xml" Id="rId10" /><Relationship Type="http://schemas.openxmlformats.org/officeDocument/2006/relationships/slideLayout" Target="/ppt/slideLayouts/slideLayout4d6.xml" Id="rId4" /><Relationship Type="http://schemas.openxmlformats.org/officeDocument/2006/relationships/slideLayout" Target="/ppt/slideLayouts/slideLayout9d7.xml" Id="rId9" /></Relationships>
</file>

<file path=ppt/slideMasters/_rels/slideMaster1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d9.xml" Id="rId8" /><Relationship Type="http://schemas.openxmlformats.org/officeDocument/2006/relationships/theme" Target="/ppt/theme/theme114.xml" Id="rId13" /><Relationship Type="http://schemas.openxmlformats.org/officeDocument/2006/relationships/slideLayout" Target="/ppt/slideLayouts/slideLayout3da.xml" Id="rId3" /><Relationship Type="http://schemas.openxmlformats.org/officeDocument/2006/relationships/slideLayout" Target="/ppt/slideLayouts/slideLayout7db.xml" Id="rId7" /><Relationship Type="http://schemas.openxmlformats.org/officeDocument/2006/relationships/slideLayout" Target="/ppt/slideLayouts/slideLayout12dc.xml" Id="rId12" /><Relationship Type="http://schemas.openxmlformats.org/officeDocument/2006/relationships/slideLayout" Target="/ppt/slideLayouts/slideLayout2dd.xml" Id="rId2" /><Relationship Type="http://schemas.openxmlformats.org/officeDocument/2006/relationships/slideLayout" Target="/ppt/slideLayouts/slideLayout1d8.xml" Id="rId1" /><Relationship Type="http://schemas.openxmlformats.org/officeDocument/2006/relationships/slideLayout" Target="/ppt/slideLayouts/slideLayout6de.xml" Id="rId6" /><Relationship Type="http://schemas.openxmlformats.org/officeDocument/2006/relationships/slideLayout" Target="/ppt/slideLayouts/slideLayout11df.xml" Id="rId11" /><Relationship Type="http://schemas.openxmlformats.org/officeDocument/2006/relationships/slideLayout" Target="/ppt/slideLayouts/slideLayout5e0.xml" Id="rId5" /><Relationship Type="http://schemas.openxmlformats.org/officeDocument/2006/relationships/slideLayout" Target="/ppt/slideLayouts/slideLayout10e1.xml" Id="rId10" /><Relationship Type="http://schemas.openxmlformats.org/officeDocument/2006/relationships/slideLayout" Target="/ppt/slideLayouts/slideLayout4e2.xml" Id="rId4" /><Relationship Type="http://schemas.openxmlformats.org/officeDocument/2006/relationships/slideLayout" Target="/ppt/slideLayouts/slideLayout9e3.xml" Id="rId9" /></Relationships>
</file>

<file path=ppt/slideMasters/_rels/slideMaster1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e5.xml" Id="rId8" /><Relationship Type="http://schemas.openxmlformats.org/officeDocument/2006/relationships/theme" Target="/ppt/theme/theme115.xml" Id="rId13" /><Relationship Type="http://schemas.openxmlformats.org/officeDocument/2006/relationships/slideLayout" Target="/ppt/slideLayouts/slideLayout3e6.xml" Id="rId3" /><Relationship Type="http://schemas.openxmlformats.org/officeDocument/2006/relationships/slideLayout" Target="/ppt/slideLayouts/slideLayout7e7.xml" Id="rId7" /><Relationship Type="http://schemas.openxmlformats.org/officeDocument/2006/relationships/slideLayout" Target="/ppt/slideLayouts/slideLayout12e8.xml" Id="rId12" /><Relationship Type="http://schemas.openxmlformats.org/officeDocument/2006/relationships/slideLayout" Target="/ppt/slideLayouts/slideLayout2e9.xml" Id="rId2" /><Relationship Type="http://schemas.openxmlformats.org/officeDocument/2006/relationships/slideLayout" Target="/ppt/slideLayouts/slideLayout1e4.xml" Id="rId1" /><Relationship Type="http://schemas.openxmlformats.org/officeDocument/2006/relationships/slideLayout" Target="/ppt/slideLayouts/slideLayout6ea.xml" Id="rId6" /><Relationship Type="http://schemas.openxmlformats.org/officeDocument/2006/relationships/slideLayout" Target="/ppt/slideLayouts/slideLayout11eb.xml" Id="rId11" /><Relationship Type="http://schemas.openxmlformats.org/officeDocument/2006/relationships/slideLayout" Target="/ppt/slideLayouts/slideLayout5ec.xml" Id="rId5" /><Relationship Type="http://schemas.openxmlformats.org/officeDocument/2006/relationships/slideLayout" Target="/ppt/slideLayouts/slideLayout10ed.xml" Id="rId10" /><Relationship Type="http://schemas.openxmlformats.org/officeDocument/2006/relationships/slideLayout" Target="/ppt/slideLayouts/slideLayout4ee.xml" Id="rId4" /><Relationship Type="http://schemas.openxmlformats.org/officeDocument/2006/relationships/slideLayout" Target="/ppt/slideLayouts/slideLayout9ef.xml" Id="rId9" /></Relationships>
</file>

<file path=ppt/slideMasters/_rels/slideMaster1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f1.xml" Id="rId8" /><Relationship Type="http://schemas.openxmlformats.org/officeDocument/2006/relationships/theme" Target="/ppt/theme/theme116.xml" Id="rId13" /><Relationship Type="http://schemas.openxmlformats.org/officeDocument/2006/relationships/slideLayout" Target="/ppt/slideLayouts/slideLayout3f2.xml" Id="rId3" /><Relationship Type="http://schemas.openxmlformats.org/officeDocument/2006/relationships/slideLayout" Target="/ppt/slideLayouts/slideLayout7f3.xml" Id="rId7" /><Relationship Type="http://schemas.openxmlformats.org/officeDocument/2006/relationships/slideLayout" Target="/ppt/slideLayouts/slideLayout12f4.xml" Id="rId12" /><Relationship Type="http://schemas.openxmlformats.org/officeDocument/2006/relationships/slideLayout" Target="/ppt/slideLayouts/slideLayout2f5.xml" Id="rId2" /><Relationship Type="http://schemas.openxmlformats.org/officeDocument/2006/relationships/slideLayout" Target="/ppt/slideLayouts/slideLayout1f0.xml" Id="rId1" /><Relationship Type="http://schemas.openxmlformats.org/officeDocument/2006/relationships/slideLayout" Target="/ppt/slideLayouts/slideLayout6f6.xml" Id="rId6" /><Relationship Type="http://schemas.openxmlformats.org/officeDocument/2006/relationships/slideLayout" Target="/ppt/slideLayouts/slideLayout11f7.xml" Id="rId11" /><Relationship Type="http://schemas.openxmlformats.org/officeDocument/2006/relationships/slideLayout" Target="/ppt/slideLayouts/slideLayout5f8.xml" Id="rId5" /><Relationship Type="http://schemas.openxmlformats.org/officeDocument/2006/relationships/slideLayout" Target="/ppt/slideLayouts/slideLayout10f9.xml" Id="rId10" /><Relationship Type="http://schemas.openxmlformats.org/officeDocument/2006/relationships/slideLayout" Target="/ppt/slideLayouts/slideLayout4fa.xml" Id="rId4" /><Relationship Type="http://schemas.openxmlformats.org/officeDocument/2006/relationships/slideLayout" Target="/ppt/slideLayouts/slideLayout9fb.xml" Id="rId9" /></Relationships>
</file>

<file path=ppt/slideMasters/_rels/slideMaster1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fd.xml" Id="rId8" /><Relationship Type="http://schemas.openxmlformats.org/officeDocument/2006/relationships/theme" Target="/ppt/theme/theme117.xml" Id="rId13" /><Relationship Type="http://schemas.openxmlformats.org/officeDocument/2006/relationships/slideLayout" Target="/ppt/slideLayouts/slideLayout3fe.xml" Id="rId3" /><Relationship Type="http://schemas.openxmlformats.org/officeDocument/2006/relationships/slideLayout" Target="/ppt/slideLayouts/slideLayout7ff.xml" Id="rId7" /><Relationship Type="http://schemas.openxmlformats.org/officeDocument/2006/relationships/slideLayout" Target="/ppt/slideLayouts/slideLayout12100.xml" Id="rId12" /><Relationship Type="http://schemas.openxmlformats.org/officeDocument/2006/relationships/slideLayout" Target="/ppt/slideLayouts/slideLayout2101.xml" Id="rId2" /><Relationship Type="http://schemas.openxmlformats.org/officeDocument/2006/relationships/slideLayout" Target="/ppt/slideLayouts/slideLayout1fc.xml" Id="rId1" /><Relationship Type="http://schemas.openxmlformats.org/officeDocument/2006/relationships/slideLayout" Target="/ppt/slideLayouts/slideLayout6102.xml" Id="rId6" /><Relationship Type="http://schemas.openxmlformats.org/officeDocument/2006/relationships/slideLayout" Target="/ppt/slideLayouts/slideLayout11103.xml" Id="rId11" /><Relationship Type="http://schemas.openxmlformats.org/officeDocument/2006/relationships/slideLayout" Target="/ppt/slideLayouts/slideLayout5104.xml" Id="rId5" /><Relationship Type="http://schemas.openxmlformats.org/officeDocument/2006/relationships/slideLayout" Target="/ppt/slideLayouts/slideLayout10105.xml" Id="rId10" /><Relationship Type="http://schemas.openxmlformats.org/officeDocument/2006/relationships/slideLayout" Target="/ppt/slideLayouts/slideLayout4106.xml" Id="rId4" /><Relationship Type="http://schemas.openxmlformats.org/officeDocument/2006/relationships/slideLayout" Target="/ppt/slideLayouts/slideLayout9107.xml" Id="rId9" /></Relationships>
</file>

<file path=ppt/slideMasters/_rels/slideMaster1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09.xml" Id="rId8" /><Relationship Type="http://schemas.openxmlformats.org/officeDocument/2006/relationships/theme" Target="/ppt/theme/theme118.xml" Id="rId13" /><Relationship Type="http://schemas.openxmlformats.org/officeDocument/2006/relationships/slideLayout" Target="/ppt/slideLayouts/slideLayout310a.xml" Id="rId3" /><Relationship Type="http://schemas.openxmlformats.org/officeDocument/2006/relationships/slideLayout" Target="/ppt/slideLayouts/slideLayout710b.xml" Id="rId7" /><Relationship Type="http://schemas.openxmlformats.org/officeDocument/2006/relationships/slideLayout" Target="/ppt/slideLayouts/slideLayout1210c.xml" Id="rId12" /><Relationship Type="http://schemas.openxmlformats.org/officeDocument/2006/relationships/slideLayout" Target="/ppt/slideLayouts/slideLayout210d.xml" Id="rId2" /><Relationship Type="http://schemas.openxmlformats.org/officeDocument/2006/relationships/slideLayout" Target="/ppt/slideLayouts/slideLayout1108.xml" Id="rId1" /><Relationship Type="http://schemas.openxmlformats.org/officeDocument/2006/relationships/slideLayout" Target="/ppt/slideLayouts/slideLayout610e.xml" Id="rId6" /><Relationship Type="http://schemas.openxmlformats.org/officeDocument/2006/relationships/slideLayout" Target="/ppt/slideLayouts/slideLayout1110f.xml" Id="rId11" /><Relationship Type="http://schemas.openxmlformats.org/officeDocument/2006/relationships/slideLayout" Target="/ppt/slideLayouts/slideLayout5110.xml" Id="rId5" /><Relationship Type="http://schemas.openxmlformats.org/officeDocument/2006/relationships/slideLayout" Target="/ppt/slideLayouts/slideLayout10111.xml" Id="rId10" /><Relationship Type="http://schemas.openxmlformats.org/officeDocument/2006/relationships/slideLayout" Target="/ppt/slideLayouts/slideLayout4112.xml" Id="rId4" /><Relationship Type="http://schemas.openxmlformats.org/officeDocument/2006/relationships/slideLayout" Target="/ppt/slideLayouts/slideLayout9113.xml" Id="rId9" /></Relationships>
</file>

<file path=ppt/slideMasters/_rels/slideMaster1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15.xml" Id="rId8" /><Relationship Type="http://schemas.openxmlformats.org/officeDocument/2006/relationships/theme" Target="/ppt/theme/theme119.xml" Id="rId13" /><Relationship Type="http://schemas.openxmlformats.org/officeDocument/2006/relationships/slideLayout" Target="/ppt/slideLayouts/slideLayout3116.xml" Id="rId3" /><Relationship Type="http://schemas.openxmlformats.org/officeDocument/2006/relationships/slideLayout" Target="/ppt/slideLayouts/slideLayout7117.xml" Id="rId7" /><Relationship Type="http://schemas.openxmlformats.org/officeDocument/2006/relationships/slideLayout" Target="/ppt/slideLayouts/slideLayout12118.xml" Id="rId12" /><Relationship Type="http://schemas.openxmlformats.org/officeDocument/2006/relationships/slideLayout" Target="/ppt/slideLayouts/slideLayout2119.xml" Id="rId2" /><Relationship Type="http://schemas.openxmlformats.org/officeDocument/2006/relationships/slideLayout" Target="/ppt/slideLayouts/slideLayout1114.xml" Id="rId1" /><Relationship Type="http://schemas.openxmlformats.org/officeDocument/2006/relationships/slideLayout" Target="/ppt/slideLayouts/slideLayout611a.xml" Id="rId6" /><Relationship Type="http://schemas.openxmlformats.org/officeDocument/2006/relationships/slideLayout" Target="/ppt/slideLayouts/slideLayout1111b.xml" Id="rId11" /><Relationship Type="http://schemas.openxmlformats.org/officeDocument/2006/relationships/slideLayout" Target="/ppt/slideLayouts/slideLayout511c.xml" Id="rId5" /><Relationship Type="http://schemas.openxmlformats.org/officeDocument/2006/relationships/slideLayout" Target="/ppt/slideLayouts/slideLayout1011d.xml" Id="rId10" /><Relationship Type="http://schemas.openxmlformats.org/officeDocument/2006/relationships/slideLayout" Target="/ppt/slideLayouts/slideLayout411e.xml" Id="rId4" /><Relationship Type="http://schemas.openxmlformats.org/officeDocument/2006/relationships/slideLayout" Target="/ppt/slideLayouts/slideLayout911f.xml" Id="rId9" /></Relationships>
</file>

<file path=ppt/slideMasters/_rels/slideMaster1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1.xml" Id="rId8" /><Relationship Type="http://schemas.openxmlformats.org/officeDocument/2006/relationships/theme" Target="/ppt/theme/theme11a.xml" Id="rId13" /><Relationship Type="http://schemas.openxmlformats.org/officeDocument/2006/relationships/slideLayout" Target="/ppt/slideLayouts/slideLayout3122.xml" Id="rId3" /><Relationship Type="http://schemas.openxmlformats.org/officeDocument/2006/relationships/slideLayout" Target="/ppt/slideLayouts/slideLayout7123.xml" Id="rId7" /><Relationship Type="http://schemas.openxmlformats.org/officeDocument/2006/relationships/slideLayout" Target="/ppt/slideLayouts/slideLayout12124.xml" Id="rId12" /><Relationship Type="http://schemas.openxmlformats.org/officeDocument/2006/relationships/slideLayout" Target="/ppt/slideLayouts/slideLayout2125.xml" Id="rId2" /><Relationship Type="http://schemas.openxmlformats.org/officeDocument/2006/relationships/slideLayout" Target="/ppt/slideLayouts/slideLayout1120.xml" Id="rId1" /><Relationship Type="http://schemas.openxmlformats.org/officeDocument/2006/relationships/slideLayout" Target="/ppt/slideLayouts/slideLayout6126.xml" Id="rId6" /><Relationship Type="http://schemas.openxmlformats.org/officeDocument/2006/relationships/slideLayout" Target="/ppt/slideLayouts/slideLayout11127.xml" Id="rId11" /><Relationship Type="http://schemas.openxmlformats.org/officeDocument/2006/relationships/slideLayout" Target="/ppt/slideLayouts/slideLayout5128.xml" Id="rId5" /><Relationship Type="http://schemas.openxmlformats.org/officeDocument/2006/relationships/slideLayout" Target="/ppt/slideLayouts/slideLayout10129.xml" Id="rId10" /><Relationship Type="http://schemas.openxmlformats.org/officeDocument/2006/relationships/slideLayout" Target="/ppt/slideLayouts/slideLayout412a.xml" Id="rId4" /><Relationship Type="http://schemas.openxmlformats.org/officeDocument/2006/relationships/slideLayout" Target="/ppt/slideLayouts/slideLayout912b.xml" Id="rId9" /></Relationships>
</file>

<file path=ppt/slideMasters/_rels/slideMaster11a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d.xml" Id="rId8" /><Relationship Type="http://schemas.openxmlformats.org/officeDocument/2006/relationships/theme" Target="/ppt/theme/theme11b.xml" Id="rId13" /><Relationship Type="http://schemas.openxmlformats.org/officeDocument/2006/relationships/slideLayout" Target="/ppt/slideLayouts/slideLayout312e.xml" Id="rId3" /><Relationship Type="http://schemas.openxmlformats.org/officeDocument/2006/relationships/slideLayout" Target="/ppt/slideLayouts/slideLayout712f.xml" Id="rId7" /><Relationship Type="http://schemas.openxmlformats.org/officeDocument/2006/relationships/slideLayout" Target="/ppt/slideLayouts/slideLayout12130.xml" Id="rId12" /><Relationship Type="http://schemas.openxmlformats.org/officeDocument/2006/relationships/slideLayout" Target="/ppt/slideLayouts/slideLayout2131.xml" Id="rId2" /><Relationship Type="http://schemas.openxmlformats.org/officeDocument/2006/relationships/slideLayout" Target="/ppt/slideLayouts/slideLayout112c.xml" Id="rId1" /><Relationship Type="http://schemas.openxmlformats.org/officeDocument/2006/relationships/slideLayout" Target="/ppt/slideLayouts/slideLayout6132.xml" Id="rId6" /><Relationship Type="http://schemas.openxmlformats.org/officeDocument/2006/relationships/slideLayout" Target="/ppt/slideLayouts/slideLayout11133.xml" Id="rId11" /><Relationship Type="http://schemas.openxmlformats.org/officeDocument/2006/relationships/slideLayout" Target="/ppt/slideLayouts/slideLayout5134.xml" Id="rId5" /><Relationship Type="http://schemas.openxmlformats.org/officeDocument/2006/relationships/slideLayout" Target="/ppt/slideLayouts/slideLayout10135.xml" Id="rId10" /><Relationship Type="http://schemas.openxmlformats.org/officeDocument/2006/relationships/slideLayout" Target="/ppt/slideLayouts/slideLayout4136.xml" Id="rId4" /><Relationship Type="http://schemas.openxmlformats.org/officeDocument/2006/relationships/slideLayout" Target="/ppt/slideLayouts/slideLayout9137.xml" Id="rId9" /></Relationships>
</file>

<file path=ppt/slideMasters/_rels/slideMaster11b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39.xml" Id="rId8" /><Relationship Type="http://schemas.openxmlformats.org/officeDocument/2006/relationships/theme" Target="/ppt/theme/theme11c.xml" Id="rId13" /><Relationship Type="http://schemas.openxmlformats.org/officeDocument/2006/relationships/slideLayout" Target="/ppt/slideLayouts/slideLayout313a.xml" Id="rId3" /><Relationship Type="http://schemas.openxmlformats.org/officeDocument/2006/relationships/slideLayout" Target="/ppt/slideLayouts/slideLayout713b.xml" Id="rId7" /><Relationship Type="http://schemas.openxmlformats.org/officeDocument/2006/relationships/slideLayout" Target="/ppt/slideLayouts/slideLayout1213c.xml" Id="rId12" /><Relationship Type="http://schemas.openxmlformats.org/officeDocument/2006/relationships/slideLayout" Target="/ppt/slideLayouts/slideLayout213d.xml" Id="rId2" /><Relationship Type="http://schemas.openxmlformats.org/officeDocument/2006/relationships/slideLayout" Target="/ppt/slideLayouts/slideLayout1138.xml" Id="rId1" /><Relationship Type="http://schemas.openxmlformats.org/officeDocument/2006/relationships/slideLayout" Target="/ppt/slideLayouts/slideLayout613e.xml" Id="rId6" /><Relationship Type="http://schemas.openxmlformats.org/officeDocument/2006/relationships/slideLayout" Target="/ppt/slideLayouts/slideLayout1113f.xml" Id="rId11" /><Relationship Type="http://schemas.openxmlformats.org/officeDocument/2006/relationships/slideLayout" Target="/ppt/slideLayouts/slideLayout5140.xml" Id="rId5" /><Relationship Type="http://schemas.openxmlformats.org/officeDocument/2006/relationships/slideLayout" Target="/ppt/slideLayouts/slideLayout10141.xml" Id="rId10" /><Relationship Type="http://schemas.openxmlformats.org/officeDocument/2006/relationships/slideLayout" Target="/ppt/slideLayouts/slideLayout4142.xml" Id="rId4" /><Relationship Type="http://schemas.openxmlformats.org/officeDocument/2006/relationships/slideLayout" Target="/ppt/slideLayouts/slideLayout9143.xml" Id="rId9" /></Relationships>
</file>

<file path=ppt/slideMasters/_rels/slideMaster11c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45.xml" Id="rId8" /><Relationship Type="http://schemas.openxmlformats.org/officeDocument/2006/relationships/theme" Target="/ppt/theme/theme11d.xml" Id="rId13" /><Relationship Type="http://schemas.openxmlformats.org/officeDocument/2006/relationships/slideLayout" Target="/ppt/slideLayouts/slideLayout3146.xml" Id="rId3" /><Relationship Type="http://schemas.openxmlformats.org/officeDocument/2006/relationships/slideLayout" Target="/ppt/slideLayouts/slideLayout7147.xml" Id="rId7" /><Relationship Type="http://schemas.openxmlformats.org/officeDocument/2006/relationships/slideLayout" Target="/ppt/slideLayouts/slideLayout12148.xml" Id="rId12" /><Relationship Type="http://schemas.openxmlformats.org/officeDocument/2006/relationships/slideLayout" Target="/ppt/slideLayouts/slideLayout2149.xml" Id="rId2" /><Relationship Type="http://schemas.openxmlformats.org/officeDocument/2006/relationships/slideLayout" Target="/ppt/slideLayouts/slideLayout1144.xml" Id="rId1" /><Relationship Type="http://schemas.openxmlformats.org/officeDocument/2006/relationships/slideLayout" Target="/ppt/slideLayouts/slideLayout614a.xml" Id="rId6" /><Relationship Type="http://schemas.openxmlformats.org/officeDocument/2006/relationships/slideLayout" Target="/ppt/slideLayouts/slideLayout1114b.xml" Id="rId11" /><Relationship Type="http://schemas.openxmlformats.org/officeDocument/2006/relationships/slideLayout" Target="/ppt/slideLayouts/slideLayout514c.xml" Id="rId5" /><Relationship Type="http://schemas.openxmlformats.org/officeDocument/2006/relationships/slideLayout" Target="/ppt/slideLayouts/slideLayout1014d.xml" Id="rId10" /><Relationship Type="http://schemas.openxmlformats.org/officeDocument/2006/relationships/slideLayout" Target="/ppt/slideLayouts/slideLayout414e.xml" Id="rId4" /><Relationship Type="http://schemas.openxmlformats.org/officeDocument/2006/relationships/slideLayout" Target="/ppt/slideLayouts/slideLayout914f.xml" Id="rId9" /></Relationships>
</file>

<file path=ppt/slideMasters/_rels/slideMaster11d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51.xml" Id="rId8" /><Relationship Type="http://schemas.openxmlformats.org/officeDocument/2006/relationships/theme" Target="/ppt/theme/theme11e.xml" Id="rId13" /><Relationship Type="http://schemas.openxmlformats.org/officeDocument/2006/relationships/slideLayout" Target="/ppt/slideLayouts/slideLayout3152.xml" Id="rId3" /><Relationship Type="http://schemas.openxmlformats.org/officeDocument/2006/relationships/slideLayout" Target="/ppt/slideLayouts/slideLayout7153.xml" Id="rId7" /><Relationship Type="http://schemas.openxmlformats.org/officeDocument/2006/relationships/slideLayout" Target="/ppt/slideLayouts/slideLayout12154.xml" Id="rId12" /><Relationship Type="http://schemas.openxmlformats.org/officeDocument/2006/relationships/slideLayout" Target="/ppt/slideLayouts/slideLayout2155.xml" Id="rId2" /><Relationship Type="http://schemas.openxmlformats.org/officeDocument/2006/relationships/slideLayout" Target="/ppt/slideLayouts/slideLayout1150.xml" Id="rId1" /><Relationship Type="http://schemas.openxmlformats.org/officeDocument/2006/relationships/slideLayout" Target="/ppt/slideLayouts/slideLayout6156.xml" Id="rId6" /><Relationship Type="http://schemas.openxmlformats.org/officeDocument/2006/relationships/slideLayout" Target="/ppt/slideLayouts/slideLayout11157.xml" Id="rId11" /><Relationship Type="http://schemas.openxmlformats.org/officeDocument/2006/relationships/slideLayout" Target="/ppt/slideLayouts/slideLayout5158.xml" Id="rId5" /><Relationship Type="http://schemas.openxmlformats.org/officeDocument/2006/relationships/slideLayout" Target="/ppt/slideLayouts/slideLayout10159.xml" Id="rId10" /><Relationship Type="http://schemas.openxmlformats.org/officeDocument/2006/relationships/slideLayout" Target="/ppt/slideLayouts/slideLayout415a.xml" Id="rId4" /><Relationship Type="http://schemas.openxmlformats.org/officeDocument/2006/relationships/slideLayout" Target="/ppt/slideLayouts/slideLayout915b.xml" Id="rId9" /></Relationships>
</file>

<file path=ppt/slideMasters/_rels/slideMaster11e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5d.xml" Id="rId8" /><Relationship Type="http://schemas.openxmlformats.org/officeDocument/2006/relationships/theme" Target="/ppt/theme/theme11f.xml" Id="rId13" /><Relationship Type="http://schemas.openxmlformats.org/officeDocument/2006/relationships/slideLayout" Target="/ppt/slideLayouts/slideLayout315e.xml" Id="rId3" /><Relationship Type="http://schemas.openxmlformats.org/officeDocument/2006/relationships/slideLayout" Target="/ppt/slideLayouts/slideLayout715f.xml" Id="rId7" /><Relationship Type="http://schemas.openxmlformats.org/officeDocument/2006/relationships/slideLayout" Target="/ppt/slideLayouts/slideLayout12160.xml" Id="rId12" /><Relationship Type="http://schemas.openxmlformats.org/officeDocument/2006/relationships/slideLayout" Target="/ppt/slideLayouts/slideLayout2161.xml" Id="rId2" /><Relationship Type="http://schemas.openxmlformats.org/officeDocument/2006/relationships/slideLayout" Target="/ppt/slideLayouts/slideLayout115c.xml" Id="rId1" /><Relationship Type="http://schemas.openxmlformats.org/officeDocument/2006/relationships/slideLayout" Target="/ppt/slideLayouts/slideLayout6162.xml" Id="rId6" /><Relationship Type="http://schemas.openxmlformats.org/officeDocument/2006/relationships/slideLayout" Target="/ppt/slideLayouts/slideLayout11163.xml" Id="rId11" /><Relationship Type="http://schemas.openxmlformats.org/officeDocument/2006/relationships/slideLayout" Target="/ppt/slideLayouts/slideLayout5164.xml" Id="rId5" /><Relationship Type="http://schemas.openxmlformats.org/officeDocument/2006/relationships/slideLayout" Target="/ppt/slideLayouts/slideLayout10165.xml" Id="rId10" /><Relationship Type="http://schemas.openxmlformats.org/officeDocument/2006/relationships/slideLayout" Target="/ppt/slideLayouts/slideLayout4166.xml" Id="rId4" /><Relationship Type="http://schemas.openxmlformats.org/officeDocument/2006/relationships/slideLayout" Target="/ppt/slideLayouts/slideLayout9167.xml" Id="rId9" /></Relationships>
</file>

<file path=ppt/slideMasters/_rels/slideMaster11f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69.xml" Id="rId8" /><Relationship Type="http://schemas.openxmlformats.org/officeDocument/2006/relationships/theme" Target="/ppt/theme/theme120.xml" Id="rId13" /><Relationship Type="http://schemas.openxmlformats.org/officeDocument/2006/relationships/slideLayout" Target="/ppt/slideLayouts/slideLayout316a.xml" Id="rId3" /><Relationship Type="http://schemas.openxmlformats.org/officeDocument/2006/relationships/slideLayout" Target="/ppt/slideLayouts/slideLayout716b.xml" Id="rId7" /><Relationship Type="http://schemas.openxmlformats.org/officeDocument/2006/relationships/slideLayout" Target="/ppt/slideLayouts/slideLayout1216c.xml" Id="rId12" /><Relationship Type="http://schemas.openxmlformats.org/officeDocument/2006/relationships/slideLayout" Target="/ppt/slideLayouts/slideLayout216d.xml" Id="rId2" /><Relationship Type="http://schemas.openxmlformats.org/officeDocument/2006/relationships/slideLayout" Target="/ppt/slideLayouts/slideLayout1168.xml" Id="rId1" /><Relationship Type="http://schemas.openxmlformats.org/officeDocument/2006/relationships/slideLayout" Target="/ppt/slideLayouts/slideLayout616e.xml" Id="rId6" /><Relationship Type="http://schemas.openxmlformats.org/officeDocument/2006/relationships/slideLayout" Target="/ppt/slideLayouts/slideLayout1116f.xml" Id="rId11" /><Relationship Type="http://schemas.openxmlformats.org/officeDocument/2006/relationships/slideLayout" Target="/ppt/slideLayouts/slideLayout5170.xml" Id="rId5" /><Relationship Type="http://schemas.openxmlformats.org/officeDocument/2006/relationships/slideLayout" Target="/ppt/slideLayouts/slideLayout10171.xml" Id="rId10" /><Relationship Type="http://schemas.openxmlformats.org/officeDocument/2006/relationships/slideLayout" Target="/ppt/slideLayouts/slideLayout4172.xml" Id="rId4" /><Relationship Type="http://schemas.openxmlformats.org/officeDocument/2006/relationships/slideLayout" Target="/ppt/slideLayouts/slideLayout9173.xml" Id="rId9" 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d.xml" Id="rId8" /><Relationship Type="http://schemas.openxmlformats.org/officeDocument/2006/relationships/theme" Target="/ppt/theme/theme13.xml" Id="rId13" /><Relationship Type="http://schemas.openxmlformats.org/officeDocument/2006/relationships/slideLayout" Target="/ppt/slideLayouts/slideLayout3e.xml" Id="rId3" /><Relationship Type="http://schemas.openxmlformats.org/officeDocument/2006/relationships/slideLayout" Target="/ppt/slideLayouts/slideLayout7f.xml" Id="rId7" /><Relationship Type="http://schemas.openxmlformats.org/officeDocument/2006/relationships/slideLayout" Target="/ppt/slideLayouts/slideLayout12.xml" Id="rId12" /><Relationship Type="http://schemas.openxmlformats.org/officeDocument/2006/relationships/slideLayout" Target="/ppt/slideLayouts/slideLayout210.xml" Id="rId2" /><Relationship Type="http://schemas.openxmlformats.org/officeDocument/2006/relationships/slideLayout" Target="/ppt/slideLayouts/slideLayout1c.xml" Id="rId1" /><Relationship Type="http://schemas.openxmlformats.org/officeDocument/2006/relationships/slideLayout" Target="/ppt/slideLayouts/slideLayout611.xml" Id="rId6" /><Relationship Type="http://schemas.openxmlformats.org/officeDocument/2006/relationships/slideLayout" Target="/ppt/slideLayouts/slideLayout1112.xml" Id="rId11" /><Relationship Type="http://schemas.openxmlformats.org/officeDocument/2006/relationships/slideLayout" Target="/ppt/slideLayouts/slideLayout513.xml" Id="rId5" /><Relationship Type="http://schemas.openxmlformats.org/officeDocument/2006/relationships/slideLayout" Target="/ppt/slideLayouts/slideLayout1014.xml" Id="rId10" /><Relationship Type="http://schemas.openxmlformats.org/officeDocument/2006/relationships/slideLayout" Target="/ppt/slideLayouts/slideLayout415.xml" Id="rId4" /><Relationship Type="http://schemas.openxmlformats.org/officeDocument/2006/relationships/slideLayout" Target="/ppt/slideLayouts/slideLayout916.xml" Id="rId9" /></Relationships>
</file>

<file path=ppt/slideMasters/_rels/slideMaster1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75.xml" Id="rId8" /><Relationship Type="http://schemas.openxmlformats.org/officeDocument/2006/relationships/theme" Target="/ppt/theme/theme121.xml" Id="rId13" /><Relationship Type="http://schemas.openxmlformats.org/officeDocument/2006/relationships/slideLayout" Target="/ppt/slideLayouts/slideLayout3176.xml" Id="rId3" /><Relationship Type="http://schemas.openxmlformats.org/officeDocument/2006/relationships/slideLayout" Target="/ppt/slideLayouts/slideLayout7177.xml" Id="rId7" /><Relationship Type="http://schemas.openxmlformats.org/officeDocument/2006/relationships/slideLayout" Target="/ppt/slideLayouts/slideLayout12178.xml" Id="rId12" /><Relationship Type="http://schemas.openxmlformats.org/officeDocument/2006/relationships/slideLayout" Target="/ppt/slideLayouts/slideLayout2179.xml" Id="rId2" /><Relationship Type="http://schemas.openxmlformats.org/officeDocument/2006/relationships/slideLayout" Target="/ppt/slideLayouts/slideLayout1174.xml" Id="rId1" /><Relationship Type="http://schemas.openxmlformats.org/officeDocument/2006/relationships/slideLayout" Target="/ppt/slideLayouts/slideLayout617a.xml" Id="rId6" /><Relationship Type="http://schemas.openxmlformats.org/officeDocument/2006/relationships/slideLayout" Target="/ppt/slideLayouts/slideLayout1117b.xml" Id="rId11" /><Relationship Type="http://schemas.openxmlformats.org/officeDocument/2006/relationships/slideLayout" Target="/ppt/slideLayouts/slideLayout517c.xml" Id="rId5" /><Relationship Type="http://schemas.openxmlformats.org/officeDocument/2006/relationships/slideLayout" Target="/ppt/slideLayouts/slideLayout1017d.xml" Id="rId10" /><Relationship Type="http://schemas.openxmlformats.org/officeDocument/2006/relationships/slideLayout" Target="/ppt/slideLayouts/slideLayout417e.xml" Id="rId4" /><Relationship Type="http://schemas.openxmlformats.org/officeDocument/2006/relationships/slideLayout" Target="/ppt/slideLayouts/slideLayout917f.xml" Id="rId9" /></Relationships>
</file>

<file path=ppt/slideMasters/_rels/slideMaster1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81.xml" Id="rId8" /><Relationship Type="http://schemas.openxmlformats.org/officeDocument/2006/relationships/theme" Target="/ppt/theme/theme122.xml" Id="rId13" /><Relationship Type="http://schemas.openxmlformats.org/officeDocument/2006/relationships/slideLayout" Target="/ppt/slideLayouts/slideLayout3182.xml" Id="rId3" /><Relationship Type="http://schemas.openxmlformats.org/officeDocument/2006/relationships/slideLayout" Target="/ppt/slideLayouts/slideLayout7183.xml" Id="rId7" /><Relationship Type="http://schemas.openxmlformats.org/officeDocument/2006/relationships/slideLayout" Target="/ppt/slideLayouts/slideLayout12184.xml" Id="rId12" /><Relationship Type="http://schemas.openxmlformats.org/officeDocument/2006/relationships/slideLayout" Target="/ppt/slideLayouts/slideLayout2185.xml" Id="rId2" /><Relationship Type="http://schemas.openxmlformats.org/officeDocument/2006/relationships/slideLayout" Target="/ppt/slideLayouts/slideLayout1180.xml" Id="rId1" /><Relationship Type="http://schemas.openxmlformats.org/officeDocument/2006/relationships/slideLayout" Target="/ppt/slideLayouts/slideLayout6186.xml" Id="rId6" /><Relationship Type="http://schemas.openxmlformats.org/officeDocument/2006/relationships/slideLayout" Target="/ppt/slideLayouts/slideLayout11187.xml" Id="rId11" /><Relationship Type="http://schemas.openxmlformats.org/officeDocument/2006/relationships/slideLayout" Target="/ppt/slideLayouts/slideLayout5188.xml" Id="rId5" /><Relationship Type="http://schemas.openxmlformats.org/officeDocument/2006/relationships/slideLayout" Target="/ppt/slideLayouts/slideLayout10189.xml" Id="rId10" /><Relationship Type="http://schemas.openxmlformats.org/officeDocument/2006/relationships/slideLayout" Target="/ppt/slideLayouts/slideLayout418a.xml" Id="rId4" /><Relationship Type="http://schemas.openxmlformats.org/officeDocument/2006/relationships/slideLayout" Target="/ppt/slideLayouts/slideLayout918b.xml" Id="rId9" /></Relationships>
</file>

<file path=ppt/slideMasters/_rels/slideMaster1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8d.xml" Id="rId8" /><Relationship Type="http://schemas.openxmlformats.org/officeDocument/2006/relationships/theme" Target="/ppt/theme/theme123.xml" Id="rId13" /><Relationship Type="http://schemas.openxmlformats.org/officeDocument/2006/relationships/slideLayout" Target="/ppt/slideLayouts/slideLayout318e.xml" Id="rId3" /><Relationship Type="http://schemas.openxmlformats.org/officeDocument/2006/relationships/slideLayout" Target="/ppt/slideLayouts/slideLayout718f.xml" Id="rId7" /><Relationship Type="http://schemas.openxmlformats.org/officeDocument/2006/relationships/slideLayout" Target="/ppt/slideLayouts/slideLayout12190.xml" Id="rId12" /><Relationship Type="http://schemas.openxmlformats.org/officeDocument/2006/relationships/slideLayout" Target="/ppt/slideLayouts/slideLayout2191.xml" Id="rId2" /><Relationship Type="http://schemas.openxmlformats.org/officeDocument/2006/relationships/slideLayout" Target="/ppt/slideLayouts/slideLayout118c.xml" Id="rId1" /><Relationship Type="http://schemas.openxmlformats.org/officeDocument/2006/relationships/slideLayout" Target="/ppt/slideLayouts/slideLayout6192.xml" Id="rId6" /><Relationship Type="http://schemas.openxmlformats.org/officeDocument/2006/relationships/slideLayout" Target="/ppt/slideLayouts/slideLayout11193.xml" Id="rId11" /><Relationship Type="http://schemas.openxmlformats.org/officeDocument/2006/relationships/slideLayout" Target="/ppt/slideLayouts/slideLayout5194.xml" Id="rId5" /><Relationship Type="http://schemas.openxmlformats.org/officeDocument/2006/relationships/slideLayout" Target="/ppt/slideLayouts/slideLayout10195.xml" Id="rId10" /><Relationship Type="http://schemas.openxmlformats.org/officeDocument/2006/relationships/slideLayout" Target="/ppt/slideLayouts/slideLayout4196.xml" Id="rId4" /><Relationship Type="http://schemas.openxmlformats.org/officeDocument/2006/relationships/slideLayout" Target="/ppt/slideLayouts/slideLayout9197.xml" Id="rId9" /></Relationships>
</file>

<file path=ppt/slideMasters/_rels/slideMaster1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99.xml" Id="rId8" /><Relationship Type="http://schemas.openxmlformats.org/officeDocument/2006/relationships/theme" Target="/ppt/theme/theme124.xml" Id="rId13" /><Relationship Type="http://schemas.openxmlformats.org/officeDocument/2006/relationships/slideLayout" Target="/ppt/slideLayouts/slideLayout319a.xml" Id="rId3" /><Relationship Type="http://schemas.openxmlformats.org/officeDocument/2006/relationships/slideLayout" Target="/ppt/slideLayouts/slideLayout719b.xml" Id="rId7" /><Relationship Type="http://schemas.openxmlformats.org/officeDocument/2006/relationships/slideLayout" Target="/ppt/slideLayouts/slideLayout1219c.xml" Id="rId12" /><Relationship Type="http://schemas.openxmlformats.org/officeDocument/2006/relationships/slideLayout" Target="/ppt/slideLayouts/slideLayout219d.xml" Id="rId2" /><Relationship Type="http://schemas.openxmlformats.org/officeDocument/2006/relationships/slideLayout" Target="/ppt/slideLayouts/slideLayout1198.xml" Id="rId1" /><Relationship Type="http://schemas.openxmlformats.org/officeDocument/2006/relationships/slideLayout" Target="/ppt/slideLayouts/slideLayout619e.xml" Id="rId6" /><Relationship Type="http://schemas.openxmlformats.org/officeDocument/2006/relationships/slideLayout" Target="/ppt/slideLayouts/slideLayout1119f.xml" Id="rId11" /><Relationship Type="http://schemas.openxmlformats.org/officeDocument/2006/relationships/slideLayout" Target="/ppt/slideLayouts/slideLayout51a0.xml" Id="rId5" /><Relationship Type="http://schemas.openxmlformats.org/officeDocument/2006/relationships/slideLayout" Target="/ppt/slideLayouts/slideLayout101a1.xml" Id="rId10" /><Relationship Type="http://schemas.openxmlformats.org/officeDocument/2006/relationships/slideLayout" Target="/ppt/slideLayouts/slideLayout41a2.xml" Id="rId4" /><Relationship Type="http://schemas.openxmlformats.org/officeDocument/2006/relationships/slideLayout" Target="/ppt/slideLayouts/slideLayout91a3.xml" Id="rId9" /></Relationships>
</file>

<file path=ppt/slideMasters/_rels/slideMaster1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a5.xml" Id="rId8" /><Relationship Type="http://schemas.openxmlformats.org/officeDocument/2006/relationships/theme" Target="/ppt/theme/theme125.xml" Id="rId13" /><Relationship Type="http://schemas.openxmlformats.org/officeDocument/2006/relationships/slideLayout" Target="/ppt/slideLayouts/slideLayout31a6.xml" Id="rId3" /><Relationship Type="http://schemas.openxmlformats.org/officeDocument/2006/relationships/slideLayout" Target="/ppt/slideLayouts/slideLayout71a7.xml" Id="rId7" /><Relationship Type="http://schemas.openxmlformats.org/officeDocument/2006/relationships/slideLayout" Target="/ppt/slideLayouts/slideLayout121a8.xml" Id="rId12" /><Relationship Type="http://schemas.openxmlformats.org/officeDocument/2006/relationships/slideLayout" Target="/ppt/slideLayouts/slideLayout21a9.xml" Id="rId2" /><Relationship Type="http://schemas.openxmlformats.org/officeDocument/2006/relationships/slideLayout" Target="/ppt/slideLayouts/slideLayout11a4.xml" Id="rId1" /><Relationship Type="http://schemas.openxmlformats.org/officeDocument/2006/relationships/slideLayout" Target="/ppt/slideLayouts/slideLayout61aa.xml" Id="rId6" /><Relationship Type="http://schemas.openxmlformats.org/officeDocument/2006/relationships/slideLayout" Target="/ppt/slideLayouts/slideLayout111ab.xml" Id="rId11" /><Relationship Type="http://schemas.openxmlformats.org/officeDocument/2006/relationships/slideLayout" Target="/ppt/slideLayouts/slideLayout51ac.xml" Id="rId5" /><Relationship Type="http://schemas.openxmlformats.org/officeDocument/2006/relationships/slideLayout" Target="/ppt/slideLayouts/slideLayout101ad.xml" Id="rId10" /><Relationship Type="http://schemas.openxmlformats.org/officeDocument/2006/relationships/slideLayout" Target="/ppt/slideLayouts/slideLayout41ae.xml" Id="rId4" /><Relationship Type="http://schemas.openxmlformats.org/officeDocument/2006/relationships/slideLayout" Target="/ppt/slideLayouts/slideLayout91af.xml" Id="rId9" /></Relationships>
</file>

<file path=ppt/slideMasters/_rels/slideMaster1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b1.xml" Id="rId8" /><Relationship Type="http://schemas.openxmlformats.org/officeDocument/2006/relationships/theme" Target="/ppt/theme/theme126.xml" Id="rId13" /><Relationship Type="http://schemas.openxmlformats.org/officeDocument/2006/relationships/slideLayout" Target="/ppt/slideLayouts/slideLayout31b2.xml" Id="rId3" /><Relationship Type="http://schemas.openxmlformats.org/officeDocument/2006/relationships/slideLayout" Target="/ppt/slideLayouts/slideLayout71b3.xml" Id="rId7" /><Relationship Type="http://schemas.openxmlformats.org/officeDocument/2006/relationships/slideLayout" Target="/ppt/slideLayouts/slideLayout121b4.xml" Id="rId12" /><Relationship Type="http://schemas.openxmlformats.org/officeDocument/2006/relationships/slideLayout" Target="/ppt/slideLayouts/slideLayout21b5.xml" Id="rId2" /><Relationship Type="http://schemas.openxmlformats.org/officeDocument/2006/relationships/slideLayout" Target="/ppt/slideLayouts/slideLayout11b0.xml" Id="rId1" /><Relationship Type="http://schemas.openxmlformats.org/officeDocument/2006/relationships/slideLayout" Target="/ppt/slideLayouts/slideLayout61b6.xml" Id="rId6" /><Relationship Type="http://schemas.openxmlformats.org/officeDocument/2006/relationships/slideLayout" Target="/ppt/slideLayouts/slideLayout111b7.xml" Id="rId11" /><Relationship Type="http://schemas.openxmlformats.org/officeDocument/2006/relationships/slideLayout" Target="/ppt/slideLayouts/slideLayout51b8.xml" Id="rId5" /><Relationship Type="http://schemas.openxmlformats.org/officeDocument/2006/relationships/slideLayout" Target="/ppt/slideLayouts/slideLayout101b9.xml" Id="rId10" /><Relationship Type="http://schemas.openxmlformats.org/officeDocument/2006/relationships/slideLayout" Target="/ppt/slideLayouts/slideLayout41ba.xml" Id="rId4" /><Relationship Type="http://schemas.openxmlformats.org/officeDocument/2006/relationships/slideLayout" Target="/ppt/slideLayouts/slideLayout91bb.xml" Id="rId9" /></Relationships>
</file>

<file path=ppt/slideMasters/_rels/slideMaster1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bd.xml" Id="rId8" /><Relationship Type="http://schemas.openxmlformats.org/officeDocument/2006/relationships/theme" Target="/ppt/theme/theme127.xml" Id="rId13" /><Relationship Type="http://schemas.openxmlformats.org/officeDocument/2006/relationships/slideLayout" Target="/ppt/slideLayouts/slideLayout31be.xml" Id="rId3" /><Relationship Type="http://schemas.openxmlformats.org/officeDocument/2006/relationships/slideLayout" Target="/ppt/slideLayouts/slideLayout71bf.xml" Id="rId7" /><Relationship Type="http://schemas.openxmlformats.org/officeDocument/2006/relationships/slideLayout" Target="/ppt/slideLayouts/slideLayout121c0.xml" Id="rId12" /><Relationship Type="http://schemas.openxmlformats.org/officeDocument/2006/relationships/slideLayout" Target="/ppt/slideLayouts/slideLayout21c1.xml" Id="rId2" /><Relationship Type="http://schemas.openxmlformats.org/officeDocument/2006/relationships/slideLayout" Target="/ppt/slideLayouts/slideLayout11bc.xml" Id="rId1" /><Relationship Type="http://schemas.openxmlformats.org/officeDocument/2006/relationships/slideLayout" Target="/ppt/slideLayouts/slideLayout61c2.xml" Id="rId6" /><Relationship Type="http://schemas.openxmlformats.org/officeDocument/2006/relationships/slideLayout" Target="/ppt/slideLayouts/slideLayout111c3.xml" Id="rId11" /><Relationship Type="http://schemas.openxmlformats.org/officeDocument/2006/relationships/slideLayout" Target="/ppt/slideLayouts/slideLayout51c4.xml" Id="rId5" /><Relationship Type="http://schemas.openxmlformats.org/officeDocument/2006/relationships/slideLayout" Target="/ppt/slideLayouts/slideLayout101c5.xml" Id="rId10" /><Relationship Type="http://schemas.openxmlformats.org/officeDocument/2006/relationships/slideLayout" Target="/ppt/slideLayouts/slideLayout41c6.xml" Id="rId4" /><Relationship Type="http://schemas.openxmlformats.org/officeDocument/2006/relationships/slideLayout" Target="/ppt/slideLayouts/slideLayout91c7.xml" Id="rId9" /></Relationships>
</file>

<file path=ppt/slideMasters/_rels/slideMaster1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c9.xml" Id="rId8" /><Relationship Type="http://schemas.openxmlformats.org/officeDocument/2006/relationships/theme" Target="/ppt/theme/theme128.xml" Id="rId13" /><Relationship Type="http://schemas.openxmlformats.org/officeDocument/2006/relationships/slideLayout" Target="/ppt/slideLayouts/slideLayout31ca.xml" Id="rId3" /><Relationship Type="http://schemas.openxmlformats.org/officeDocument/2006/relationships/slideLayout" Target="/ppt/slideLayouts/slideLayout71cb.xml" Id="rId7" /><Relationship Type="http://schemas.openxmlformats.org/officeDocument/2006/relationships/slideLayout" Target="/ppt/slideLayouts/slideLayout121cc.xml" Id="rId12" /><Relationship Type="http://schemas.openxmlformats.org/officeDocument/2006/relationships/slideLayout" Target="/ppt/slideLayouts/slideLayout21cd.xml" Id="rId2" /><Relationship Type="http://schemas.openxmlformats.org/officeDocument/2006/relationships/slideLayout" Target="/ppt/slideLayouts/slideLayout11c8.xml" Id="rId1" /><Relationship Type="http://schemas.openxmlformats.org/officeDocument/2006/relationships/slideLayout" Target="/ppt/slideLayouts/slideLayout61ce.xml" Id="rId6" /><Relationship Type="http://schemas.openxmlformats.org/officeDocument/2006/relationships/slideLayout" Target="/ppt/slideLayouts/slideLayout111cf.xml" Id="rId11" /><Relationship Type="http://schemas.openxmlformats.org/officeDocument/2006/relationships/slideLayout" Target="/ppt/slideLayouts/slideLayout51d0.xml" Id="rId5" /><Relationship Type="http://schemas.openxmlformats.org/officeDocument/2006/relationships/slideLayout" Target="/ppt/slideLayouts/slideLayout101d1.xml" Id="rId10" /><Relationship Type="http://schemas.openxmlformats.org/officeDocument/2006/relationships/slideLayout" Target="/ppt/slideLayouts/slideLayout41d2.xml" Id="rId4" /><Relationship Type="http://schemas.openxmlformats.org/officeDocument/2006/relationships/slideLayout" Target="/ppt/slideLayouts/slideLayout91d3.xml" Id="rId9" /></Relationships>
</file>

<file path=ppt/slideMasters/_rels/slideMaster1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d5.xml" Id="rId8" /><Relationship Type="http://schemas.openxmlformats.org/officeDocument/2006/relationships/theme" Target="/ppt/theme/theme129.xml" Id="rId13" /><Relationship Type="http://schemas.openxmlformats.org/officeDocument/2006/relationships/slideLayout" Target="/ppt/slideLayouts/slideLayout31d6.xml" Id="rId3" /><Relationship Type="http://schemas.openxmlformats.org/officeDocument/2006/relationships/slideLayout" Target="/ppt/slideLayouts/slideLayout71d7.xml" Id="rId7" /><Relationship Type="http://schemas.openxmlformats.org/officeDocument/2006/relationships/slideLayout" Target="/ppt/slideLayouts/slideLayout121d8.xml" Id="rId12" /><Relationship Type="http://schemas.openxmlformats.org/officeDocument/2006/relationships/slideLayout" Target="/ppt/slideLayouts/slideLayout21d9.xml" Id="rId2" /><Relationship Type="http://schemas.openxmlformats.org/officeDocument/2006/relationships/slideLayout" Target="/ppt/slideLayouts/slideLayout11d4.xml" Id="rId1" /><Relationship Type="http://schemas.openxmlformats.org/officeDocument/2006/relationships/slideLayout" Target="/ppt/slideLayouts/slideLayout61da.xml" Id="rId6" /><Relationship Type="http://schemas.openxmlformats.org/officeDocument/2006/relationships/slideLayout" Target="/ppt/slideLayouts/slideLayout111db.xml" Id="rId11" /><Relationship Type="http://schemas.openxmlformats.org/officeDocument/2006/relationships/slideLayout" Target="/ppt/slideLayouts/slideLayout51dc.xml" Id="rId5" /><Relationship Type="http://schemas.openxmlformats.org/officeDocument/2006/relationships/slideLayout" Target="/ppt/slideLayouts/slideLayout101dd.xml" Id="rId10" /><Relationship Type="http://schemas.openxmlformats.org/officeDocument/2006/relationships/slideLayout" Target="/ppt/slideLayouts/slideLayout41de.xml" Id="rId4" /><Relationship Type="http://schemas.openxmlformats.org/officeDocument/2006/relationships/slideLayout" Target="/ppt/slideLayouts/slideLayout91df.xml" Id="rId9" /></Relationships>
</file>

<file path=ppt/slideMasters/_rels/slideMaster1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e1.xml" Id="rId8" /><Relationship Type="http://schemas.openxmlformats.org/officeDocument/2006/relationships/theme" Target="/ppt/theme/theme12a.xml" Id="rId13" /><Relationship Type="http://schemas.openxmlformats.org/officeDocument/2006/relationships/slideLayout" Target="/ppt/slideLayouts/slideLayout31e2.xml" Id="rId3" /><Relationship Type="http://schemas.openxmlformats.org/officeDocument/2006/relationships/slideLayout" Target="/ppt/slideLayouts/slideLayout71e3.xml" Id="rId7" /><Relationship Type="http://schemas.openxmlformats.org/officeDocument/2006/relationships/slideLayout" Target="/ppt/slideLayouts/slideLayout121e4.xml" Id="rId12" /><Relationship Type="http://schemas.openxmlformats.org/officeDocument/2006/relationships/slideLayout" Target="/ppt/slideLayouts/slideLayout21e5.xml" Id="rId2" /><Relationship Type="http://schemas.openxmlformats.org/officeDocument/2006/relationships/slideLayout" Target="/ppt/slideLayouts/slideLayout11e0.xml" Id="rId1" /><Relationship Type="http://schemas.openxmlformats.org/officeDocument/2006/relationships/slideLayout" Target="/ppt/slideLayouts/slideLayout61e6.xml" Id="rId6" /><Relationship Type="http://schemas.openxmlformats.org/officeDocument/2006/relationships/slideLayout" Target="/ppt/slideLayouts/slideLayout111e7.xml" Id="rId11" /><Relationship Type="http://schemas.openxmlformats.org/officeDocument/2006/relationships/slideLayout" Target="/ppt/slideLayouts/slideLayout51e8.xml" Id="rId5" /><Relationship Type="http://schemas.openxmlformats.org/officeDocument/2006/relationships/slideLayout" Target="/ppt/slideLayouts/slideLayout101e9.xml" Id="rId10" /><Relationship Type="http://schemas.openxmlformats.org/officeDocument/2006/relationships/slideLayout" Target="/ppt/slideLayouts/slideLayout41ea.xml" Id="rId4" /><Relationship Type="http://schemas.openxmlformats.org/officeDocument/2006/relationships/slideLayout" Target="/ppt/slideLayouts/slideLayout91eb.xml" Id="rId9" /></Relationships>
</file>

<file path=ppt/slideMasters/_rels/slideMaster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9.xml" Id="rId8" /><Relationship Type="http://schemas.openxmlformats.org/officeDocument/2006/relationships/theme" Target="/ppt/theme/theme14.xml" Id="rId13" /><Relationship Type="http://schemas.openxmlformats.org/officeDocument/2006/relationships/slideLayout" Target="/ppt/slideLayouts/slideLayout31a.xml" Id="rId3" /><Relationship Type="http://schemas.openxmlformats.org/officeDocument/2006/relationships/slideLayout" Target="/ppt/slideLayouts/slideLayout71b.xml" Id="rId7" /><Relationship Type="http://schemas.openxmlformats.org/officeDocument/2006/relationships/slideLayout" Target="/ppt/slideLayouts/slideLayout121c.xml" Id="rId12" /><Relationship Type="http://schemas.openxmlformats.org/officeDocument/2006/relationships/slideLayout" Target="/ppt/slideLayouts/slideLayout21d.xml" Id="rId2" /><Relationship Type="http://schemas.openxmlformats.org/officeDocument/2006/relationships/slideLayout" Target="/ppt/slideLayouts/slideLayout118.xml" Id="rId1" /><Relationship Type="http://schemas.openxmlformats.org/officeDocument/2006/relationships/slideLayout" Target="/ppt/slideLayouts/slideLayout61e.xml" Id="rId6" /><Relationship Type="http://schemas.openxmlformats.org/officeDocument/2006/relationships/slideLayout" Target="/ppt/slideLayouts/slideLayout111f.xml" Id="rId11" /><Relationship Type="http://schemas.openxmlformats.org/officeDocument/2006/relationships/slideLayout" Target="/ppt/slideLayouts/slideLayout520.xml" Id="rId5" /><Relationship Type="http://schemas.openxmlformats.org/officeDocument/2006/relationships/slideLayout" Target="/ppt/slideLayouts/slideLayout1021.xml" Id="rId10" /><Relationship Type="http://schemas.openxmlformats.org/officeDocument/2006/relationships/slideLayout" Target="/ppt/slideLayouts/slideLayout422.xml" Id="rId4" /><Relationship Type="http://schemas.openxmlformats.org/officeDocument/2006/relationships/slideLayout" Target="/ppt/slideLayouts/slideLayout923.xml" Id="rId9" /></Relationships>
</file>

<file path=ppt/slideMasters/_rels/slideMaster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5.xml" Id="rId8" /><Relationship Type="http://schemas.openxmlformats.org/officeDocument/2006/relationships/theme" Target="/ppt/theme/theme15.xml" Id="rId13" /><Relationship Type="http://schemas.openxmlformats.org/officeDocument/2006/relationships/slideLayout" Target="/ppt/slideLayouts/slideLayout326.xml" Id="rId3" /><Relationship Type="http://schemas.openxmlformats.org/officeDocument/2006/relationships/slideLayout" Target="/ppt/slideLayouts/slideLayout727.xml" Id="rId7" /><Relationship Type="http://schemas.openxmlformats.org/officeDocument/2006/relationships/slideLayout" Target="/ppt/slideLayouts/slideLayout1228.xml" Id="rId12" /><Relationship Type="http://schemas.openxmlformats.org/officeDocument/2006/relationships/slideLayout" Target="/ppt/slideLayouts/slideLayout229.xml" Id="rId2" /><Relationship Type="http://schemas.openxmlformats.org/officeDocument/2006/relationships/slideLayout" Target="/ppt/slideLayouts/slideLayout124.xml" Id="rId1" /><Relationship Type="http://schemas.openxmlformats.org/officeDocument/2006/relationships/slideLayout" Target="/ppt/slideLayouts/slideLayout62a.xml" Id="rId6" /><Relationship Type="http://schemas.openxmlformats.org/officeDocument/2006/relationships/slideLayout" Target="/ppt/slideLayouts/slideLayout112b.xml" Id="rId11" /><Relationship Type="http://schemas.openxmlformats.org/officeDocument/2006/relationships/slideLayout" Target="/ppt/slideLayouts/slideLayout52c.xml" Id="rId5" /><Relationship Type="http://schemas.openxmlformats.org/officeDocument/2006/relationships/slideLayout" Target="/ppt/slideLayouts/slideLayout102d.xml" Id="rId10" /><Relationship Type="http://schemas.openxmlformats.org/officeDocument/2006/relationships/slideLayout" Target="/ppt/slideLayouts/slideLayout42e.xml" Id="rId4" /><Relationship Type="http://schemas.openxmlformats.org/officeDocument/2006/relationships/slideLayout" Target="/ppt/slideLayouts/slideLayout92f.xml" Id="rId9" /></Relationships>
</file>

<file path=ppt/slideMasters/_rels/slideMaster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31.xml" Id="rId8" /><Relationship Type="http://schemas.openxmlformats.org/officeDocument/2006/relationships/theme" Target="/ppt/theme/theme16.xml" Id="rId13" /><Relationship Type="http://schemas.openxmlformats.org/officeDocument/2006/relationships/slideLayout" Target="/ppt/slideLayouts/slideLayout332.xml" Id="rId3" /><Relationship Type="http://schemas.openxmlformats.org/officeDocument/2006/relationships/slideLayout" Target="/ppt/slideLayouts/slideLayout733.xml" Id="rId7" /><Relationship Type="http://schemas.openxmlformats.org/officeDocument/2006/relationships/slideLayout" Target="/ppt/slideLayouts/slideLayout1234.xml" Id="rId12" /><Relationship Type="http://schemas.openxmlformats.org/officeDocument/2006/relationships/slideLayout" Target="/ppt/slideLayouts/slideLayout235.xml" Id="rId2" /><Relationship Type="http://schemas.openxmlformats.org/officeDocument/2006/relationships/slideLayout" Target="/ppt/slideLayouts/slideLayout130.xml" Id="rId1" /><Relationship Type="http://schemas.openxmlformats.org/officeDocument/2006/relationships/slideLayout" Target="/ppt/slideLayouts/slideLayout636.xml" Id="rId6" /><Relationship Type="http://schemas.openxmlformats.org/officeDocument/2006/relationships/slideLayout" Target="/ppt/slideLayouts/slideLayout1137.xml" Id="rId11" /><Relationship Type="http://schemas.openxmlformats.org/officeDocument/2006/relationships/slideLayout" Target="/ppt/slideLayouts/slideLayout538.xml" Id="rId5" /><Relationship Type="http://schemas.openxmlformats.org/officeDocument/2006/relationships/slideLayout" Target="/ppt/slideLayouts/slideLayout1039.xml" Id="rId10" /><Relationship Type="http://schemas.openxmlformats.org/officeDocument/2006/relationships/slideLayout" Target="/ppt/slideLayouts/slideLayout43a.xml" Id="rId4" /><Relationship Type="http://schemas.openxmlformats.org/officeDocument/2006/relationships/slideLayout" Target="/ppt/slideLayouts/slideLayout93b.xml" Id="rId9" /></Relationships>
</file>

<file path=ppt/slideMasters/_rels/slideMaster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3d.xml" Id="rId8" /><Relationship Type="http://schemas.openxmlformats.org/officeDocument/2006/relationships/theme" Target="/ppt/theme/theme17.xml" Id="rId13" /><Relationship Type="http://schemas.openxmlformats.org/officeDocument/2006/relationships/slideLayout" Target="/ppt/slideLayouts/slideLayout33e.xml" Id="rId3" /><Relationship Type="http://schemas.openxmlformats.org/officeDocument/2006/relationships/slideLayout" Target="/ppt/slideLayouts/slideLayout73f.xml" Id="rId7" /><Relationship Type="http://schemas.openxmlformats.org/officeDocument/2006/relationships/slideLayout" Target="/ppt/slideLayouts/slideLayout1240.xml" Id="rId12" /><Relationship Type="http://schemas.openxmlformats.org/officeDocument/2006/relationships/slideLayout" Target="/ppt/slideLayouts/slideLayout241.xml" Id="rId2" /><Relationship Type="http://schemas.openxmlformats.org/officeDocument/2006/relationships/slideLayout" Target="/ppt/slideLayouts/slideLayout13c.xml" Id="rId1" /><Relationship Type="http://schemas.openxmlformats.org/officeDocument/2006/relationships/slideLayout" Target="/ppt/slideLayouts/slideLayout642.xml" Id="rId6" /><Relationship Type="http://schemas.openxmlformats.org/officeDocument/2006/relationships/slideLayout" Target="/ppt/slideLayouts/slideLayout1143.xml" Id="rId11" /><Relationship Type="http://schemas.openxmlformats.org/officeDocument/2006/relationships/slideLayout" Target="/ppt/slideLayouts/slideLayout544.xml" Id="rId5" /><Relationship Type="http://schemas.openxmlformats.org/officeDocument/2006/relationships/slideLayout" Target="/ppt/slideLayouts/slideLayout1045.xml" Id="rId10" /><Relationship Type="http://schemas.openxmlformats.org/officeDocument/2006/relationships/slideLayout" Target="/ppt/slideLayouts/slideLayout446.xml" Id="rId4" /><Relationship Type="http://schemas.openxmlformats.org/officeDocument/2006/relationships/slideLayout" Target="/ppt/slideLayouts/slideLayout947.xml" Id="rId9" /></Relationships>
</file>

<file path=ppt/slideMasters/_rels/slideMaster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49.xml" Id="rId8" /><Relationship Type="http://schemas.openxmlformats.org/officeDocument/2006/relationships/theme" Target="/ppt/theme/theme18.xml" Id="rId13" /><Relationship Type="http://schemas.openxmlformats.org/officeDocument/2006/relationships/slideLayout" Target="/ppt/slideLayouts/slideLayout34a.xml" Id="rId3" /><Relationship Type="http://schemas.openxmlformats.org/officeDocument/2006/relationships/slideLayout" Target="/ppt/slideLayouts/slideLayout74b.xml" Id="rId7" /><Relationship Type="http://schemas.openxmlformats.org/officeDocument/2006/relationships/slideLayout" Target="/ppt/slideLayouts/slideLayout124c.xml" Id="rId12" /><Relationship Type="http://schemas.openxmlformats.org/officeDocument/2006/relationships/slideLayout" Target="/ppt/slideLayouts/slideLayout24d.xml" Id="rId2" /><Relationship Type="http://schemas.openxmlformats.org/officeDocument/2006/relationships/slideLayout" Target="/ppt/slideLayouts/slideLayout148.xml" Id="rId1" /><Relationship Type="http://schemas.openxmlformats.org/officeDocument/2006/relationships/slideLayout" Target="/ppt/slideLayouts/slideLayout64e.xml" Id="rId6" /><Relationship Type="http://schemas.openxmlformats.org/officeDocument/2006/relationships/slideLayout" Target="/ppt/slideLayouts/slideLayout114f.xml" Id="rId11" /><Relationship Type="http://schemas.openxmlformats.org/officeDocument/2006/relationships/slideLayout" Target="/ppt/slideLayouts/slideLayout550.xml" Id="rId5" /><Relationship Type="http://schemas.openxmlformats.org/officeDocument/2006/relationships/slideLayout" Target="/ppt/slideLayouts/slideLayout1051.xml" Id="rId10" /><Relationship Type="http://schemas.openxmlformats.org/officeDocument/2006/relationships/slideLayout" Target="/ppt/slideLayouts/slideLayout452.xml" Id="rId4" /><Relationship Type="http://schemas.openxmlformats.org/officeDocument/2006/relationships/slideLayout" Target="/ppt/slideLayouts/slideLayout953.xml" Id="rId9" /></Relationships>
</file>

<file path=ppt/slideMasters/_rels/slideMaster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55.xml" Id="rId8" /><Relationship Type="http://schemas.openxmlformats.org/officeDocument/2006/relationships/theme" Target="/ppt/theme/theme19.xml" Id="rId13" /><Relationship Type="http://schemas.openxmlformats.org/officeDocument/2006/relationships/slideLayout" Target="/ppt/slideLayouts/slideLayout356.xml" Id="rId3" /><Relationship Type="http://schemas.openxmlformats.org/officeDocument/2006/relationships/slideLayout" Target="/ppt/slideLayouts/slideLayout757.xml" Id="rId7" /><Relationship Type="http://schemas.openxmlformats.org/officeDocument/2006/relationships/slideLayout" Target="/ppt/slideLayouts/slideLayout1258.xml" Id="rId12" /><Relationship Type="http://schemas.openxmlformats.org/officeDocument/2006/relationships/slideLayout" Target="/ppt/slideLayouts/slideLayout259.xml" Id="rId2" /><Relationship Type="http://schemas.openxmlformats.org/officeDocument/2006/relationships/slideLayout" Target="/ppt/slideLayouts/slideLayout154.xml" Id="rId1" /><Relationship Type="http://schemas.openxmlformats.org/officeDocument/2006/relationships/slideLayout" Target="/ppt/slideLayouts/slideLayout65a.xml" Id="rId6" /><Relationship Type="http://schemas.openxmlformats.org/officeDocument/2006/relationships/slideLayout" Target="/ppt/slideLayouts/slideLayout115b.xml" Id="rId11" /><Relationship Type="http://schemas.openxmlformats.org/officeDocument/2006/relationships/slideLayout" Target="/ppt/slideLayouts/slideLayout55c.xml" Id="rId5" /><Relationship Type="http://schemas.openxmlformats.org/officeDocument/2006/relationships/slideLayout" Target="/ppt/slideLayouts/slideLayout105d.xml" Id="rId10" /><Relationship Type="http://schemas.openxmlformats.org/officeDocument/2006/relationships/slideLayout" Target="/ppt/slideLayouts/slideLayout45e.xml" Id="rId4" /><Relationship Type="http://schemas.openxmlformats.org/officeDocument/2006/relationships/slideLayout" Target="/ppt/slideLayouts/slideLayout95f.xml" Id="rId9" /></Relationships>
</file>

<file path=ppt/slideMasters/_rels/slideMaster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861.xml" Id="rId8" /><Relationship Type="http://schemas.openxmlformats.org/officeDocument/2006/relationships/theme" Target="/ppt/theme/theme1a.xml" Id="rId13" /><Relationship Type="http://schemas.openxmlformats.org/officeDocument/2006/relationships/slideLayout" Target="/ppt/slideLayouts/slideLayout362.xml" Id="rId3" /><Relationship Type="http://schemas.openxmlformats.org/officeDocument/2006/relationships/slideLayout" Target="/ppt/slideLayouts/slideLayout763.xml" Id="rId7" /><Relationship Type="http://schemas.openxmlformats.org/officeDocument/2006/relationships/slideLayout" Target="/ppt/slideLayouts/slideLayout1264.xml" Id="rId12" /><Relationship Type="http://schemas.openxmlformats.org/officeDocument/2006/relationships/slideLayout" Target="/ppt/slideLayouts/slideLayout265.xml" Id="rId2" /><Relationship Type="http://schemas.openxmlformats.org/officeDocument/2006/relationships/slideLayout" Target="/ppt/slideLayouts/slideLayout160.xml" Id="rId1" /><Relationship Type="http://schemas.openxmlformats.org/officeDocument/2006/relationships/slideLayout" Target="/ppt/slideLayouts/slideLayout666.xml" Id="rId6" /><Relationship Type="http://schemas.openxmlformats.org/officeDocument/2006/relationships/slideLayout" Target="/ppt/slideLayouts/slideLayout1167.xml" Id="rId11" /><Relationship Type="http://schemas.openxmlformats.org/officeDocument/2006/relationships/slideLayout" Target="/ppt/slideLayouts/slideLayout568.xml" Id="rId5" /><Relationship Type="http://schemas.openxmlformats.org/officeDocument/2006/relationships/slideLayout" Target="/ppt/slideLayouts/slideLayout1069.xml" Id="rId10" /><Relationship Type="http://schemas.openxmlformats.org/officeDocument/2006/relationships/slideLayout" Target="/ppt/slideLayouts/slideLayout46a.xml" Id="rId4" /><Relationship Type="http://schemas.openxmlformats.org/officeDocument/2006/relationships/slideLayout" Target="/ppt/slideLayouts/slideLayout96b.xml" Id="rId9" /></Relationships>
</file>

<file path=ppt/slideMasters/_rels/slideMaster1a.xml.rels>&#65279;<?xml version="1.0" encoding="utf-8"?><Relationships xmlns="http://schemas.openxmlformats.org/package/2006/relationships"><Relationship Type="http://schemas.openxmlformats.org/officeDocument/2006/relationships/slideLayout" Target="/ppt/slideLayouts/slideLayout86d.xml" Id="rId8" /><Relationship Type="http://schemas.openxmlformats.org/officeDocument/2006/relationships/theme" Target="/ppt/theme/theme1b.xml" Id="rId13" /><Relationship Type="http://schemas.openxmlformats.org/officeDocument/2006/relationships/slideLayout" Target="/ppt/slideLayouts/slideLayout36e.xml" Id="rId3" /><Relationship Type="http://schemas.openxmlformats.org/officeDocument/2006/relationships/slideLayout" Target="/ppt/slideLayouts/slideLayout76f.xml" Id="rId7" /><Relationship Type="http://schemas.openxmlformats.org/officeDocument/2006/relationships/slideLayout" Target="/ppt/slideLayouts/slideLayout1270.xml" Id="rId12" /><Relationship Type="http://schemas.openxmlformats.org/officeDocument/2006/relationships/slideLayout" Target="/ppt/slideLayouts/slideLayout271.xml" Id="rId2" /><Relationship Type="http://schemas.openxmlformats.org/officeDocument/2006/relationships/slideLayout" Target="/ppt/slideLayouts/slideLayout16c.xml" Id="rId1" /><Relationship Type="http://schemas.openxmlformats.org/officeDocument/2006/relationships/slideLayout" Target="/ppt/slideLayouts/slideLayout672.xml" Id="rId6" /><Relationship Type="http://schemas.openxmlformats.org/officeDocument/2006/relationships/slideLayout" Target="/ppt/slideLayouts/slideLayout1173.xml" Id="rId11" /><Relationship Type="http://schemas.openxmlformats.org/officeDocument/2006/relationships/slideLayout" Target="/ppt/slideLayouts/slideLayout574.xml" Id="rId5" /><Relationship Type="http://schemas.openxmlformats.org/officeDocument/2006/relationships/slideLayout" Target="/ppt/slideLayouts/slideLayout1075.xml" Id="rId10" /><Relationship Type="http://schemas.openxmlformats.org/officeDocument/2006/relationships/slideLayout" Target="/ppt/slideLayouts/slideLayout476.xml" Id="rId4" /><Relationship Type="http://schemas.openxmlformats.org/officeDocument/2006/relationships/slideLayout" Target="/ppt/slideLayouts/slideLayout977.xml" Id="rId9" /></Relationships>
</file>

<file path=ppt/slideMasters/_rels/slideMaster1b.xml.rels>&#65279;<?xml version="1.0" encoding="utf-8"?><Relationships xmlns="http://schemas.openxmlformats.org/package/2006/relationships"><Relationship Type="http://schemas.openxmlformats.org/officeDocument/2006/relationships/slideLayout" Target="/ppt/slideLayouts/slideLayout879.xml" Id="rId8" /><Relationship Type="http://schemas.openxmlformats.org/officeDocument/2006/relationships/theme" Target="/ppt/theme/theme1c.xml" Id="rId13" /><Relationship Type="http://schemas.openxmlformats.org/officeDocument/2006/relationships/slideLayout" Target="/ppt/slideLayouts/slideLayout37a.xml" Id="rId3" /><Relationship Type="http://schemas.openxmlformats.org/officeDocument/2006/relationships/slideLayout" Target="/ppt/slideLayouts/slideLayout77b.xml" Id="rId7" /><Relationship Type="http://schemas.openxmlformats.org/officeDocument/2006/relationships/slideLayout" Target="/ppt/slideLayouts/slideLayout127c.xml" Id="rId12" /><Relationship Type="http://schemas.openxmlformats.org/officeDocument/2006/relationships/slideLayout" Target="/ppt/slideLayouts/slideLayout27d.xml" Id="rId2" /><Relationship Type="http://schemas.openxmlformats.org/officeDocument/2006/relationships/slideLayout" Target="/ppt/slideLayouts/slideLayout178.xml" Id="rId1" /><Relationship Type="http://schemas.openxmlformats.org/officeDocument/2006/relationships/slideLayout" Target="/ppt/slideLayouts/slideLayout67e.xml" Id="rId6" /><Relationship Type="http://schemas.openxmlformats.org/officeDocument/2006/relationships/slideLayout" Target="/ppt/slideLayouts/slideLayout117f.xml" Id="rId11" /><Relationship Type="http://schemas.openxmlformats.org/officeDocument/2006/relationships/slideLayout" Target="/ppt/slideLayouts/slideLayout580.xml" Id="rId5" /><Relationship Type="http://schemas.openxmlformats.org/officeDocument/2006/relationships/slideLayout" Target="/ppt/slideLayouts/slideLayout1081.xml" Id="rId10" /><Relationship Type="http://schemas.openxmlformats.org/officeDocument/2006/relationships/slideLayout" Target="/ppt/slideLayouts/slideLayout482.xml" Id="rId4" /><Relationship Type="http://schemas.openxmlformats.org/officeDocument/2006/relationships/slideLayout" Target="/ppt/slideLayouts/slideLayout983.xml" Id="rId9" /></Relationships>
</file>

<file path=ppt/slideMasters/_rels/slideMaster1c.xml.rels>&#65279;<?xml version="1.0" encoding="utf-8"?><Relationships xmlns="http://schemas.openxmlformats.org/package/2006/relationships"><Relationship Type="http://schemas.openxmlformats.org/officeDocument/2006/relationships/slideLayout" Target="/ppt/slideLayouts/slideLayout885.xml" Id="rId8" /><Relationship Type="http://schemas.openxmlformats.org/officeDocument/2006/relationships/theme" Target="/ppt/theme/theme1d.xml" Id="rId13" /><Relationship Type="http://schemas.openxmlformats.org/officeDocument/2006/relationships/slideLayout" Target="/ppt/slideLayouts/slideLayout386.xml" Id="rId3" /><Relationship Type="http://schemas.openxmlformats.org/officeDocument/2006/relationships/slideLayout" Target="/ppt/slideLayouts/slideLayout787.xml" Id="rId7" /><Relationship Type="http://schemas.openxmlformats.org/officeDocument/2006/relationships/slideLayout" Target="/ppt/slideLayouts/slideLayout1288.xml" Id="rId12" /><Relationship Type="http://schemas.openxmlformats.org/officeDocument/2006/relationships/slideLayout" Target="/ppt/slideLayouts/slideLayout289.xml" Id="rId2" /><Relationship Type="http://schemas.openxmlformats.org/officeDocument/2006/relationships/slideLayout" Target="/ppt/slideLayouts/slideLayout184.xml" Id="rId1" /><Relationship Type="http://schemas.openxmlformats.org/officeDocument/2006/relationships/slideLayout" Target="/ppt/slideLayouts/slideLayout68a.xml" Id="rId6" /><Relationship Type="http://schemas.openxmlformats.org/officeDocument/2006/relationships/slideLayout" Target="/ppt/slideLayouts/slideLayout118b.xml" Id="rId11" /><Relationship Type="http://schemas.openxmlformats.org/officeDocument/2006/relationships/slideLayout" Target="/ppt/slideLayouts/slideLayout58c.xml" Id="rId5" /><Relationship Type="http://schemas.openxmlformats.org/officeDocument/2006/relationships/slideLayout" Target="/ppt/slideLayouts/slideLayout108d.xml" Id="rId10" /><Relationship Type="http://schemas.openxmlformats.org/officeDocument/2006/relationships/slideLayout" Target="/ppt/slideLayouts/slideLayout48e.xml" Id="rId4" /><Relationship Type="http://schemas.openxmlformats.org/officeDocument/2006/relationships/slideLayout" Target="/ppt/slideLayouts/slideLayout98f.xml" Id="rId9" /></Relationships>
</file>

<file path=ppt/slideMasters/_rels/slideMaster1d.xml.rels>&#65279;<?xml version="1.0" encoding="utf-8"?><Relationships xmlns="http://schemas.openxmlformats.org/package/2006/relationships"><Relationship Type="http://schemas.openxmlformats.org/officeDocument/2006/relationships/slideLayout" Target="/ppt/slideLayouts/slideLayout891.xml" Id="rId8" /><Relationship Type="http://schemas.openxmlformats.org/officeDocument/2006/relationships/theme" Target="/ppt/theme/theme1e.xml" Id="rId13" /><Relationship Type="http://schemas.openxmlformats.org/officeDocument/2006/relationships/slideLayout" Target="/ppt/slideLayouts/slideLayout392.xml" Id="rId3" /><Relationship Type="http://schemas.openxmlformats.org/officeDocument/2006/relationships/slideLayout" Target="/ppt/slideLayouts/slideLayout793.xml" Id="rId7" /><Relationship Type="http://schemas.openxmlformats.org/officeDocument/2006/relationships/slideLayout" Target="/ppt/slideLayouts/slideLayout1294.xml" Id="rId12" /><Relationship Type="http://schemas.openxmlformats.org/officeDocument/2006/relationships/slideLayout" Target="/ppt/slideLayouts/slideLayout295.xml" Id="rId2" /><Relationship Type="http://schemas.openxmlformats.org/officeDocument/2006/relationships/slideLayout" Target="/ppt/slideLayouts/slideLayout190.xml" Id="rId1" /><Relationship Type="http://schemas.openxmlformats.org/officeDocument/2006/relationships/slideLayout" Target="/ppt/slideLayouts/slideLayout696.xml" Id="rId6" /><Relationship Type="http://schemas.openxmlformats.org/officeDocument/2006/relationships/slideLayout" Target="/ppt/slideLayouts/slideLayout1197.xml" Id="rId11" /><Relationship Type="http://schemas.openxmlformats.org/officeDocument/2006/relationships/slideLayout" Target="/ppt/slideLayouts/slideLayout598.xml" Id="rId5" /><Relationship Type="http://schemas.openxmlformats.org/officeDocument/2006/relationships/slideLayout" Target="/ppt/slideLayouts/slideLayout1099.xml" Id="rId10" /><Relationship Type="http://schemas.openxmlformats.org/officeDocument/2006/relationships/slideLayout" Target="/ppt/slideLayouts/slideLayout49a.xml" Id="rId4" /><Relationship Type="http://schemas.openxmlformats.org/officeDocument/2006/relationships/slideLayout" Target="/ppt/slideLayouts/slideLayout99b.xml" Id="rId9" /></Relationships>
</file>

<file path=ppt/slideMasters/_rels/slideMaster1e.xml.rels>&#65279;<?xml version="1.0" encoding="utf-8"?><Relationships xmlns="http://schemas.openxmlformats.org/package/2006/relationships"><Relationship Type="http://schemas.openxmlformats.org/officeDocument/2006/relationships/slideLayout" Target="/ppt/slideLayouts/slideLayout89d.xml" Id="rId8" /><Relationship Type="http://schemas.openxmlformats.org/officeDocument/2006/relationships/theme" Target="/ppt/theme/theme1f.xml" Id="rId13" /><Relationship Type="http://schemas.openxmlformats.org/officeDocument/2006/relationships/slideLayout" Target="/ppt/slideLayouts/slideLayout39e.xml" Id="rId3" /><Relationship Type="http://schemas.openxmlformats.org/officeDocument/2006/relationships/slideLayout" Target="/ppt/slideLayouts/slideLayout79f.xml" Id="rId7" /><Relationship Type="http://schemas.openxmlformats.org/officeDocument/2006/relationships/slideLayout" Target="/ppt/slideLayouts/slideLayout12a0.xml" Id="rId12" /><Relationship Type="http://schemas.openxmlformats.org/officeDocument/2006/relationships/slideLayout" Target="/ppt/slideLayouts/slideLayout2a1.xml" Id="rId2" /><Relationship Type="http://schemas.openxmlformats.org/officeDocument/2006/relationships/slideLayout" Target="/ppt/slideLayouts/slideLayout19c.xml" Id="rId1" /><Relationship Type="http://schemas.openxmlformats.org/officeDocument/2006/relationships/slideLayout" Target="/ppt/slideLayouts/slideLayout6a2.xml" Id="rId6" /><Relationship Type="http://schemas.openxmlformats.org/officeDocument/2006/relationships/slideLayout" Target="/ppt/slideLayouts/slideLayout11a3.xml" Id="rId11" /><Relationship Type="http://schemas.openxmlformats.org/officeDocument/2006/relationships/slideLayout" Target="/ppt/slideLayouts/slideLayout5a4.xml" Id="rId5" /><Relationship Type="http://schemas.openxmlformats.org/officeDocument/2006/relationships/slideLayout" Target="/ppt/slideLayouts/slideLayout10a5.xml" Id="rId10" /><Relationship Type="http://schemas.openxmlformats.org/officeDocument/2006/relationships/slideLayout" Target="/ppt/slideLayouts/slideLayout4a6.xml" Id="rId4" /><Relationship Type="http://schemas.openxmlformats.org/officeDocument/2006/relationships/slideLayout" Target="/ppt/slideLayouts/slideLayout9a7.xml" Id="rId9" /></Relationships>
</file>

<file path=ppt/slideMasters/_rels/slideMaster1f.xml.rels>&#65279;<?xml version="1.0" encoding="utf-8"?><Relationships xmlns="http://schemas.openxmlformats.org/package/2006/relationships"><Relationship Type="http://schemas.openxmlformats.org/officeDocument/2006/relationships/slideLayout" Target="/ppt/slideLayouts/slideLayout8a9.xml" Id="rId8" /><Relationship Type="http://schemas.openxmlformats.org/officeDocument/2006/relationships/theme" Target="/ppt/theme/theme110.xml" Id="rId13" /><Relationship Type="http://schemas.openxmlformats.org/officeDocument/2006/relationships/slideLayout" Target="/ppt/slideLayouts/slideLayout3aa.xml" Id="rId3" /><Relationship Type="http://schemas.openxmlformats.org/officeDocument/2006/relationships/slideLayout" Target="/ppt/slideLayouts/slideLayout7ab.xml" Id="rId7" /><Relationship Type="http://schemas.openxmlformats.org/officeDocument/2006/relationships/slideLayout" Target="/ppt/slideLayouts/slideLayout12ac.xml" Id="rId12" /><Relationship Type="http://schemas.openxmlformats.org/officeDocument/2006/relationships/slideLayout" Target="/ppt/slideLayouts/slideLayout2ad.xml" Id="rId2" /><Relationship Type="http://schemas.openxmlformats.org/officeDocument/2006/relationships/slideLayout" Target="/ppt/slideLayouts/slideLayout1a8.xml" Id="rId1" /><Relationship Type="http://schemas.openxmlformats.org/officeDocument/2006/relationships/slideLayout" Target="/ppt/slideLayouts/slideLayout6ae.xml" Id="rId6" /><Relationship Type="http://schemas.openxmlformats.org/officeDocument/2006/relationships/slideLayout" Target="/ppt/slideLayouts/slideLayout11af.xml" Id="rId11" /><Relationship Type="http://schemas.openxmlformats.org/officeDocument/2006/relationships/slideLayout" Target="/ppt/slideLayouts/slideLayout5b0.xml" Id="rId5" /><Relationship Type="http://schemas.openxmlformats.org/officeDocument/2006/relationships/slideLayout" Target="/ppt/slideLayouts/slideLayout10b1.xml" Id="rId10" /><Relationship Type="http://schemas.openxmlformats.org/officeDocument/2006/relationships/slideLayout" Target="/ppt/slideLayouts/slideLayout4b2.xml" Id="rId4" /><Relationship Type="http://schemas.openxmlformats.org/officeDocument/2006/relationships/slideLayout" Target="/ppt/slideLayouts/slideLayout9b3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0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3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4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5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6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7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8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9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a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b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c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d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e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f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0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3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4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5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6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7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8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9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  <p:sldLayoutId id="214748417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a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b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c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d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e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f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8C-4523-4030-B535-01D28D19D562}" type="datetime1">
              <a:rPr lang="en-SG" smtClean="0"/>
              <a:t>13/1/2019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2.xml.rels>&#65279;<?xml version="1.0" encoding="utf-8"?><Relationships xmlns="http://schemas.openxmlformats.org/package/2006/relationships"><Relationship Type="http://schemas.openxmlformats.org/officeDocument/2006/relationships/image" Target="/ppt/media/image116.jpeg" Id="rId2" /><Relationship Type="http://schemas.openxmlformats.org/officeDocument/2006/relationships/slideLayout" Target="/ppt/slideLayouts/slideLayout1fc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image" Target="/ppt/media/image1.jpeg" Id="rId2" /><Relationship Type="http://schemas.openxmlformats.org/officeDocument/2006/relationships/slideLayout" Target="/ppt/slideLayouts/slideLayout1c.xml" Id="rId1" /></Relationships>
</file>

<file path=ppt/slides/_rels/slide134.xml.rels>&#65279;<?xml version="1.0" encoding="utf-8"?><Relationships xmlns="http://schemas.openxmlformats.org/package/2006/relationships"><Relationship Type="http://schemas.openxmlformats.org/officeDocument/2006/relationships/image" Target="/ppt/media/image15.jpeg" Id="rId2" /><Relationship Type="http://schemas.openxmlformats.org/officeDocument/2006/relationships/slideLayout" Target="/ppt/slideLayouts/slideLayout130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/ppt/media/image18.jpeg" Id="rId2" /><Relationship Type="http://schemas.openxmlformats.org/officeDocument/2006/relationships/slideLayout" Target="/ppt/slideLayouts/slideLayout154.xml" Id="rId1" /></Relationships>
</file>

<file path=ppt/slides/_rels/slide210.xml.rels>&#65279;<?xml version="1.0" encoding="utf-8"?><Relationships xmlns="http://schemas.openxmlformats.org/package/2006/relationships"><Relationship Type="http://schemas.openxmlformats.org/officeDocument/2006/relationships/image" Target="/ppt/media/image111.jpeg" Id="rId2" /><Relationship Type="http://schemas.openxmlformats.org/officeDocument/2006/relationships/slideLayout" Target="/ppt/slideLayouts/slideLayout1c0.xml" Id="rId1" /></Relationships>
</file>

<file path=ppt/slides/_rels/slide212.xml.rels>&#65279;<?xml version="1.0" encoding="utf-8"?><Relationships xmlns="http://schemas.openxmlformats.org/package/2006/relationships"><Relationship Type="http://schemas.openxmlformats.org/officeDocument/2006/relationships/image" Target="/ppt/media/image113.jpeg" Id="rId2" /><Relationship Type="http://schemas.openxmlformats.org/officeDocument/2006/relationships/slideLayout" Target="/ppt/slideLayouts/slideLayout1d8.xml" Id="rId1" /></Relationships>
</file>

<file path=ppt/slides/_rels/slide214.xml.rels>&#65279;<?xml version="1.0" encoding="utf-8"?><Relationships xmlns="http://schemas.openxmlformats.org/package/2006/relationships"><Relationship Type="http://schemas.openxmlformats.org/officeDocument/2006/relationships/image" Target="/ppt/media/image115.jpeg" Id="rId2" /><Relationship Type="http://schemas.openxmlformats.org/officeDocument/2006/relationships/slideLayout" Target="/ppt/slideLayouts/slideLayout1f0.xml" Id="rId1" /></Relationships>
</file>

<file path=ppt/slides/_rels/slide218.xml.rels>&#65279;<?xml version="1.0" encoding="utf-8"?><Relationships xmlns="http://schemas.openxmlformats.org/package/2006/relationships"><Relationship Type="http://schemas.openxmlformats.org/officeDocument/2006/relationships/image" Target="/ppt/media/image119.jpeg" Id="rId2" /><Relationship Type="http://schemas.openxmlformats.org/officeDocument/2006/relationships/slideLayout" Target="/ppt/slideLayouts/slideLayout1120.xml" Id="rId1" /></Relationships>
</file>

<file path=ppt/slides/_rels/slide21b.xml.rels>&#65279;<?xml version="1.0" encoding="utf-8"?><Relationships xmlns="http://schemas.openxmlformats.org/package/2006/relationships"><Relationship Type="http://schemas.openxmlformats.org/officeDocument/2006/relationships/image" Target="/ppt/media/image11c.jpeg" Id="rId2" /><Relationship Type="http://schemas.openxmlformats.org/officeDocument/2006/relationships/slideLayout" Target="/ppt/slideLayouts/slideLayout1144.xml" Id="rId1" /></Relationships>
</file>

<file path=ppt/slides/_rels/slide21c.xml.rels>&#65279;<?xml version="1.0" encoding="utf-8"?><Relationships xmlns="http://schemas.openxmlformats.org/package/2006/relationships"><Relationship Type="http://schemas.openxmlformats.org/officeDocument/2006/relationships/image" Target="/ppt/media/image11d.jpeg" Id="rId2" /><Relationship Type="http://schemas.openxmlformats.org/officeDocument/2006/relationships/slideLayout" Target="/ppt/slideLayouts/slideLayout1150.xml" Id="rId1" /></Relationships>
</file>

<file path=ppt/slides/_rels/slide21e.xml.rels>&#65279;<?xml version="1.0" encoding="utf-8"?><Relationships xmlns="http://schemas.openxmlformats.org/package/2006/relationships"><Relationship Type="http://schemas.openxmlformats.org/officeDocument/2006/relationships/image" Target="/ppt/media/image11f.jpeg" Id="rId2" /><Relationship Type="http://schemas.openxmlformats.org/officeDocument/2006/relationships/slideLayout" Target="/ppt/slideLayouts/slideLayout1168.xml" Id="rId1" /></Relationships>
</file>

<file path=ppt/slides/_rels/slide21f.xml.rels>&#65279;<?xml version="1.0" encoding="utf-8"?><Relationships xmlns="http://schemas.openxmlformats.org/package/2006/relationships"><Relationship Type="http://schemas.openxmlformats.org/officeDocument/2006/relationships/image" Target="/ppt/media/image120.jpeg" Id="rId2" /><Relationship Type="http://schemas.openxmlformats.org/officeDocument/2006/relationships/slideLayout" Target="/ppt/slideLayouts/slideLayout1174.xml" Id="rId1" /></Relationships>
</file>

<file path=ppt/slides/_rels/slide221.xml.rels>&#65279;<?xml version="1.0" encoding="utf-8"?><Relationships xmlns="http://schemas.openxmlformats.org/package/2006/relationships"><Relationship Type="http://schemas.openxmlformats.org/officeDocument/2006/relationships/image" Target="/ppt/media/image122.jpeg" Id="rId2" /><Relationship Type="http://schemas.openxmlformats.org/officeDocument/2006/relationships/slideLayout" Target="/ppt/slideLayouts/slideLayout118c.xml" Id="rId1" /></Relationships>
</file>

<file path=ppt/slides/_rels/slide223.xml.rels>&#65279;<?xml version="1.0" encoding="utf-8"?><Relationships xmlns="http://schemas.openxmlformats.org/package/2006/relationships"><Relationship Type="http://schemas.openxmlformats.org/officeDocument/2006/relationships/image" Target="/ppt/media/image124.jpeg" Id="rId2" /><Relationship Type="http://schemas.openxmlformats.org/officeDocument/2006/relationships/slideLayout" Target="/ppt/slideLayouts/slideLayout11a4.xml" Id="rId1" /></Relationships>
</file>

<file path=ppt/slides/_rels/slide224.xml.rels>&#65279;<?xml version="1.0" encoding="utf-8"?><Relationships xmlns="http://schemas.openxmlformats.org/package/2006/relationships"><Relationship Type="http://schemas.openxmlformats.org/officeDocument/2006/relationships/image" Target="/ppt/media/image125.jpeg" Id="rId2" /><Relationship Type="http://schemas.openxmlformats.org/officeDocument/2006/relationships/slideLayout" Target="/ppt/slideLayouts/slideLayout11b0.xml" Id="rId1" /></Relationships>
</file>

<file path=ppt/slides/_rels/slide225.xml.rels>&#65279;<?xml version="1.0" encoding="utf-8"?><Relationships xmlns="http://schemas.openxmlformats.org/package/2006/relationships"><Relationship Type="http://schemas.openxmlformats.org/officeDocument/2006/relationships/image" Target="/ppt/media/image126.jpeg" Id="rId2" /><Relationship Type="http://schemas.openxmlformats.org/officeDocument/2006/relationships/slideLayout" Target="/ppt/slideLayouts/slideLayout11bc.xml" Id="rId1" /></Relationships>
</file>

<file path=ppt/slides/_rels/slide227.xml.rels>&#65279;<?xml version="1.0" encoding="utf-8"?><Relationships xmlns="http://schemas.openxmlformats.org/package/2006/relationships"><Relationship Type="http://schemas.openxmlformats.org/officeDocument/2006/relationships/image" Target="/ppt/media/image128.jpeg" Id="rId2" /><Relationship Type="http://schemas.openxmlformats.org/officeDocument/2006/relationships/slideLayout" Target="/ppt/slideLayouts/slideLayout11d4.xml" Id="rId1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image" Target="/ppt/media/image19.jpeg" Id="rId2" /><Relationship Type="http://schemas.openxmlformats.org/officeDocument/2006/relationships/slideLayout" Target="/ppt/slideLayouts/slideLayout160.xml" Id="rId1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image" Target="/ppt/media/image1a.jpeg" Id="rId2" /><Relationship Type="http://schemas.openxmlformats.org/officeDocument/2006/relationships/slideLayout" Target="/ppt/slideLayouts/slideLayout16c.xml" Id="rId1" /></Relationships>
</file>

<file path=ppt/slides/_rels/slide2c.xml.rels>&#65279;<?xml version="1.0" encoding="utf-8"?><Relationships xmlns="http://schemas.openxmlformats.org/package/2006/relationships"><Relationship Type="http://schemas.openxmlformats.org/officeDocument/2006/relationships/image" Target="/ppt/media/image1d.jpeg" Id="rId2" /><Relationship Type="http://schemas.openxmlformats.org/officeDocument/2006/relationships/slideLayout" Target="/ppt/slideLayouts/slideLayout190.xml" Id="rId1" /></Relationships>
</file>

<file path=ppt/slides/_rels/slide2e.xml.rels>&#65279;<?xml version="1.0" encoding="utf-8"?><Relationships xmlns="http://schemas.openxmlformats.org/package/2006/relationships"><Relationship Type="http://schemas.openxmlformats.org/officeDocument/2006/relationships/image" Target="/ppt/media/image1f.jpeg" Id="rId2" /><Relationship Type="http://schemas.openxmlformats.org/officeDocument/2006/relationships/slideLayout" Target="/ppt/slideLayouts/slideLayout1a8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/ppt/media/image17.jpeg" Id="rId2" /><Relationship Type="http://schemas.openxmlformats.org/officeDocument/2006/relationships/slideLayout" Target="/ppt/slideLayouts/slideLayout148.xml" Id="rId1" /></Relationships>
</file>

<file path=ppt/slides/_rels/slide313.xml.rels>&#65279;<?xml version="1.0" encoding="utf-8"?><Relationships xmlns="http://schemas.openxmlformats.org/package/2006/relationships"><Relationship Type="http://schemas.openxmlformats.org/officeDocument/2006/relationships/image" Target="/ppt/media/image114.jpeg" Id="rId2" /><Relationship Type="http://schemas.openxmlformats.org/officeDocument/2006/relationships/slideLayout" Target="/ppt/slideLayouts/slideLayout1e4.xml" Id="rId1" /></Relationships>
</file>

<file path=ppt/slides/_rels/slide316.xml.rels>&#65279;<?xml version="1.0" encoding="utf-8"?><Relationships xmlns="http://schemas.openxmlformats.org/package/2006/relationships"><Relationship Type="http://schemas.openxmlformats.org/officeDocument/2006/relationships/image" Target="/ppt/media/image117.jpeg" Id="rId2" /><Relationship Type="http://schemas.openxmlformats.org/officeDocument/2006/relationships/slideLayout" Target="/ppt/slideLayouts/slideLayout1108.xml" Id="rId1" /></Relationships>
</file>

<file path=ppt/slides/_rels/slide319.xml.rels>&#65279;<?xml version="1.0" encoding="utf-8"?><Relationships xmlns="http://schemas.openxmlformats.org/package/2006/relationships"><Relationship Type="http://schemas.openxmlformats.org/officeDocument/2006/relationships/image" Target="/ppt/media/image11a.jpeg" Id="rId2" /><Relationship Type="http://schemas.openxmlformats.org/officeDocument/2006/relationships/slideLayout" Target="/ppt/slideLayouts/slideLayout112c.xml" Id="rId1" /></Relationships>
</file>

<file path=ppt/slides/_rels/slide31a.xml.rels>&#65279;<?xml version="1.0" encoding="utf-8"?><Relationships xmlns="http://schemas.openxmlformats.org/package/2006/relationships"><Relationship Type="http://schemas.openxmlformats.org/officeDocument/2006/relationships/image" Target="/ppt/media/image11b.jpeg" Id="rId2" /><Relationship Type="http://schemas.openxmlformats.org/officeDocument/2006/relationships/slideLayout" Target="/ppt/slideLayouts/slideLayout1138.xml" Id="rId1" /></Relationships>
</file>

<file path=ppt/slides/_rels/slide320.xml.rels>&#65279;<?xml version="1.0" encoding="utf-8"?><Relationships xmlns="http://schemas.openxmlformats.org/package/2006/relationships"><Relationship Type="http://schemas.openxmlformats.org/officeDocument/2006/relationships/image" Target="/ppt/media/image121.jpeg" Id="rId2" /><Relationship Type="http://schemas.openxmlformats.org/officeDocument/2006/relationships/slideLayout" Target="/ppt/slideLayouts/slideLayout1180.xml" Id="rId1" /></Relationships>
</file>

<file path=ppt/slides/_rels/slide322.xml.rels>&#65279;<?xml version="1.0" encoding="utf-8"?><Relationships xmlns="http://schemas.openxmlformats.org/package/2006/relationships"><Relationship Type="http://schemas.openxmlformats.org/officeDocument/2006/relationships/image" Target="/ppt/media/image123.jpeg" Id="rId2" /><Relationship Type="http://schemas.openxmlformats.org/officeDocument/2006/relationships/slideLayout" Target="/ppt/slideLayouts/slideLayout1198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image" Target="/ppt/media/image14.jpeg" Id="rId2" /><Relationship Type="http://schemas.openxmlformats.org/officeDocument/2006/relationships/slideLayout" Target="/ppt/slideLayouts/slideLayout124.xml" Id="rId1" /></Relationships>
</file>

<file path=ppt/slides/_rels/slide426.xml.rels>&#65279;<?xml version="1.0" encoding="utf-8"?><Relationships xmlns="http://schemas.openxmlformats.org/package/2006/relationships"><Relationship Type="http://schemas.openxmlformats.org/officeDocument/2006/relationships/image" Target="/ppt/media/image127.jpeg" Id="rId2" /><Relationship Type="http://schemas.openxmlformats.org/officeDocument/2006/relationships/slideLayout" Target="/ppt/slideLayouts/slideLayout11c8.xml" Id="rId1" /></Relationships>
</file>

<file path=ppt/slides/_rels/slide428.xml.rels>&#65279;<?xml version="1.0" encoding="utf-8"?><Relationships xmlns="http://schemas.openxmlformats.org/package/2006/relationships"><Relationship Type="http://schemas.openxmlformats.org/officeDocument/2006/relationships/image" Target="/ppt/media/image129.jpeg" Id="rId2" /><Relationship Type="http://schemas.openxmlformats.org/officeDocument/2006/relationships/slideLayout" Target="/ppt/slideLayouts/slideLayout11e0.xml" Id="rId1" /></Relationships>
</file>

<file path=ppt/slides/_rels/slide4a.xml.rels>&#65279;<?xml version="1.0" encoding="utf-8"?><Relationships xmlns="http://schemas.openxmlformats.org/package/2006/relationships"><Relationship Type="http://schemas.openxmlformats.org/officeDocument/2006/relationships/image" Target="/ppt/media/image1b.jpeg" Id="rId2" /><Relationship Type="http://schemas.openxmlformats.org/officeDocument/2006/relationships/slideLayout" Target="/ppt/slideLayouts/slideLayout178.xml" Id="rId1" /></Relationships>
</file>

<file path=ppt/slides/_rels/slide4f.xml.rels>&#65279;<?xml version="1.0" encoding="utf-8"?><Relationships xmlns="http://schemas.openxmlformats.org/package/2006/relationships"><Relationship Type="http://schemas.openxmlformats.org/officeDocument/2006/relationships/image" Target="/ppt/media/image110.jpeg" Id="rId2" /><Relationship Type="http://schemas.openxmlformats.org/officeDocument/2006/relationships/slideLayout" Target="/ppt/slideLayouts/slideLayout1b4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13.jpeg" Id="rId2" /><Relationship Type="http://schemas.openxmlformats.org/officeDocument/2006/relationships/slideLayout" Target="/ppt/slideLayouts/slideLayout118.xml" Id="rId1" /></Relationships>
</file>

<file path=ppt/slides/_rels/slide51d.xml.rels>&#65279;<?xml version="1.0" encoding="utf-8"?><Relationships xmlns="http://schemas.openxmlformats.org/package/2006/relationships"><Relationship Type="http://schemas.openxmlformats.org/officeDocument/2006/relationships/image" Target="/ppt/media/image11e.jpeg" Id="rId2" /><Relationship Type="http://schemas.openxmlformats.org/officeDocument/2006/relationships/slideLayout" Target="/ppt/slideLayouts/slideLayout115c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image" Target="/ppt/media/image16.jpeg" Id="rId2" /><Relationship Type="http://schemas.openxmlformats.org/officeDocument/2006/relationships/slideLayout" Target="/ppt/slideLayouts/slideLayout13c.xml" Id="rId1" /></Relationships>
</file>

<file path=ppt/slides/_rels/slide611.xml.rels>&#65279;<?xml version="1.0" encoding="utf-8"?><Relationships xmlns="http://schemas.openxmlformats.org/package/2006/relationships"><Relationship Type="http://schemas.openxmlformats.org/officeDocument/2006/relationships/image" Target="/ppt/media/image112.jpeg" Id="rId2" /><Relationship Type="http://schemas.openxmlformats.org/officeDocument/2006/relationships/slideLayout" Target="/ppt/slideLayouts/slideLayout1cc.xml" Id="rId1" /></Relationships>
</file>

<file path=ppt/slides/_rels/slide617.xml.rels>&#65279;<?xml version="1.0" encoding="utf-8"?><Relationships xmlns="http://schemas.openxmlformats.org/package/2006/relationships"><Relationship Type="http://schemas.openxmlformats.org/officeDocument/2006/relationships/image" Target="/ppt/media/image118.jpeg" Id="rId2" /><Relationship Type="http://schemas.openxmlformats.org/officeDocument/2006/relationships/slideLayout" Target="/ppt/slideLayouts/slideLayout1114.xml" Id="rId1" /></Relationships>
</file>

<file path=ppt/slides/_rels/slide6b.xml.rels>&#65279;<?xml version="1.0" encoding="utf-8"?><Relationships xmlns="http://schemas.openxmlformats.org/package/2006/relationships"><Relationship Type="http://schemas.openxmlformats.org/officeDocument/2006/relationships/image" Target="/ppt/media/image1c.jpeg" Id="rId2" /><Relationship Type="http://schemas.openxmlformats.org/officeDocument/2006/relationships/slideLayout" Target="/ppt/slideLayouts/slideLayout184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image" Target="/ppt/media/image1e.jpeg" Id="rId2" /><Relationship Type="http://schemas.openxmlformats.org/officeDocument/2006/relationships/slideLayout" Target="/ppt/slideLayouts/slideLayout19c.xml" Id="rId1" /></Relationships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 Protection Advisor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Lars Welin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10005286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Protection Advisor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2,355,598.00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17 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11 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Rana Ksaifi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10004125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Reg Data Analys Off.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196,567.00 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590,329.00 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6 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 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Ben Harvey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10010882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RSD Officer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196,567.00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rot="5400000">
            <a:off x="3704100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196,567.00 </a:t>
            </a:r>
            <a:endParaRPr lang="en-SG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434578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434578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395248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162,436.00 </a:t>
            </a:r>
            <a:endParaRPr lang="en-SG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653781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P3 - TA </a:t>
            </a:r>
            <a:endParaRPr lang="en-SG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05081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841787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640801" y="372570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640801" y="439393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01471" y="437959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162,436.00 </a:t>
            </a:r>
            <a:endParaRPr lang="en-SG" sz="9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860004" y="437959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</a:t>
            </a:r>
            <a:endParaRPr lang="en-SG" sz="9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11304" y="455676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048010" y="456586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  <a:endCxn id="289" idx="0"/>
          </p:cNvCxnSpPr>
          <p:nvPr/>
        </p:nvCxnSpPr>
        <p:spPr>
          <a:xfrm rot="16200000" flipH="1">
            <a:off x="4396143" y="3536063"/>
            <a:ext cx="3297176" cy="483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278255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278255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238925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42,028.00 </a:t>
            </a:r>
            <a:endParaRPr lang="en-SG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497458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GL6 </a:t>
            </a:r>
            <a:endParaRPr lang="en-SG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248758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685464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096230" y="3722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096230" y="4390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056900" y="4376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130,183.00 </a:t>
            </a:r>
            <a:endParaRPr lang="en-SG" sz="9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15433" y="4376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P2 </a:t>
            </a:r>
            <a:endParaRPr lang="en-SG" sz="9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066733" y="4553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03439" y="4562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325A97A-B1A8-437D-BE66-5E6FB470E728}"/>
              </a:ext>
            </a:extLst>
          </p:cNvPr>
          <p:cNvSpPr/>
          <p:nvPr/>
        </p:nvSpPr>
        <p:spPr>
          <a:xfrm>
            <a:off x="4874272" y="519108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D822DFC-DD1D-4791-9F6B-D79E7C0C092E}"/>
              </a:ext>
            </a:extLst>
          </p:cNvPr>
          <p:cNvCxnSpPr/>
          <p:nvPr/>
        </p:nvCxnSpPr>
        <p:spPr>
          <a:xfrm>
            <a:off x="4874272" y="585931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23062ED-DF6F-4BD7-AD71-F39F3194FFEF}"/>
              </a:ext>
            </a:extLst>
          </p:cNvPr>
          <p:cNvSpPr txBox="1"/>
          <p:nvPr/>
        </p:nvSpPr>
        <p:spPr>
          <a:xfrm>
            <a:off x="4834942" y="584497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162,436.00 </a:t>
            </a:r>
            <a:endParaRPr lang="en-SG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BB4FC8F-2BC7-422F-9214-B860A257441F}"/>
              </a:ext>
            </a:extLst>
          </p:cNvPr>
          <p:cNvSpPr txBox="1"/>
          <p:nvPr/>
        </p:nvSpPr>
        <p:spPr>
          <a:xfrm>
            <a:off x="6093475" y="584497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</a:t>
            </a:r>
            <a:endParaRPr lang="en-SG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F014FE8-10D3-443A-A00A-77A3522EE927}"/>
              </a:ext>
            </a:extLst>
          </p:cNvPr>
          <p:cNvSpPr txBox="1"/>
          <p:nvPr/>
        </p:nvSpPr>
        <p:spPr>
          <a:xfrm>
            <a:off x="4844775" y="6022140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4EA3539-8B21-44F4-A9B0-5B7D9D95E6A1}"/>
              </a:ext>
            </a:extLst>
          </p:cNvPr>
          <p:cNvSpPr txBox="1"/>
          <p:nvPr/>
        </p:nvSpPr>
        <p:spPr>
          <a:xfrm>
            <a:off x="6281481" y="603124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CB11D2-45FF-4CE8-8B8C-DC9A904D5524}"/>
              </a:ext>
            </a:extLst>
          </p:cNvPr>
          <p:cNvSpPr/>
          <p:nvPr/>
        </p:nvSpPr>
        <p:spPr>
          <a:xfrm>
            <a:off x="2080495" y="518278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35F89-749E-4C70-9203-EA9189B7FD7A}"/>
              </a:ext>
            </a:extLst>
          </p:cNvPr>
          <p:cNvCxnSpPr/>
          <p:nvPr/>
        </p:nvCxnSpPr>
        <p:spPr>
          <a:xfrm>
            <a:off x="2080495" y="585101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C2C8610-EC0F-4967-89E0-D5DEB995F100}"/>
              </a:ext>
            </a:extLst>
          </p:cNvPr>
          <p:cNvSpPr txBox="1"/>
          <p:nvPr/>
        </p:nvSpPr>
        <p:spPr>
          <a:xfrm>
            <a:off x="2041165" y="583667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162,436.00 </a:t>
            </a:r>
            <a:endParaRPr lang="en-SG" sz="9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44DDE3-E998-4C57-9C5C-7F7EAC41C43E}"/>
              </a:ext>
            </a:extLst>
          </p:cNvPr>
          <p:cNvSpPr txBox="1"/>
          <p:nvPr/>
        </p:nvSpPr>
        <p:spPr>
          <a:xfrm>
            <a:off x="3299698" y="583667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</a:t>
            </a:r>
            <a:endParaRPr lang="en-SG" sz="9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E4C5FD-68D2-451D-82DA-06B4A92429CE}"/>
              </a:ext>
            </a:extLst>
          </p:cNvPr>
          <p:cNvSpPr txBox="1"/>
          <p:nvPr/>
        </p:nvSpPr>
        <p:spPr>
          <a:xfrm>
            <a:off x="2050997" y="6013838"/>
            <a:ext cx="852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3A807D-946A-43DC-B00B-6B39FFA7320E}"/>
              </a:ext>
            </a:extLst>
          </p:cNvPr>
          <p:cNvSpPr txBox="1"/>
          <p:nvPr/>
        </p:nvSpPr>
        <p:spPr>
          <a:xfrm>
            <a:off x="3487704" y="602294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5418FB5-0CC7-4C1D-94FB-16E0B64863CD}"/>
              </a:ext>
            </a:extLst>
          </p:cNvPr>
          <p:cNvSpPr/>
          <p:nvPr/>
        </p:nvSpPr>
        <p:spPr>
          <a:xfrm>
            <a:off x="7717949" y="519108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D3E75BB-B7BD-45EF-9851-9277814BF33F}"/>
              </a:ext>
            </a:extLst>
          </p:cNvPr>
          <p:cNvCxnSpPr/>
          <p:nvPr/>
        </p:nvCxnSpPr>
        <p:spPr>
          <a:xfrm>
            <a:off x="7717949" y="585931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77C5D7E-3B45-4E68-80D1-CFE2F9AF6706}"/>
              </a:ext>
            </a:extLst>
          </p:cNvPr>
          <p:cNvSpPr txBox="1"/>
          <p:nvPr/>
        </p:nvSpPr>
        <p:spPr>
          <a:xfrm>
            <a:off x="7678619" y="584497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130,183.00 </a:t>
            </a:r>
            <a:endParaRPr lang="en-SG" sz="9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E6404BC-0F31-43C2-9E14-10F95DFEFD70}"/>
              </a:ext>
            </a:extLst>
          </p:cNvPr>
          <p:cNvSpPr txBox="1"/>
          <p:nvPr/>
        </p:nvSpPr>
        <p:spPr>
          <a:xfrm>
            <a:off x="8937152" y="584497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P2 </a:t>
            </a:r>
            <a:endParaRPr lang="en-SG" sz="9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D3A293F-90D7-4D4C-9FF9-95B55BD89F89}"/>
              </a:ext>
            </a:extLst>
          </p:cNvPr>
          <p:cNvSpPr txBox="1"/>
          <p:nvPr/>
        </p:nvSpPr>
        <p:spPr>
          <a:xfrm>
            <a:off x="7688452" y="6022141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67F8A50-78DF-4B2D-BF3E-42AA9FC85F2A}"/>
              </a:ext>
            </a:extLst>
          </p:cNvPr>
          <p:cNvSpPr txBox="1"/>
          <p:nvPr/>
        </p:nvSpPr>
        <p:spPr>
          <a:xfrm>
            <a:off x="9125158" y="603124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3521020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9082" y="3516316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142453" y="3522251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1F1F46AA-E6D0-4600-924E-9AF6D541021E}"/>
              </a:ext>
            </a:extLst>
          </p:cNvPr>
          <p:cNvCxnSpPr>
            <a:cxnSpLocks/>
          </p:cNvCxnSpPr>
          <p:nvPr/>
        </p:nvCxnSpPr>
        <p:spPr>
          <a:xfrm>
            <a:off x="5995593" y="3523476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074A9484-2932-4687-8EAD-A65F01CA43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47151" y="4989289"/>
            <a:ext cx="1561290" cy="20761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801CE363-88FC-49B0-9DD2-7CC109EE8238}"/>
              </a:ext>
            </a:extLst>
          </p:cNvPr>
          <p:cNvCxnSpPr>
            <a:cxnSpLocks/>
            <a:endCxn id="170" idx="0"/>
          </p:cNvCxnSpPr>
          <p:nvPr/>
        </p:nvCxnSpPr>
        <p:spPr>
          <a:xfrm rot="10800000" flipV="1">
            <a:off x="3245618" y="4981468"/>
            <a:ext cx="2791984" cy="2013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A83A06D9-0501-4165-8C84-831AD8CBFF6A}"/>
              </a:ext>
            </a:extLst>
          </p:cNvPr>
          <p:cNvCxnSpPr>
            <a:cxnSpLocks/>
          </p:cNvCxnSpPr>
          <p:nvPr/>
        </p:nvCxnSpPr>
        <p:spPr>
          <a:xfrm>
            <a:off x="7608441" y="4982168"/>
            <a:ext cx="1272651" cy="206954"/>
          </a:xfrm>
          <a:prstGeom prst="bentConnector3">
            <a:avLst>
              <a:gd name="adj1" fmla="val 1002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WELLS,Michael John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10013238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RST Officer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Morris Assaf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10017045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RSD Off. (Excl.)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626334" y="37223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655933" y="39969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10018494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655933" y="41633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Ops Data Mgmt Off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3406446" y="373193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Ceren YUKSEL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3436045" y="400652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10020290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3436045" y="417286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Registration Officer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6265682" y="37137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Zaid Al-Taie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6295281" y="3988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10021710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6295281" y="416452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Data Mgmt Associate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44027D3-6D81-4319-AE35-E9339C9534F3}"/>
              </a:ext>
            </a:extLst>
          </p:cNvPr>
          <p:cNvSpPr txBox="1"/>
          <p:nvPr/>
        </p:nvSpPr>
        <p:spPr>
          <a:xfrm>
            <a:off x="9098013" y="37242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Agata Bialczyk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10B92-A354-4EE7-BD12-822E6402063C}"/>
              </a:ext>
            </a:extLst>
          </p:cNvPr>
          <p:cNvSpPr txBox="1"/>
          <p:nvPr/>
        </p:nvSpPr>
        <p:spPr>
          <a:xfrm>
            <a:off x="9127612" y="39988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10021711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B17ED32-58C3-4BBE-BF59-599FCBCE12D1}"/>
              </a:ext>
            </a:extLst>
          </p:cNvPr>
          <p:cNvSpPr txBox="1"/>
          <p:nvPr/>
        </p:nvSpPr>
        <p:spPr>
          <a:xfrm>
            <a:off x="9127612" y="41651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 Research &amp; Info Off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67C62D-971C-48BF-9804-87F62B995EB9}"/>
              </a:ext>
            </a:extLst>
          </p:cNvPr>
          <p:cNvSpPr txBox="1"/>
          <p:nvPr/>
        </p:nvSpPr>
        <p:spPr>
          <a:xfrm>
            <a:off x="2063410" y="5216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Ahmed EL SAYED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545D342-B433-42BE-8233-5D35E11BF576}"/>
              </a:ext>
            </a:extLst>
          </p:cNvPr>
          <p:cNvSpPr txBox="1"/>
          <p:nvPr/>
        </p:nvSpPr>
        <p:spPr>
          <a:xfrm>
            <a:off x="2093009" y="54808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10022222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7FDF936-3FE6-43E2-9222-925C2C2C66E5}"/>
              </a:ext>
            </a:extLst>
          </p:cNvPr>
          <p:cNvSpPr txBox="1"/>
          <p:nvPr/>
        </p:nvSpPr>
        <p:spPr>
          <a:xfrm>
            <a:off x="2093009" y="562752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Ops Data Mgmt Off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50A53FE-11A8-455E-9500-C3DCB91CEAD9}"/>
              </a:ext>
            </a:extLst>
          </p:cNvPr>
          <p:cNvSpPr txBox="1"/>
          <p:nvPr/>
        </p:nvSpPr>
        <p:spPr>
          <a:xfrm>
            <a:off x="4867229" y="518707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Wadia ALAED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FCAF52B-76BC-4A43-8C89-4321673319B8}"/>
              </a:ext>
            </a:extLst>
          </p:cNvPr>
          <p:cNvSpPr txBox="1"/>
          <p:nvPr/>
        </p:nvSpPr>
        <p:spPr>
          <a:xfrm>
            <a:off x="4896828" y="546166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10022223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ACFE705-952F-4630-8271-8ACAEAE587B5}"/>
              </a:ext>
            </a:extLst>
          </p:cNvPr>
          <p:cNvSpPr txBox="1"/>
          <p:nvPr/>
        </p:nvSpPr>
        <p:spPr>
          <a:xfrm>
            <a:off x="4896828" y="562800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Ops Data Mgmt Off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F12DD69-D804-44EB-A575-25A6040F86C6}"/>
              </a:ext>
            </a:extLst>
          </p:cNvPr>
          <p:cNvSpPr txBox="1"/>
          <p:nvPr/>
        </p:nvSpPr>
        <p:spPr>
          <a:xfrm>
            <a:off x="7688350" y="518640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Maria LAGOUROU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BF8D18-1A26-4816-A981-17633F528CB4}"/>
              </a:ext>
            </a:extLst>
          </p:cNvPr>
          <p:cNvSpPr txBox="1"/>
          <p:nvPr/>
        </p:nvSpPr>
        <p:spPr>
          <a:xfrm>
            <a:off x="7717949" y="54609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10025415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0B05507-B173-4B08-8995-0A44CD62C7B7}"/>
              </a:ext>
            </a:extLst>
          </p:cNvPr>
          <p:cNvSpPr txBox="1"/>
          <p:nvPr/>
        </p:nvSpPr>
        <p:spPr>
          <a:xfrm>
            <a:off x="7717949" y="562733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Associate Ops DMO</a:t>
            </a:r>
          </a:p>
        </p:txBody>
      </p:sp>
    </p:spTree>
    <p:extLst>
      <p:ext uri="{BB962C8B-B14F-4D97-AF65-F5344CB8AC3E}">
        <p14:creationId xmlns:p14="http://schemas.microsoft.com/office/powerpoint/2010/main" val="2515262986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Director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Amin Awad</a:t>
            </a:r>
            <a:endParaRPr lang="en-SG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 smtClean="0"/>
              <a:t>10001339</a:t>
            </a:r>
            <a:endParaRPr lang="en-SG" sz="9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smtClean="0"/>
              <a:t>Director</a:t>
            </a:r>
            <a:endParaRPr lang="en-SG" sz="9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17,949,279.00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D2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890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117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Rema Jamous</a:t>
            </a:r>
            <a:endParaRPr lang="en-SG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 smtClean="0"/>
              <a:t>10001337</a:t>
            </a:r>
            <a:endParaRPr lang="en-SG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smtClean="0"/>
              <a:t>Deputy Director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5430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1,977,293.00 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9 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4 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246,025.00 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Marianne KNUTSSON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10001338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Principal Secretary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146,934.00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G6 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rot="5400000">
            <a:off x="3704100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246,025.00 </a:t>
            </a:r>
            <a:endParaRPr lang="en-SG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434578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434578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395248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5,970,319.00 </a:t>
            </a:r>
            <a:endParaRPr lang="en-SG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653781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 </a:t>
            </a:r>
            <a:endParaRPr lang="en-SG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05081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50 </a:t>
            </a:r>
            <a:endParaRPr lang="en-SG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841787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12 </a:t>
            </a:r>
            <a:endParaRPr lang="en-SG" sz="9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640801" y="372570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640801" y="439393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01471" y="437959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2,073,873.00 </a:t>
            </a:r>
            <a:endParaRPr lang="en-SG" sz="9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860004" y="437959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11304" y="455676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11 </a:t>
            </a:r>
            <a:endParaRPr lang="en-SG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048010" y="456586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 </a:t>
            </a:r>
            <a:endParaRPr lang="en-SG" sz="900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</p:cNvCxnSpPr>
          <p:nvPr/>
        </p:nvCxnSpPr>
        <p:spPr>
          <a:xfrm rot="5400000">
            <a:off x="4582528" y="3345221"/>
            <a:ext cx="2915107" cy="44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278255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278255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238925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162,436.00 </a:t>
            </a:r>
            <a:endParaRPr lang="en-SG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497458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</a:t>
            </a:r>
            <a:endParaRPr lang="en-SG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248758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685464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096230" y="3722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096230" y="4390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056900" y="4376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4,941,480.00 </a:t>
            </a:r>
            <a:endParaRPr lang="en-SG" sz="9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15433" y="4376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 </a:t>
            </a:r>
            <a:endParaRPr lang="en-SG" sz="9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066733" y="4553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30 </a:t>
            </a:r>
            <a:endParaRPr lang="en-SG" sz="9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03439" y="4562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5 </a:t>
            </a:r>
            <a:endParaRPr lang="en-SG" sz="9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325A97A-B1A8-437D-BE66-5E6FB470E728}"/>
              </a:ext>
            </a:extLst>
          </p:cNvPr>
          <p:cNvSpPr/>
          <p:nvPr/>
        </p:nvSpPr>
        <p:spPr>
          <a:xfrm>
            <a:off x="3428860" y="52031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D822DFC-DD1D-4791-9F6B-D79E7C0C092E}"/>
              </a:ext>
            </a:extLst>
          </p:cNvPr>
          <p:cNvCxnSpPr/>
          <p:nvPr/>
        </p:nvCxnSpPr>
        <p:spPr>
          <a:xfrm>
            <a:off x="3428860" y="58713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23062ED-DF6F-4BD7-AD71-F39F3194FFEF}"/>
              </a:ext>
            </a:extLst>
          </p:cNvPr>
          <p:cNvSpPr txBox="1"/>
          <p:nvPr/>
        </p:nvSpPr>
        <p:spPr>
          <a:xfrm>
            <a:off x="3389530" y="58569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256,186.00 </a:t>
            </a:r>
            <a:endParaRPr lang="en-SG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BB4FC8F-2BC7-422F-9214-B860A257441F}"/>
              </a:ext>
            </a:extLst>
          </p:cNvPr>
          <p:cNvSpPr txBox="1"/>
          <p:nvPr/>
        </p:nvSpPr>
        <p:spPr>
          <a:xfrm>
            <a:off x="4648063" y="58569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F014FE8-10D3-443A-A00A-77A3522EE927}"/>
              </a:ext>
            </a:extLst>
          </p:cNvPr>
          <p:cNvSpPr txBox="1"/>
          <p:nvPr/>
        </p:nvSpPr>
        <p:spPr>
          <a:xfrm>
            <a:off x="3399363" y="6034156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4EA3539-8B21-44F4-A9B0-5B7D9D95E6A1}"/>
              </a:ext>
            </a:extLst>
          </p:cNvPr>
          <p:cNvSpPr txBox="1"/>
          <p:nvPr/>
        </p:nvSpPr>
        <p:spPr>
          <a:xfrm>
            <a:off x="4836069" y="60432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CB11D2-45FF-4CE8-8B8C-DC9A904D5524}"/>
              </a:ext>
            </a:extLst>
          </p:cNvPr>
          <p:cNvSpPr/>
          <p:nvPr/>
        </p:nvSpPr>
        <p:spPr>
          <a:xfrm>
            <a:off x="635083" y="519480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35F89-749E-4C70-9203-EA9189B7FD7A}"/>
              </a:ext>
            </a:extLst>
          </p:cNvPr>
          <p:cNvCxnSpPr/>
          <p:nvPr/>
        </p:nvCxnSpPr>
        <p:spPr>
          <a:xfrm>
            <a:off x="635083" y="586302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C2C8610-EC0F-4967-89E0-D5DEB995F100}"/>
              </a:ext>
            </a:extLst>
          </p:cNvPr>
          <p:cNvSpPr txBox="1"/>
          <p:nvPr/>
        </p:nvSpPr>
        <p:spPr>
          <a:xfrm>
            <a:off x="595753" y="584868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1,166,961.00 </a:t>
            </a:r>
            <a:endParaRPr lang="en-SG" sz="9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44DDE3-E998-4C57-9C5C-7F7EAC41C43E}"/>
              </a:ext>
            </a:extLst>
          </p:cNvPr>
          <p:cNvSpPr txBox="1"/>
          <p:nvPr/>
        </p:nvSpPr>
        <p:spPr>
          <a:xfrm>
            <a:off x="1854286" y="584868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 </a:t>
            </a:r>
            <a:endParaRPr lang="en-SG" sz="9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E4C5FD-68D2-451D-82DA-06B4A92429CE}"/>
              </a:ext>
            </a:extLst>
          </p:cNvPr>
          <p:cNvSpPr txBox="1"/>
          <p:nvPr/>
        </p:nvSpPr>
        <p:spPr>
          <a:xfrm>
            <a:off x="605585" y="6025854"/>
            <a:ext cx="852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4 </a:t>
            </a:r>
            <a:endParaRPr lang="en-SG" sz="9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3A807D-946A-43DC-B00B-6B39FFA7320E}"/>
              </a:ext>
            </a:extLst>
          </p:cNvPr>
          <p:cNvSpPr txBox="1"/>
          <p:nvPr/>
        </p:nvSpPr>
        <p:spPr>
          <a:xfrm>
            <a:off x="2042292" y="603495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 </a:t>
            </a:r>
            <a:endParaRPr lang="en-SG" sz="9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5418FB5-0CC7-4C1D-94FB-16E0B64863CD}"/>
              </a:ext>
            </a:extLst>
          </p:cNvPr>
          <p:cNvSpPr/>
          <p:nvPr/>
        </p:nvSpPr>
        <p:spPr>
          <a:xfrm>
            <a:off x="6272537" y="52031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D3E75BB-B7BD-45EF-9851-9277814BF33F}"/>
              </a:ext>
            </a:extLst>
          </p:cNvPr>
          <p:cNvCxnSpPr/>
          <p:nvPr/>
        </p:nvCxnSpPr>
        <p:spPr>
          <a:xfrm>
            <a:off x="6272537" y="58713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77C5D7E-3B45-4E68-80D1-CFE2F9AF6706}"/>
              </a:ext>
            </a:extLst>
          </p:cNvPr>
          <p:cNvSpPr txBox="1"/>
          <p:nvPr/>
        </p:nvSpPr>
        <p:spPr>
          <a:xfrm>
            <a:off x="6233207" y="58569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418,622.00 </a:t>
            </a:r>
            <a:endParaRPr lang="en-SG" sz="9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E6404BC-0F31-43C2-9E14-10F95DFEFD70}"/>
              </a:ext>
            </a:extLst>
          </p:cNvPr>
          <p:cNvSpPr txBox="1"/>
          <p:nvPr/>
        </p:nvSpPr>
        <p:spPr>
          <a:xfrm>
            <a:off x="7491740" y="58569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 </a:t>
            </a:r>
            <a:endParaRPr lang="en-SG" sz="9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D3A293F-90D7-4D4C-9FF9-95B55BD89F89}"/>
              </a:ext>
            </a:extLst>
          </p:cNvPr>
          <p:cNvSpPr txBox="1"/>
          <p:nvPr/>
        </p:nvSpPr>
        <p:spPr>
          <a:xfrm>
            <a:off x="6243040" y="6034157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67F8A50-78DF-4B2D-BF3E-42AA9FC85F2A}"/>
              </a:ext>
            </a:extLst>
          </p:cNvPr>
          <p:cNvSpPr txBox="1"/>
          <p:nvPr/>
        </p:nvSpPr>
        <p:spPr>
          <a:xfrm>
            <a:off x="7679746" y="60432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5C5162D-4D3B-4A3B-9BEA-07D4759426AF}"/>
              </a:ext>
            </a:extLst>
          </p:cNvPr>
          <p:cNvSpPr/>
          <p:nvPr/>
        </p:nvSpPr>
        <p:spPr>
          <a:xfrm>
            <a:off x="9090512" y="519159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67BD35B-49DA-4127-9885-8CB70314DBB0}"/>
              </a:ext>
            </a:extLst>
          </p:cNvPr>
          <p:cNvCxnSpPr/>
          <p:nvPr/>
        </p:nvCxnSpPr>
        <p:spPr>
          <a:xfrm>
            <a:off x="9090512" y="585982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36F09E06-DD9F-4E0F-A982-D10A17CEB684}"/>
              </a:ext>
            </a:extLst>
          </p:cNvPr>
          <p:cNvSpPr txBox="1"/>
          <p:nvPr/>
        </p:nvSpPr>
        <p:spPr>
          <a:xfrm>
            <a:off x="9051182" y="584548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0.00 </a:t>
            </a:r>
            <a:endParaRPr lang="en-SG" sz="9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43B2B7B-27B1-49D4-AF60-F7AD76C5D2AE}"/>
              </a:ext>
            </a:extLst>
          </p:cNvPr>
          <p:cNvSpPr txBox="1"/>
          <p:nvPr/>
        </p:nvSpPr>
        <p:spPr>
          <a:xfrm>
            <a:off x="10309715" y="584548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590BC76-9850-40A9-87ED-E872DB37EB7D}"/>
              </a:ext>
            </a:extLst>
          </p:cNvPr>
          <p:cNvSpPr txBox="1"/>
          <p:nvPr/>
        </p:nvSpPr>
        <p:spPr>
          <a:xfrm>
            <a:off x="9061015" y="6022651"/>
            <a:ext cx="987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2D2E667-A540-46A0-A700-4AFA3F1C7CAD}"/>
              </a:ext>
            </a:extLst>
          </p:cNvPr>
          <p:cNvSpPr txBox="1"/>
          <p:nvPr/>
        </p:nvSpPr>
        <p:spPr>
          <a:xfrm>
            <a:off x="10497721" y="603175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3521020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9082" y="3516316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142453" y="3522251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1F1F46AA-E6D0-4600-924E-9AF6D541021E}"/>
              </a:ext>
            </a:extLst>
          </p:cNvPr>
          <p:cNvCxnSpPr>
            <a:cxnSpLocks/>
          </p:cNvCxnSpPr>
          <p:nvPr/>
        </p:nvCxnSpPr>
        <p:spPr>
          <a:xfrm>
            <a:off x="5995593" y="3523476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074A9484-2932-4687-8EAD-A65F01CA43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5604" y="4986175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801CE363-88FC-49B0-9DD2-7CC109EE8238}"/>
              </a:ext>
            </a:extLst>
          </p:cNvPr>
          <p:cNvCxnSpPr>
            <a:cxnSpLocks/>
          </p:cNvCxnSpPr>
          <p:nvPr/>
        </p:nvCxnSpPr>
        <p:spPr>
          <a:xfrm rot="5400000">
            <a:off x="3702120" y="286254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A83A06D9-0501-4165-8C84-831AD8CBFF6A}"/>
              </a:ext>
            </a:extLst>
          </p:cNvPr>
          <p:cNvCxnSpPr>
            <a:cxnSpLocks/>
          </p:cNvCxnSpPr>
          <p:nvPr/>
        </p:nvCxnSpPr>
        <p:spPr>
          <a:xfrm>
            <a:off x="6140473" y="4987406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3EF573AC-8F68-4164-B459-C4A1E40DDED5}"/>
              </a:ext>
            </a:extLst>
          </p:cNvPr>
          <p:cNvCxnSpPr>
            <a:cxnSpLocks/>
          </p:cNvCxnSpPr>
          <p:nvPr/>
        </p:nvCxnSpPr>
        <p:spPr>
          <a:xfrm>
            <a:off x="6088471" y="4980854"/>
            <a:ext cx="4162954" cy="228587"/>
          </a:xfrm>
          <a:prstGeom prst="bentConnector3">
            <a:avLst>
              <a:gd name="adj1" fmla="val 998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Jelena HAWELLEK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10001377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Executive Assistante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10016759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Ext Rel Officer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626334" y="37223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Aamir Saeed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655933" y="39969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10017628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655933" y="41633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Resource Manager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3406446" y="373193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Monica NORO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3436045" y="400652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10020620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3436045" y="417286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Deputy Director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6265682" y="37137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ACQUATI LOZEJ,Josef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6295281" y="3988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10021164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6295281" y="416452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Executive Assistant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44027D3-6D81-4319-AE35-E9339C9534F3}"/>
              </a:ext>
            </a:extLst>
          </p:cNvPr>
          <p:cNvSpPr txBox="1"/>
          <p:nvPr/>
        </p:nvSpPr>
        <p:spPr>
          <a:xfrm>
            <a:off x="9098013" y="37242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SHELOW, Hy R.D.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10B92-A354-4EE7-BD12-822E6402063C}"/>
              </a:ext>
            </a:extLst>
          </p:cNvPr>
          <p:cNvSpPr txBox="1"/>
          <p:nvPr/>
        </p:nvSpPr>
        <p:spPr>
          <a:xfrm>
            <a:off x="9127612" y="39988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B17ED32-58C3-4BBE-BF59-599FCBCE12D1}"/>
              </a:ext>
            </a:extLst>
          </p:cNvPr>
          <p:cNvSpPr txBox="1"/>
          <p:nvPr/>
        </p:nvSpPr>
        <p:spPr>
          <a:xfrm>
            <a:off x="9127612" y="41651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Head of MENA Protection Service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67C62D-971C-48BF-9804-87F62B995EB9}"/>
              </a:ext>
            </a:extLst>
          </p:cNvPr>
          <p:cNvSpPr txBox="1"/>
          <p:nvPr/>
        </p:nvSpPr>
        <p:spPr>
          <a:xfrm>
            <a:off x="617998" y="52281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François Reybet-Degat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545D342-B433-42BE-8233-5D35E11BF576}"/>
              </a:ext>
            </a:extLst>
          </p:cNvPr>
          <p:cNvSpPr txBox="1"/>
          <p:nvPr/>
        </p:nvSpPr>
        <p:spPr>
          <a:xfrm>
            <a:off x="647597" y="549286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10024606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7FDF936-3FE6-43E2-9222-925C2C2C66E5}"/>
              </a:ext>
            </a:extLst>
          </p:cNvPr>
          <p:cNvSpPr txBox="1"/>
          <p:nvPr/>
        </p:nvSpPr>
        <p:spPr>
          <a:xfrm>
            <a:off x="647597" y="563954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Deputy Director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50A53FE-11A8-455E-9500-C3DCB91CEAD9}"/>
              </a:ext>
            </a:extLst>
          </p:cNvPr>
          <p:cNvSpPr txBox="1"/>
          <p:nvPr/>
        </p:nvSpPr>
        <p:spPr>
          <a:xfrm>
            <a:off x="3421817" y="51990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Rula AMIN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FCAF52B-76BC-4A43-8C89-4321673319B8}"/>
              </a:ext>
            </a:extLst>
          </p:cNvPr>
          <p:cNvSpPr txBox="1"/>
          <p:nvPr/>
        </p:nvSpPr>
        <p:spPr>
          <a:xfrm>
            <a:off x="3451416" y="54736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10026045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ACFE705-952F-4630-8271-8ACAEAE587B5}"/>
              </a:ext>
            </a:extLst>
          </p:cNvPr>
          <p:cNvSpPr txBox="1"/>
          <p:nvPr/>
        </p:nvSpPr>
        <p:spPr>
          <a:xfrm>
            <a:off x="3451416" y="56400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Comms Advisor/Spokesperson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F12DD69-D804-44EB-A575-25A6040F86C6}"/>
              </a:ext>
            </a:extLst>
          </p:cNvPr>
          <p:cNvSpPr txBox="1"/>
          <p:nvPr/>
        </p:nvSpPr>
        <p:spPr>
          <a:xfrm>
            <a:off x="6242938" y="519841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Sima KANAAN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BF8D18-1A26-4816-A981-17633F528CB4}"/>
              </a:ext>
            </a:extLst>
          </p:cNvPr>
          <p:cNvSpPr txBox="1"/>
          <p:nvPr/>
        </p:nvSpPr>
        <p:spPr>
          <a:xfrm>
            <a:off x="6272537" y="54730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10027875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0B05507-B173-4B08-8995-0A44CD62C7B7}"/>
              </a:ext>
            </a:extLst>
          </p:cNvPr>
          <p:cNvSpPr txBox="1"/>
          <p:nvPr/>
        </p:nvSpPr>
        <p:spPr>
          <a:xfrm>
            <a:off x="6272537" y="5639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Senior Development Advisor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C68D043-0777-43FC-9A75-B8118C4D8B5C}"/>
              </a:ext>
            </a:extLst>
          </p:cNvPr>
          <p:cNvSpPr txBox="1"/>
          <p:nvPr/>
        </p:nvSpPr>
        <p:spPr>
          <a:xfrm>
            <a:off x="9073727" y="518962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7763B9A-68F4-43DB-9300-75446B1A6775}"/>
              </a:ext>
            </a:extLst>
          </p:cNvPr>
          <p:cNvSpPr txBox="1"/>
          <p:nvPr/>
        </p:nvSpPr>
        <p:spPr>
          <a:xfrm>
            <a:off x="9103326" y="54642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10029213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480EAF1B-C032-4CE7-962A-03EF50B329D3}"/>
              </a:ext>
            </a:extLst>
          </p:cNvPr>
          <p:cNvSpPr txBox="1"/>
          <p:nvPr/>
        </p:nvSpPr>
        <p:spPr>
          <a:xfrm>
            <a:off x="9103326" y="563055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Snr. Risk &amp; Compliance Officer Advisor</a:t>
            </a:r>
          </a:p>
        </p:txBody>
      </p:sp>
    </p:spTree>
    <p:extLst>
      <p:ext uri="{BB962C8B-B14F-4D97-AF65-F5344CB8AC3E}">
        <p14:creationId xmlns:p14="http://schemas.microsoft.com/office/powerpoint/2010/main" val="386454016"/>
      </p:ext>
    </p:extLst>
  </p:cSld>
  <p:clrMapOvr>
    <a:masterClrMapping/>
  </p:clrMapOvr>
</p:sld>
</file>

<file path=ppt/slides/slide13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Deputy Director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Monica NORO</a:t>
            </a:r>
            <a:endParaRPr lang="en-SG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 smtClean="0"/>
              <a:t>10020620</a:t>
            </a:r>
            <a:endParaRPr lang="en-SG" sz="9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smtClean="0"/>
              <a:t>Deputy Director</a:t>
            </a:r>
            <a:endParaRPr lang="en-SG" sz="9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5,970,319.00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890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50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Karson Snyder</a:t>
            </a:r>
            <a:endParaRPr lang="en-SG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 smtClean="0"/>
              <a:t>10002112</a:t>
            </a:r>
            <a:endParaRPr lang="en-SG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smtClean="0"/>
              <a:t>Snr Reg Field Security Coord.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5430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231,012.00 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949,647.00 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7 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7 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Ban Al-Bahrani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10010755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Principal Secretary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42,028.00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GL6 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rot="5400000">
            <a:off x="3704100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444,820.00 </a:t>
            </a:r>
            <a:endParaRPr lang="en-SG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 </a:t>
            </a:r>
            <a:endParaRPr lang="en-SG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434578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434578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395248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1,118,543.00 </a:t>
            </a:r>
            <a:endParaRPr lang="en-SG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653781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05081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14 </a:t>
            </a:r>
            <a:endParaRPr lang="en-SG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841787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 </a:t>
            </a:r>
            <a:endParaRPr lang="en-SG" sz="9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640801" y="372570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640801" y="439393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01471" y="437959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223,430.00 </a:t>
            </a:r>
            <a:endParaRPr lang="en-SG" sz="9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860004" y="437959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11304" y="455676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048010" y="456586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</p:cNvCxnSpPr>
          <p:nvPr/>
        </p:nvCxnSpPr>
        <p:spPr>
          <a:xfrm rot="5400000">
            <a:off x="4582528" y="3345221"/>
            <a:ext cx="2915107" cy="44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278255" y="373401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278255" y="440223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238925" y="438789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196,567.00 </a:t>
            </a:r>
            <a:endParaRPr lang="en-SG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497458" y="438789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248758" y="456506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685464" y="457416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 </a:t>
            </a:r>
            <a:endParaRPr lang="en-SG" sz="9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096230" y="3722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096230" y="4390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056900" y="4376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446,860.00 </a:t>
            </a:r>
            <a:endParaRPr lang="en-SG" sz="9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15433" y="4376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066733" y="4553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03439" y="4562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325A97A-B1A8-437D-BE66-5E6FB470E728}"/>
              </a:ext>
            </a:extLst>
          </p:cNvPr>
          <p:cNvSpPr/>
          <p:nvPr/>
        </p:nvSpPr>
        <p:spPr>
          <a:xfrm>
            <a:off x="3428860" y="52031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D822DFC-DD1D-4791-9F6B-D79E7C0C092E}"/>
              </a:ext>
            </a:extLst>
          </p:cNvPr>
          <p:cNvCxnSpPr/>
          <p:nvPr/>
        </p:nvCxnSpPr>
        <p:spPr>
          <a:xfrm>
            <a:off x="3428860" y="58713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23062ED-DF6F-4BD7-AD71-F39F3194FFEF}"/>
              </a:ext>
            </a:extLst>
          </p:cNvPr>
          <p:cNvSpPr txBox="1"/>
          <p:nvPr/>
        </p:nvSpPr>
        <p:spPr>
          <a:xfrm>
            <a:off x="3389530" y="58569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435,162.00 </a:t>
            </a:r>
            <a:endParaRPr lang="en-SG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BB4FC8F-2BC7-422F-9214-B860A257441F}"/>
              </a:ext>
            </a:extLst>
          </p:cNvPr>
          <p:cNvSpPr txBox="1"/>
          <p:nvPr/>
        </p:nvSpPr>
        <p:spPr>
          <a:xfrm>
            <a:off x="4648063" y="58569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F014FE8-10D3-443A-A00A-77A3522EE927}"/>
              </a:ext>
            </a:extLst>
          </p:cNvPr>
          <p:cNvSpPr txBox="1"/>
          <p:nvPr/>
        </p:nvSpPr>
        <p:spPr>
          <a:xfrm>
            <a:off x="3399363" y="6034156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 </a:t>
            </a:r>
            <a:endParaRPr lang="en-SG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4EA3539-8B21-44F4-A9B0-5B7D9D95E6A1}"/>
              </a:ext>
            </a:extLst>
          </p:cNvPr>
          <p:cNvSpPr txBox="1"/>
          <p:nvPr/>
        </p:nvSpPr>
        <p:spPr>
          <a:xfrm>
            <a:off x="4836069" y="60432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CB11D2-45FF-4CE8-8B8C-DC9A904D5524}"/>
              </a:ext>
            </a:extLst>
          </p:cNvPr>
          <p:cNvSpPr/>
          <p:nvPr/>
        </p:nvSpPr>
        <p:spPr>
          <a:xfrm>
            <a:off x="635083" y="519480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35F89-749E-4C70-9203-EA9189B7FD7A}"/>
              </a:ext>
            </a:extLst>
          </p:cNvPr>
          <p:cNvCxnSpPr/>
          <p:nvPr/>
        </p:nvCxnSpPr>
        <p:spPr>
          <a:xfrm>
            <a:off x="635083" y="586302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C2C8610-EC0F-4967-89E0-D5DEB995F100}"/>
              </a:ext>
            </a:extLst>
          </p:cNvPr>
          <p:cNvSpPr txBox="1"/>
          <p:nvPr/>
        </p:nvSpPr>
        <p:spPr>
          <a:xfrm>
            <a:off x="595753" y="584868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703,425.00 </a:t>
            </a:r>
            <a:endParaRPr lang="en-SG" sz="9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44DDE3-E998-4C57-9C5C-7F7EAC41C43E}"/>
              </a:ext>
            </a:extLst>
          </p:cNvPr>
          <p:cNvSpPr txBox="1"/>
          <p:nvPr/>
        </p:nvSpPr>
        <p:spPr>
          <a:xfrm>
            <a:off x="1854286" y="584868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E4C5FD-68D2-451D-82DA-06B4A92429CE}"/>
              </a:ext>
            </a:extLst>
          </p:cNvPr>
          <p:cNvSpPr txBox="1"/>
          <p:nvPr/>
        </p:nvSpPr>
        <p:spPr>
          <a:xfrm>
            <a:off x="605585" y="6025854"/>
            <a:ext cx="852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5 </a:t>
            </a:r>
            <a:endParaRPr lang="en-SG" sz="9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3A807D-946A-43DC-B00B-6B39FFA7320E}"/>
              </a:ext>
            </a:extLst>
          </p:cNvPr>
          <p:cNvSpPr txBox="1"/>
          <p:nvPr/>
        </p:nvSpPr>
        <p:spPr>
          <a:xfrm>
            <a:off x="2042292" y="603495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5 </a:t>
            </a:r>
            <a:endParaRPr lang="en-SG" sz="9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5418FB5-0CC7-4C1D-94FB-16E0B64863CD}"/>
              </a:ext>
            </a:extLst>
          </p:cNvPr>
          <p:cNvSpPr/>
          <p:nvPr/>
        </p:nvSpPr>
        <p:spPr>
          <a:xfrm>
            <a:off x="6272537" y="52031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D3E75BB-B7BD-45EF-9851-9277814BF33F}"/>
              </a:ext>
            </a:extLst>
          </p:cNvPr>
          <p:cNvCxnSpPr/>
          <p:nvPr/>
        </p:nvCxnSpPr>
        <p:spPr>
          <a:xfrm>
            <a:off x="6272537" y="58713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77C5D7E-3B45-4E68-80D1-CFE2F9AF6706}"/>
              </a:ext>
            </a:extLst>
          </p:cNvPr>
          <p:cNvSpPr txBox="1"/>
          <p:nvPr/>
        </p:nvSpPr>
        <p:spPr>
          <a:xfrm>
            <a:off x="6233207" y="58569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233,555.00 </a:t>
            </a:r>
            <a:endParaRPr lang="en-SG" sz="9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E6404BC-0F31-43C2-9E14-10F95DFEFD70}"/>
              </a:ext>
            </a:extLst>
          </p:cNvPr>
          <p:cNvSpPr txBox="1"/>
          <p:nvPr/>
        </p:nvSpPr>
        <p:spPr>
          <a:xfrm>
            <a:off x="7491740" y="58569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P2 </a:t>
            </a:r>
            <a:endParaRPr lang="en-SG" sz="9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D3A293F-90D7-4D4C-9FF9-95B55BD89F89}"/>
              </a:ext>
            </a:extLst>
          </p:cNvPr>
          <p:cNvSpPr txBox="1"/>
          <p:nvPr/>
        </p:nvSpPr>
        <p:spPr>
          <a:xfrm>
            <a:off x="6243040" y="6034157"/>
            <a:ext cx="90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 </a:t>
            </a:r>
            <a:endParaRPr lang="en-SG" sz="9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67F8A50-78DF-4B2D-BF3E-42AA9FC85F2A}"/>
              </a:ext>
            </a:extLst>
          </p:cNvPr>
          <p:cNvSpPr txBox="1"/>
          <p:nvPr/>
        </p:nvSpPr>
        <p:spPr>
          <a:xfrm>
            <a:off x="7679746" y="60432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 </a:t>
            </a:r>
            <a:endParaRPr lang="en-SG" sz="9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5C5162D-4D3B-4A3B-9BEA-07D4759426AF}"/>
              </a:ext>
            </a:extLst>
          </p:cNvPr>
          <p:cNvSpPr/>
          <p:nvPr/>
        </p:nvSpPr>
        <p:spPr>
          <a:xfrm>
            <a:off x="9090512" y="519159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67BD35B-49DA-4127-9885-8CB70314DBB0}"/>
              </a:ext>
            </a:extLst>
          </p:cNvPr>
          <p:cNvCxnSpPr/>
          <p:nvPr/>
        </p:nvCxnSpPr>
        <p:spPr>
          <a:xfrm>
            <a:off x="9090512" y="585982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36F09E06-DD9F-4E0F-A982-D10A17CEB684}"/>
              </a:ext>
            </a:extLst>
          </p:cNvPr>
          <p:cNvSpPr txBox="1"/>
          <p:nvPr/>
        </p:nvSpPr>
        <p:spPr>
          <a:xfrm>
            <a:off x="9051182" y="584548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689,084.00 </a:t>
            </a:r>
            <a:endParaRPr lang="en-SG" sz="9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43B2B7B-27B1-49D4-AF60-F7AD76C5D2AE}"/>
              </a:ext>
            </a:extLst>
          </p:cNvPr>
          <p:cNvSpPr txBox="1"/>
          <p:nvPr/>
        </p:nvSpPr>
        <p:spPr>
          <a:xfrm>
            <a:off x="10309715" y="584548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 </a:t>
            </a:r>
            <a:endParaRPr lang="en-SG" sz="9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590BC76-9850-40A9-87ED-E872DB37EB7D}"/>
              </a:ext>
            </a:extLst>
          </p:cNvPr>
          <p:cNvSpPr txBox="1"/>
          <p:nvPr/>
        </p:nvSpPr>
        <p:spPr>
          <a:xfrm>
            <a:off x="9061015" y="6022651"/>
            <a:ext cx="987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4 </a:t>
            </a:r>
            <a:endParaRPr lang="en-SG" sz="9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2D2E667-A540-46A0-A700-4AFA3F1C7CAD}"/>
              </a:ext>
            </a:extLst>
          </p:cNvPr>
          <p:cNvSpPr txBox="1"/>
          <p:nvPr/>
        </p:nvSpPr>
        <p:spPr>
          <a:xfrm>
            <a:off x="10497721" y="603175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 </a:t>
            </a:r>
            <a:endParaRPr lang="en-SG" sz="900" dirty="0"/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3521020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9082" y="3516316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142453" y="3522251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1F1F46AA-E6D0-4600-924E-9AF6D541021E}"/>
              </a:ext>
            </a:extLst>
          </p:cNvPr>
          <p:cNvCxnSpPr>
            <a:cxnSpLocks/>
          </p:cNvCxnSpPr>
          <p:nvPr/>
        </p:nvCxnSpPr>
        <p:spPr>
          <a:xfrm>
            <a:off x="5995593" y="3523476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074A9484-2932-4687-8EAD-A65F01CA43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5604" y="4986175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801CE363-88FC-49B0-9DD2-7CC109EE8238}"/>
              </a:ext>
            </a:extLst>
          </p:cNvPr>
          <p:cNvCxnSpPr>
            <a:cxnSpLocks/>
          </p:cNvCxnSpPr>
          <p:nvPr/>
        </p:nvCxnSpPr>
        <p:spPr>
          <a:xfrm rot="5400000">
            <a:off x="3702120" y="286254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A83A06D9-0501-4165-8C84-831AD8CBFF6A}"/>
              </a:ext>
            </a:extLst>
          </p:cNvPr>
          <p:cNvCxnSpPr>
            <a:cxnSpLocks/>
          </p:cNvCxnSpPr>
          <p:nvPr/>
        </p:nvCxnSpPr>
        <p:spPr>
          <a:xfrm>
            <a:off x="6140473" y="4987406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3EF573AC-8F68-4164-B459-C4A1E40DDED5}"/>
              </a:ext>
            </a:extLst>
          </p:cNvPr>
          <p:cNvCxnSpPr>
            <a:cxnSpLocks/>
          </p:cNvCxnSpPr>
          <p:nvPr/>
        </p:nvCxnSpPr>
        <p:spPr>
          <a:xfrm>
            <a:off x="6088471" y="4980854"/>
            <a:ext cx="4162954" cy="228587"/>
          </a:xfrm>
          <a:prstGeom prst="bentConnector3">
            <a:avLst>
              <a:gd name="adj1" fmla="val 998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Arnaud BLAZY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10014896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Regional Supply Coord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Stephane Savarimuthu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10019050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Info Mgmt Officer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626334" y="37223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Irina CONOVALI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655933" y="39969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10019761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655933" y="41633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Inter-Agency Coord. Adv.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3406446" y="373193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Laurent Raguin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3436045" y="400652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10021162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3436045" y="417286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Ops Manager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6265682" y="371375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Marieme Ndiaye Diouf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6295281" y="3988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10021163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6295281" y="416452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Staff Welfare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44027D3-6D81-4319-AE35-E9339C9534F3}"/>
              </a:ext>
            </a:extLst>
          </p:cNvPr>
          <p:cNvSpPr txBox="1"/>
          <p:nvPr/>
        </p:nvSpPr>
        <p:spPr>
          <a:xfrm>
            <a:off x="9098013" y="37242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Shaden Khallaf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10B92-A354-4EE7-BD12-822E6402063C}"/>
              </a:ext>
            </a:extLst>
          </p:cNvPr>
          <p:cNvSpPr txBox="1"/>
          <p:nvPr/>
        </p:nvSpPr>
        <p:spPr>
          <a:xfrm>
            <a:off x="9127612" y="39988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B17ED32-58C3-4BBE-BF59-599FCBCE12D1}"/>
              </a:ext>
            </a:extLst>
          </p:cNvPr>
          <p:cNvSpPr txBox="1"/>
          <p:nvPr/>
        </p:nvSpPr>
        <p:spPr>
          <a:xfrm>
            <a:off x="9127612" y="41651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Policy Advisor (MENA)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67C62D-971C-48BF-9804-87F62B995EB9}"/>
              </a:ext>
            </a:extLst>
          </p:cNvPr>
          <p:cNvSpPr txBox="1"/>
          <p:nvPr/>
        </p:nvSpPr>
        <p:spPr>
          <a:xfrm>
            <a:off x="617998" y="52281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Ryan Marshall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545D342-B433-42BE-8233-5D35E11BF576}"/>
              </a:ext>
            </a:extLst>
          </p:cNvPr>
          <p:cNvSpPr txBox="1"/>
          <p:nvPr/>
        </p:nvSpPr>
        <p:spPr>
          <a:xfrm>
            <a:off x="647597" y="549286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10021168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7FDF936-3FE6-43E2-9222-925C2C2C66E5}"/>
              </a:ext>
            </a:extLst>
          </p:cNvPr>
          <p:cNvSpPr txBox="1"/>
          <p:nvPr/>
        </p:nvSpPr>
        <p:spPr>
          <a:xfrm>
            <a:off x="647597" y="563954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Ext Rel Officer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50A53FE-11A8-455E-9500-C3DCB91CEAD9}"/>
              </a:ext>
            </a:extLst>
          </p:cNvPr>
          <p:cNvSpPr txBox="1"/>
          <p:nvPr/>
        </p:nvSpPr>
        <p:spPr>
          <a:xfrm>
            <a:off x="3421817" y="5199087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Sohail AKHTAR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FCAF52B-76BC-4A43-8C89-4321673319B8}"/>
              </a:ext>
            </a:extLst>
          </p:cNvPr>
          <p:cNvSpPr txBox="1"/>
          <p:nvPr/>
        </p:nvSpPr>
        <p:spPr>
          <a:xfrm>
            <a:off x="3451416" y="547367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10021174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ACFE705-952F-4630-8271-8ACAEAE587B5}"/>
              </a:ext>
            </a:extLst>
          </p:cNvPr>
          <p:cNvSpPr txBox="1"/>
          <p:nvPr/>
        </p:nvSpPr>
        <p:spPr>
          <a:xfrm>
            <a:off x="3451416" y="564001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Snr. Reg Risk &amp; Compl. Off.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F12DD69-D804-44EB-A575-25A6040F86C6}"/>
              </a:ext>
            </a:extLst>
          </p:cNvPr>
          <p:cNvSpPr txBox="1"/>
          <p:nvPr/>
        </p:nvSpPr>
        <p:spPr>
          <a:xfrm>
            <a:off x="6242938" y="519841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Linda RACHED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BF8D18-1A26-4816-A981-17633F528CB4}"/>
              </a:ext>
            </a:extLst>
          </p:cNvPr>
          <p:cNvSpPr txBox="1"/>
          <p:nvPr/>
        </p:nvSpPr>
        <p:spPr>
          <a:xfrm>
            <a:off x="6272537" y="54730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10023482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0B05507-B173-4B08-8995-0A44CD62C7B7}"/>
              </a:ext>
            </a:extLst>
          </p:cNvPr>
          <p:cNvSpPr txBox="1"/>
          <p:nvPr/>
        </p:nvSpPr>
        <p:spPr>
          <a:xfrm>
            <a:off x="6272537" y="563934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Assoc. Reg HR Off. (Syria SIT)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C68D043-0777-43FC-9A75-B8118C4D8B5C}"/>
              </a:ext>
            </a:extLst>
          </p:cNvPr>
          <p:cNvSpPr txBox="1"/>
          <p:nvPr/>
        </p:nvSpPr>
        <p:spPr>
          <a:xfrm>
            <a:off x="9073727" y="5189621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Volker Schimmel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7763B9A-68F4-43DB-9300-75446B1A6775}"/>
              </a:ext>
            </a:extLst>
          </p:cNvPr>
          <p:cNvSpPr txBox="1"/>
          <p:nvPr/>
        </p:nvSpPr>
        <p:spPr>
          <a:xfrm>
            <a:off x="9103326" y="54642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10026117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480EAF1B-C032-4CE7-962A-03EF50B329D3}"/>
              </a:ext>
            </a:extLst>
          </p:cNvPr>
          <p:cNvSpPr txBox="1"/>
          <p:nvPr/>
        </p:nvSpPr>
        <p:spPr>
          <a:xfrm>
            <a:off x="9103326" y="563055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CBI Coord</a:t>
            </a:r>
          </a:p>
        </p:txBody>
      </p:sp>
    </p:spTree>
    <p:extLst>
      <p:ext uri="{BB962C8B-B14F-4D97-AF65-F5344CB8AC3E}">
        <p14:creationId xmlns:p14="http://schemas.microsoft.com/office/powerpoint/2010/main" val="386454016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Senior Development Advisor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Sima KANAAN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10027875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Senior Development Advisor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418,622.00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Anna GAunt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10027620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 Snr Livelihoods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162,436.00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Policy Advisor (MENA)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Shaden Khallaf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Policy Advisor (MENA)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446,860.00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Policy Off (Syria Sit)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223,430.00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Snr. Reg Risk &amp; Compl. Off.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Sohail AKHTAR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Snr. Reg Risk &amp; Compl. Off.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435,162.00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10026938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Oversight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238,595.00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 CBI Coord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Volker Schimmel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10026117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CBI Coord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689,084.00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4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Pallavi RAI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10025937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Snr. Reg. CBI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492,517.00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Reg. Prot Coord (Roving)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Jason HEPPS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10024829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Reg. Prot Coord (Roving)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385,866.00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Ambika Mukund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10026290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Prot.-Cluster Info Mgt Off. (WoS)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162,436.00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1b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Desk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Irfan ADIL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10001352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Desk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406,920.00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Ejigayehu Tesfaye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10001355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Prog Associate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160,895.00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G7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1c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Info Mgmt Off WoS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REHMAN,Kaleem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10025935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Info Mgmt Off WoS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248,253.00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Nuha Abdallah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10021317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Info Mgmt Associate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51,686.00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GL7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1e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 Oversight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10026938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Oversight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238,595.00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Nadine ABU MATER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10025936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Finance Associate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42,028.00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G6 - TA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1f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Snr. Reg. CBI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Pallavi RAI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10025937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Snr. Reg. CBI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492,517.00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Yara Maasri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10026939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CBI Of (Vul Assemt &amp; Targ)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246,492.00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Finance Associate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Nuha Othman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10004949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Finance Associate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86,131.00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GL7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Reem Yaghi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10023537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Finance Assistant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34,445.00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GL5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2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ICT Associate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Iyad Kanan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10013213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ICT Associate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86,131.00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GL7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AL-QUDAH,Ayman Ahmad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10023533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ICT Assistant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34,445.00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GL5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2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Reg CBI Of (Vul Assemt &amp; Targ)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Yara Maasri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10026939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CBI Of (Vul Assemt &amp; Targ)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246,492.00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KAWASH,Ali Basim Ali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10026940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Asst Data Analyst Off (CBI)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84,056.00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NOA - TA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2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Reg RST Off (Processing)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BARBER,Elizabeth Ann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10025414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RST Off (Processing)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231,326.00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4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Ghanwa TUQAN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10021707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Associate RST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68,890.00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NOB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2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Asst Data Analyst Off (CBI)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KAWASH,Ali Basim Ali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10026940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Asst Data Analyst Off (CBI)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84,056.00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NOA - TA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Ruba AHMAD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10026942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Data Mgmt Assc (EyeCloud)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42,028.00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G6 - TA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Head of Unit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Karmen Sakhr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10017999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Head of Unit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847,461.00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10001354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Desk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567,815.00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Head of Unit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10027182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Head of Unit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686,566.00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Irfan ADIL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10001352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Desk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406,920.00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c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 Field Security Coord.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Karson Snyder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10002112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Field Security Coord.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231,012.00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Osama Al Hamidi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10023532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Field Safety Assistant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34,445.00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GL5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2e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 Info Mgmt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Stephane Savarimuthu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10019050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Info Mgmt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446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444,820.00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13736" y="2107411"/>
            <a:ext cx="70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4928140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4934985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REHMAN,Kaleem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4962599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10025935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4934985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Info Mgmt Off WoS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4928140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4888810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248,253.00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6147343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 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4898643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6335349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9254A-33A8-4EC1-A27B-FCA58B214A98}"/>
              </a:ext>
            </a:extLst>
          </p:cNvPr>
          <p:cNvCxnSpPr>
            <a:stCxn id="41" idx="2"/>
            <a:endCxn id="70" idx="0"/>
          </p:cNvCxnSpPr>
          <p:nvPr/>
        </p:nvCxnSpPr>
        <p:spPr>
          <a:xfrm>
            <a:off x="6096000" y="2338243"/>
            <a:ext cx="685" cy="446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3114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Deputy Director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François Reybet-Degat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10024606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Deputy Director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1,166,961.00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79" y="210741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4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3494679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3501524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Alexander Tyler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3529138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10001371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3501524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Head of Unit  (Middle East)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3494679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3455349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525,671.00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4713882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3465182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4901888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6293183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6304485" y="2784741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TSURKO,Vladimir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6271634" y="3059331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10024719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6300028" y="3215840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Special Adviser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6293183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6253853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320,645.00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7512386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D1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6263686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7700392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  <a:endCxn id="90" idx="0"/>
          </p:cNvCxnSpPr>
          <p:nvPr/>
        </p:nvCxnSpPr>
        <p:spPr>
          <a:xfrm rot="16200000" flipH="1">
            <a:off x="6556729" y="1877513"/>
            <a:ext cx="446498" cy="13679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4663225" y="2566783"/>
            <a:ext cx="1432775" cy="2179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01189"/>
      </p:ext>
    </p:extLst>
  </p:cSld>
  <p:clrMapOvr>
    <a:masterClrMapping/>
  </p:clrMapOvr>
</p:sld>
</file>

<file path=ppt/slides/slide3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Assoc. Reg HR Off. (Syria SIT)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Linda RACHED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10023482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Assoc. Reg HR Off. (Syria SIT)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233,555.00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P2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79" y="210741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3494679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3501524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Henrieta Sokhon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3529138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10016905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3501524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HR Associate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3494679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3455349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51,686.00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4713882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GL6 - TA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3465182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4901888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6293183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6304485" y="2784741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6271634" y="3059331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10023534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6300028" y="3215840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HR Associate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6293183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6253853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51,686.00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7512386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GL5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6263686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7700392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  <a:endCxn id="90" idx="0"/>
          </p:cNvCxnSpPr>
          <p:nvPr/>
        </p:nvCxnSpPr>
        <p:spPr>
          <a:xfrm rot="16200000" flipH="1">
            <a:off x="6556729" y="1877513"/>
            <a:ext cx="446498" cy="13679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4663225" y="2566783"/>
            <a:ext cx="1432775" cy="2179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01189"/>
      </p:ext>
    </p:extLst>
  </p:cSld>
  <p:clrMapOvr>
    <a:masterClrMapping/>
  </p:clrMapOvr>
</p:sld>
</file>

<file path=ppt/slides/slide3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Protection Advisor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Areti SIANNI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10020309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Protection Advisor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771,696.00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79" y="210741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3494679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3501524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Gabriela WENGERT HABAB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3529138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10017386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3501524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Research&amp;Info Officer (COI)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3494679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3455349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246,025.00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4713882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3465182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4901888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6293183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6304485" y="2784741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Zeeshan QAMAR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6271634" y="3059331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10020960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6300028" y="3215840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Info Mgmt Officer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6293183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6253853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246,025.00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7512386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6263686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7700392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  <a:endCxn id="90" idx="0"/>
          </p:cNvCxnSpPr>
          <p:nvPr/>
        </p:nvCxnSpPr>
        <p:spPr>
          <a:xfrm rot="16200000" flipH="1">
            <a:off x="6556729" y="1877513"/>
            <a:ext cx="446498" cy="13679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4663225" y="2566783"/>
            <a:ext cx="1432775" cy="2179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01189"/>
      </p:ext>
    </p:extLst>
  </p:cSld>
  <p:clrMapOvr>
    <a:masterClrMapping/>
  </p:clrMapOvr>
</p:sld>
</file>

<file path=ppt/slides/slide3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Head of Unit  (Middle East)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Alexander Tyler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10001371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Head of Unit  (Middle East)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525,671.00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79" y="210741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3494679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3501524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Vladimir Smoljan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3529138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10013077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3501524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Desk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3494679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3455349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246,025.00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4713882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3465182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4901888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6293183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6304485" y="2784741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VILLALON,Generosa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6271634" y="3059331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10026541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6300028" y="3215840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Principal Secretary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6293183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6253853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0.00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7512386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G6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6263686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7700392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  <a:endCxn id="90" idx="0"/>
          </p:cNvCxnSpPr>
          <p:nvPr/>
        </p:nvCxnSpPr>
        <p:spPr>
          <a:xfrm rot="16200000" flipH="1">
            <a:off x="6556729" y="1877513"/>
            <a:ext cx="446498" cy="13679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4663225" y="2566783"/>
            <a:ext cx="1432775" cy="2179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01189"/>
      </p:ext>
    </p:extLst>
  </p:cSld>
  <p:clrMapOvr>
    <a:masterClrMapping/>
  </p:clrMapOvr>
</p:sld>
</file>

<file path=ppt/slides/slide31a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Desk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10001354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Desk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567,815.00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79" y="210741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3494679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3501524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Nathalie Meynet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3529138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3501524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Prog Associate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3494679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3455349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160,895.00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4713882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G7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3465182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4901888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6293183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6304485" y="2784741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Danny Journet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6271634" y="3059331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10001380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6300028" y="3215840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Prog Associate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6293183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6253853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160,895.00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7512386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G7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6263686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7700392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  <a:endCxn id="90" idx="0"/>
          </p:cNvCxnSpPr>
          <p:nvPr/>
        </p:nvCxnSpPr>
        <p:spPr>
          <a:xfrm rot="16200000" flipH="1">
            <a:off x="6556729" y="1877513"/>
            <a:ext cx="446498" cy="13679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4663225" y="2566783"/>
            <a:ext cx="1432775" cy="2179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01189"/>
      </p:ext>
    </p:extLst>
  </p:cSld>
  <p:clrMapOvr>
    <a:masterClrMapping/>
  </p:clrMapOvr>
</p:sld>
</file>

<file path=ppt/slides/slide3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 RST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WELLS,Michael John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10013238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RST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590,329.00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79" y="210741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6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3494679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3501524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Marzia Ali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3529138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10005297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3501524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RST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3494679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3455349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162,436.00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4713882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3465182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4901888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6293183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6304485" y="2784741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BARBER,Elizabeth Ann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6271634" y="3059331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10025414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6300028" y="3215840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RST Off (Processing)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6293183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6253853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231,326.00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7512386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6263686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4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7700392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1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  <a:endCxn id="90" idx="0"/>
          </p:cNvCxnSpPr>
          <p:nvPr/>
        </p:nvCxnSpPr>
        <p:spPr>
          <a:xfrm rot="16200000" flipH="1">
            <a:off x="6556729" y="1877513"/>
            <a:ext cx="446498" cy="13679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4663225" y="2566783"/>
            <a:ext cx="1432775" cy="2179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01189"/>
      </p:ext>
    </p:extLst>
  </p:cSld>
  <p:clrMapOvr>
    <a:masterClrMapping/>
  </p:clrMapOvr>
</p:sld>
</file>

<file path=ppt/slides/slide32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Adm Assistant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1276359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01278" y="1292206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Rawan Jada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56679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10010947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72330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Adm Assistant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944583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930244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132,836.00 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930244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79" y="2107411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5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5" y="2116516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2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3494679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3501524" y="2784741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Abdelmadjid Saadeh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3529138" y="3069162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10010948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3501524" y="3225673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Driver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3494679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3455349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82,125.00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4713882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GL4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3465182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4901888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6293183" y="278855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6304485" y="2784741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Tha'er Abu-Hendi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6271634" y="3059331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10023540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6300028" y="3215840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Messenger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6293183" y="345678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6253853" y="344244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16,266.00 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7512386" y="344244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GL1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6263686" y="361961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7700392" y="362871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  <a:endCxn id="90" idx="0"/>
          </p:cNvCxnSpPr>
          <p:nvPr/>
        </p:nvCxnSpPr>
        <p:spPr>
          <a:xfrm rot="16200000" flipH="1">
            <a:off x="6556729" y="1877513"/>
            <a:ext cx="446498" cy="13679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4663225" y="2566783"/>
            <a:ext cx="1432775" cy="2179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01189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Resource Manager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Aamir Saeed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10017628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Resource Manager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2,073,873.00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11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2072953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2079798" y="2301386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Anousheh Mirahashemi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2107412" y="2585807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10014072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2079798" y="2742318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HR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2072953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2033623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686,827.00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3292156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2043456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3480162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7711534" y="2313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7711534" y="2981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7672204" y="2967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146,934.00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8930737" y="2967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G4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7682037" y="3144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9118743" y="3153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4871457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882759" y="2301386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849908" y="2575976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10021266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878302" y="2732485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Finance Officer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4871457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4832127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960,466.00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6090660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4841960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5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6278666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5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816032" y="2094486"/>
            <a:ext cx="438908" cy="21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3241499" y="2085404"/>
            <a:ext cx="2846973" cy="2159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55733" y="2088251"/>
            <a:ext cx="2920924" cy="2252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7692110" y="2310285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Melanie Bouveret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7721709" y="257504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10028538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7721709" y="275121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Secretary</a:t>
            </a:r>
          </a:p>
        </p:txBody>
      </p:sp>
    </p:spTree>
    <p:extLst>
      <p:ext uri="{BB962C8B-B14F-4D97-AF65-F5344CB8AC3E}">
        <p14:creationId xmlns:p14="http://schemas.microsoft.com/office/powerpoint/2010/main" val="3345386785"/>
      </p:ext>
    </p:extLst>
  </p:cSld>
  <p:clrMapOvr>
    <a:masterClrMapping/>
  </p:clrMapOvr>
</p:sld>
</file>

<file path=ppt/slides/slide42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Driver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Abdelmadjid Saadeh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10010948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Driver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82,125.00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2072953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2079798" y="2301386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HTAMLEH,Byan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2107412" y="2585807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10010949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2079798" y="2742318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Driver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2072953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2033623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19,528.00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3292156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GL2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2043456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3480162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7711534" y="2313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7711534" y="2981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7672204" y="2967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19,528.00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8930737" y="2967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GL2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7682037" y="3144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9118743" y="3153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4871457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882759" y="2301386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Maher Saa'sa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849908" y="2575976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10011659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878302" y="2732485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Driver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4871457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4832127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19,528.00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6090660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GL2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4841960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6278666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816032" y="2094486"/>
            <a:ext cx="438908" cy="21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3241499" y="2085404"/>
            <a:ext cx="2846973" cy="2159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55733" y="2088251"/>
            <a:ext cx="2920924" cy="2252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7692110" y="2310285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Mousa Abdulrazeq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7721709" y="257504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10013215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7721709" y="275121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3345386785"/>
      </p:ext>
    </p:extLst>
  </p:cSld>
  <p:clrMapOvr>
    <a:masterClrMapping/>
  </p:clrMapOvr>
</p:sld>
</file>

<file path=ppt/slides/slide42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Associate RST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Ghanwa TUQAN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10021707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Associate RST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68,890.00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NOB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2072953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2079798" y="2301386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Nadine Abu Mater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2107412" y="2585807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10020576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2079798" y="2742318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Com/PI Assistant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2072953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2033623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0.00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3292156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G4 - (TA Charged to ABOD)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2043456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3480162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7711534" y="2313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7711534" y="2981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7672204" y="2967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34,445.00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8930737" y="2967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GL5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7682037" y="3144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9118743" y="3153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4871457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882759" y="2301386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Khalid Aljarrah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849908" y="2575976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10021708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878302" y="2732485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RST Assistant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4871457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4832127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34,445.00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6090660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GL5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4841960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6278666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816032" y="2094486"/>
            <a:ext cx="438908" cy="21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3241499" y="2085404"/>
            <a:ext cx="2846973" cy="2159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55733" y="2088251"/>
            <a:ext cx="2920924" cy="2252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7692110" y="2310285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Samar Ayyash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7721709" y="257504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10021709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7721709" y="275121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RST Assistant</a:t>
            </a:r>
          </a:p>
        </p:txBody>
      </p:sp>
    </p:spTree>
    <p:extLst>
      <p:ext uri="{BB962C8B-B14F-4D97-AF65-F5344CB8AC3E}">
        <p14:creationId xmlns:p14="http://schemas.microsoft.com/office/powerpoint/2010/main" val="3345386785"/>
      </p:ext>
    </p:extLst>
  </p:cSld>
  <p:clrMapOvr>
    <a:masterClrMapping/>
  </p:clrMapOvr>
</p:sld>
</file>

<file path=ppt/slides/slide4a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HR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Anousheh Mirahashemi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10014072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HR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686,827.00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2072953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2079798" y="2301386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Estelle Galea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2107412" y="2585807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10001350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2079798" y="2742318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Admin Associate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2072953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2033623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146,934.00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3292156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G6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2043456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3480162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7711534" y="2313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7711534" y="2981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7672204" y="2967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146,934.00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8930737" y="2967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G6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7682037" y="3144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9118743" y="3153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4871457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882759" y="2301386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Agnes FERNANDO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849908" y="2575976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10001364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878302" y="2732485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Admin Associate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4871457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4832127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146,934.00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6090660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G6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4841960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6278666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816032" y="2094486"/>
            <a:ext cx="438908" cy="21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3241499" y="2085404"/>
            <a:ext cx="2846973" cy="2159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55733" y="2088251"/>
            <a:ext cx="2920924" cy="2252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7692110" y="2310285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Tesfayenesh Tadesse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7721709" y="257504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10014315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7721709" y="275121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Admin Associate</a:t>
            </a:r>
          </a:p>
        </p:txBody>
      </p:sp>
    </p:spTree>
    <p:extLst>
      <p:ext uri="{BB962C8B-B14F-4D97-AF65-F5344CB8AC3E}">
        <p14:creationId xmlns:p14="http://schemas.microsoft.com/office/powerpoint/2010/main" val="3345386785"/>
      </p:ext>
    </p:extLst>
  </p:cSld>
  <p:clrMapOvr>
    <a:masterClrMapping/>
  </p:clrMapOvr>
</p:sld>
</file>

<file path=ppt/slides/slide4f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Ops Manager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Laurent Raguin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Ops Manager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1,118,543.00</a:t>
            </a:r>
            <a:endParaRPr lang="en-SG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P5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14</a:t>
            </a:r>
            <a:endParaRPr lang="en-SG" sz="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3</a:t>
            </a:r>
            <a:endParaRPr lang="en-SG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2072953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2079798" y="2301386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Mir Abdul Wali Sadat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2107412" y="2585807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2079798" y="2742318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Prog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2072953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2033623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 dirty="0" smtClean="0"/>
              <a:t>:</a:t>
            </a:r>
            <a:r>
              <a:rPr lang="en-SG" sz="900" dirty="0" smtClean="0"/>
              <a:t>196,567.00</a:t>
            </a:r>
            <a:endParaRPr lang="en-SG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3292156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P4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2043456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3480162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7711534" y="231350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7711534" y="298173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7672204" y="296739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196,567.00</a:t>
            </a:r>
            <a:endParaRPr lang="en-SG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8930737" y="296739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7682037" y="314455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9118743" y="315366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0</a:t>
            </a:r>
            <a:endParaRPr lang="en-SG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4871457" y="23052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882759" y="2301386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TIN LAY NWE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849908" y="2575976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10023480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878302" y="2732485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Admi/Finance Officer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4871457" y="29734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4832127" y="29590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</a:t>
            </a:r>
            <a:r>
              <a:rPr lang="en-SG" sz="900" dirty="0" smtClean="0"/>
              <a:t>501,979.00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6090660" y="29590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</a:t>
            </a:r>
            <a:r>
              <a:rPr lang="en-SG" sz="900" dirty="0" smtClean="0"/>
              <a:t>P3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4841960" y="31362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</a:t>
            </a:r>
            <a:r>
              <a:rPr lang="en-SG" sz="900" dirty="0" smtClean="0"/>
              <a:t>11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6278666" y="31453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</a:t>
            </a:r>
            <a:r>
              <a:rPr lang="en-SG" sz="900" dirty="0" smtClean="0"/>
              <a:t>4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816032" y="2094486"/>
            <a:ext cx="438908" cy="21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  <a:endCxn id="70" idx="0"/>
          </p:cNvCxnSpPr>
          <p:nvPr/>
        </p:nvCxnSpPr>
        <p:spPr>
          <a:xfrm rot="10800000" flipV="1">
            <a:off x="3241499" y="2085404"/>
            <a:ext cx="2846973" cy="2159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55733" y="2088251"/>
            <a:ext cx="2920924" cy="2252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7692110" y="2310285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7721709" y="257504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10023481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7721709" y="275121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Prog Officer</a:t>
            </a:r>
          </a:p>
        </p:txBody>
      </p:sp>
    </p:spTree>
    <p:extLst>
      <p:ext uri="{BB962C8B-B14F-4D97-AF65-F5344CB8AC3E}">
        <p14:creationId xmlns:p14="http://schemas.microsoft.com/office/powerpoint/2010/main" val="3345386785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Deputy Director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Rema Jamous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10001337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Deputy Director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1,977,293.00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D1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Myriam Bachar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10001342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Secretary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122,621.00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686,566.00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Karmen Sakhr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10017999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Head of Unit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847,461.00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1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0.00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10027182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Head of Unit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O SHAUGHNESSY,Justin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10030298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Assc Reporting Officer</a:t>
            </a:r>
          </a:p>
        </p:txBody>
      </p:sp>
    </p:spTree>
    <p:extLst>
      <p:ext uri="{BB962C8B-B14F-4D97-AF65-F5344CB8AC3E}">
        <p14:creationId xmlns:p14="http://schemas.microsoft.com/office/powerpoint/2010/main" val="1089877456"/>
      </p:ext>
    </p:extLst>
  </p:cSld>
  <p:clrMapOvr>
    <a:masterClrMapping/>
  </p:clrMapOvr>
</p:sld>
</file>

<file path=ppt/slides/slide51d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Admi/Finance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TIN LAY NWE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10023480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Admi/Finance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501,979.00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Nuha Othman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10004949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Finance Associate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86,131.00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GL7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86,131.00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GL7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Rawan Jada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10010947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Adm Assistant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132,836.00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GL5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2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34,445.00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GL5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Iyad Kanan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10013213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ICT Associate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Zeyad Faraj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10023536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Adm Assistant</a:t>
            </a:r>
          </a:p>
        </p:txBody>
      </p:sp>
    </p:spTree>
    <p:extLst>
      <p:ext uri="{BB962C8B-B14F-4D97-AF65-F5344CB8AC3E}">
        <p14:creationId xmlns:p14="http://schemas.microsoft.com/office/powerpoint/2010/main" val="1089877456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Head of MENA Protection Service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SHELOW, Hy R.D.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Head of MENA Protection Service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4,941,480.00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D1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30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10004128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Legal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0.00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771,696.00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Lars Welin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10005286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Protection Advisor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2,355,598.00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17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11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1,172,134.00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5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4875503" y="369227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4875503" y="436049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4836173" y="434615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385,866.00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6094706" y="434615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4846006" y="452332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6282712" y="453243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1</a:t>
            </a:r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Areti SIANNI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10020309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Protection Advisor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Annalaura Sacco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10021176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Protection Coord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4861036" y="3688952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Jason HEPPS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4890635" y="396354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10024829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4890635" y="412988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Reg. Prot Coord (Roving)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C4A502-9CA5-443D-8AEE-7CA6D28C0348}"/>
              </a:ext>
            </a:extLst>
          </p:cNvPr>
          <p:cNvCxnSpPr>
            <a:cxnSpLocks/>
          </p:cNvCxnSpPr>
          <p:nvPr/>
        </p:nvCxnSpPr>
        <p:spPr>
          <a:xfrm flipH="1">
            <a:off x="6050790" y="1876127"/>
            <a:ext cx="3266" cy="1812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69283"/>
      </p:ext>
    </p:extLst>
  </p:cSld>
  <p:clrMapOvr>
    <a:masterClrMapping/>
  </p:clrMapOvr>
</p:sld>
</file>

<file path=ppt/slides/slide6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Ext Rel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Ryan Marshall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Ext Rel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703,425.00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Nini Gurung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Reporting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162,436.00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42,028.00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GL6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Michael PRENDERGAST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Assoc. Reporting Officer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130,183.00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42,028.00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4875503" y="369227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4875503" y="436049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4836173" y="434615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130,183.00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6094706" y="434615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4846006" y="452332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6282712" y="453243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Samar Fayed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10021316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Ext. Relations Associate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10027268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Ext. Rel Associate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4861036" y="3688952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Alessia PIGNATTI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4890635" y="396354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10027269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4890635" y="412988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Assoc. Reporting Officer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C4A502-9CA5-443D-8AEE-7CA6D28C0348}"/>
              </a:ext>
            </a:extLst>
          </p:cNvPr>
          <p:cNvCxnSpPr>
            <a:cxnSpLocks/>
          </p:cNvCxnSpPr>
          <p:nvPr/>
        </p:nvCxnSpPr>
        <p:spPr>
          <a:xfrm flipH="1">
            <a:off x="6050790" y="1876127"/>
            <a:ext cx="3266" cy="1812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69283"/>
      </p:ext>
    </p:extLst>
  </p:cSld>
  <p:clrMapOvr>
    <a:masterClrMapping/>
  </p:clrMapOvr>
</p:sld>
</file>

<file path=ppt/slides/slide6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 Protection Coord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Annalaura Sacco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10021176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Protection Coord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1,172,134.00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Amit sen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10011854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Prot. Off. (Child)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196,567.00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196,567.00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Els Jellema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10017385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Prot Off (Statelessness)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162,436.00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196,567.00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4875503" y="369227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4875503" y="436049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4836173" y="434615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196,567.00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6094706" y="434615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4846006" y="452332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6282712" y="453243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Mohan Lamsal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10017988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Comm. Based Prot Off.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Holly BERMAN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10020821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 Protection Officer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4861036" y="3688952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Edouard Legoupil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4890635" y="396354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10021167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4890635" y="412988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Info Mgmt Officer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C4A502-9CA5-443D-8AEE-7CA6D28C0348}"/>
              </a:ext>
            </a:extLst>
          </p:cNvPr>
          <p:cNvCxnSpPr>
            <a:cxnSpLocks/>
          </p:cNvCxnSpPr>
          <p:nvPr/>
        </p:nvCxnSpPr>
        <p:spPr>
          <a:xfrm flipH="1">
            <a:off x="6050790" y="1876127"/>
            <a:ext cx="3266" cy="1812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69283"/>
      </p:ext>
    </p:extLst>
  </p:cSld>
  <p:clrMapOvr>
    <a:masterClrMapping/>
  </p:clrMapOvr>
</p:sld>
</file>

<file path=ppt/slides/slide6b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Finance Officer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(Vacant)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10021266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Finance Officer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960,466.00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Philippe Puig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10001356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Admin Assoc. (Data Mgt)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146,934.00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203,306.00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Nellie Sillano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10001379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Resource Mgt Assoc.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160,895.00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246,025.00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4875503" y="369227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4875503" y="436049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4836173" y="434615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203,306.00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6094706" y="434615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4846006" y="452332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6282712" y="453243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Mehreen AJAZ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10021268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Assoc. Report./Prog Off.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Radhouane HADIJI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10026433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Assc Admin Officer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4861036" y="3688952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EMIL KYZY,Ainura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4890635" y="3963542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10030206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4890635" y="412988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 Ass. Programme Officer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C4A502-9CA5-443D-8AEE-7CA6D28C0348}"/>
              </a:ext>
            </a:extLst>
          </p:cNvPr>
          <p:cNvCxnSpPr>
            <a:cxnSpLocks/>
          </p:cNvCxnSpPr>
          <p:nvPr/>
        </p:nvCxnSpPr>
        <p:spPr>
          <a:xfrm flipH="1">
            <a:off x="6050790" y="1876127"/>
            <a:ext cx="3266" cy="1812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69283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79268" y="291358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Snr Regional Supply Coord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69268" y="81424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39669" y="8300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Arnaud BLAZY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69268" y="11046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10014896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69268" y="126119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Regional Supply Coord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69268" y="148246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29938" y="146812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949,647.00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88471" y="146812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839770" y="164529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76476" y="165440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633956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640801" y="2297580"/>
            <a:ext cx="23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Maram Al-Omari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668415" y="2582001"/>
            <a:ext cx="227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10014259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640801" y="2738512"/>
            <a:ext cx="2330245" cy="22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Assistant Supply Officer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633956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594626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0.00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853159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NOA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04459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041165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272537" y="230970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272537" y="297792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233207" y="296358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162,436.00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491740" y="296358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243040" y="314075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679746" y="314985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432460" y="230139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443762" y="2297580"/>
            <a:ext cx="231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Mohammad Al Masri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410911" y="2572170"/>
            <a:ext cx="2348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10021318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439305" y="2728679"/>
            <a:ext cx="2290551" cy="23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Snr Supply Assistant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432460" y="296962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393130" y="295528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34,445.00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651663" y="295528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GL5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02963" y="313244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839669" y="314155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0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7584" y="2094737"/>
            <a:ext cx="1562797" cy="2164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713932" y="-28894"/>
            <a:ext cx="425270" cy="42353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42453" y="2095968"/>
            <a:ext cx="1295207" cy="2137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</p:cNvCxnSpPr>
          <p:nvPr/>
        </p:nvCxnSpPr>
        <p:spPr>
          <a:xfrm>
            <a:off x="5995593" y="2097193"/>
            <a:ext cx="4257812" cy="2306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088282" y="23180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088282" y="29862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048952" y="29718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42,028.00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07485" y="29718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GL6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058785" y="31490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495491" y="31581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4874953" y="371094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4874953" y="437916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4835623" y="436482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162,436.00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6094156" y="436482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4845456" y="454199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6282162" y="455110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2081176" y="3702641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2081176" y="4370865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2041846" y="4356526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162,436.00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3300379" y="4356526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2051679" y="4533693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3488385" y="4542798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7718630" y="3710944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7718630" y="4379168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7679300" y="4364829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162,436.00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8937833" y="4364829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Grade : P3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7689133" y="4541996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NoR: 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9125839" y="4551101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0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BC88766-820B-4289-9256-D338F53DE7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37961" y="3488780"/>
            <a:ext cx="1543401" cy="225664"/>
          </a:xfrm>
          <a:prstGeom prst="bentConnector3">
            <a:avLst>
              <a:gd name="adj1" fmla="val 1003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82B1A36-47F1-4CD4-9D19-AC25E9A45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39457" y="3493248"/>
            <a:ext cx="4115864" cy="209257"/>
          </a:xfrm>
          <a:prstGeom prst="bentConnector3">
            <a:avLst>
              <a:gd name="adj1" fmla="val 999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C56A1C29-28A9-4155-8BDA-719E4665F31D}"/>
              </a:ext>
            </a:extLst>
          </p:cNvPr>
          <p:cNvCxnSpPr>
            <a:cxnSpLocks/>
          </p:cNvCxnSpPr>
          <p:nvPr/>
        </p:nvCxnSpPr>
        <p:spPr>
          <a:xfrm>
            <a:off x="6036575" y="3488780"/>
            <a:ext cx="2841460" cy="224135"/>
          </a:xfrm>
          <a:prstGeom prst="bentConnector3">
            <a:avLst>
              <a:gd name="adj1" fmla="val 998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nhcr">
            <a:extLst>
              <a:ext uri="{FF2B5EF4-FFF2-40B4-BE49-F238E27FC236}">
                <a16:creationId xmlns:a16="http://schemas.microsoft.com/office/drawing/2014/main" id="{44883DCA-8C5C-4818-971A-C7CDD63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3866"/>
            <a:ext cx="2143125" cy="9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1D353B0-5E2B-4E6A-9D6C-F12DCF264499}"/>
              </a:ext>
            </a:extLst>
          </p:cNvPr>
          <p:cNvSpPr/>
          <p:nvPr/>
        </p:nvSpPr>
        <p:spPr>
          <a:xfrm>
            <a:off x="3555224" y="139140"/>
            <a:ext cx="492006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The Regional Bureau for the Middle East &amp; North Africa (MENA)</a:t>
            </a:r>
            <a:endParaRPr lang="en-SG" sz="1400" b="1" dirty="0"/>
          </a:p>
        </p:txBody>
      </p:sp>
      <p:sp>
        <p:nvSpPr>
          <p:cNvPr id="1025" name="Date Placeholder 1024">
            <a:extLst>
              <a:ext uri="{FF2B5EF4-FFF2-40B4-BE49-F238E27FC236}">
                <a16:creationId xmlns:a16="http://schemas.microsoft.com/office/drawing/2014/main" id="{587726BE-0115-479D-94FB-30B36344C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7B76F-E7CC-4E35-8436-148B9F7C970A}" type="datetime1">
              <a:rPr lang="en-SG" smtClean="0"/>
              <a:t>13/1/2019</a:t>
            </a:fld>
            <a:endParaRPr lang="en-SG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E33D12-707F-4EB1-8B3E-B4851B6D85A0}"/>
              </a:ext>
            </a:extLst>
          </p:cNvPr>
          <p:cNvSpPr txBox="1"/>
          <p:nvPr/>
        </p:nvSpPr>
        <p:spPr>
          <a:xfrm>
            <a:off x="6253113" y="230647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Alex Oliver MANCILLA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0C19867-7597-445A-8E3E-B851808B8422}"/>
              </a:ext>
            </a:extLst>
          </p:cNvPr>
          <p:cNvSpPr txBox="1"/>
          <p:nvPr/>
        </p:nvSpPr>
        <p:spPr>
          <a:xfrm>
            <a:off x="6282712" y="2571237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10023483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28B8AF-9DA4-41E6-ABEF-72554CEBA708}"/>
              </a:ext>
            </a:extLst>
          </p:cNvPr>
          <p:cNvSpPr txBox="1"/>
          <p:nvPr/>
        </p:nvSpPr>
        <p:spPr>
          <a:xfrm>
            <a:off x="6282712" y="274741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Supply Officer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9E1E312-5F3A-4FD0-96B9-B383F532762D}"/>
              </a:ext>
            </a:extLst>
          </p:cNvPr>
          <p:cNvSpPr txBox="1"/>
          <p:nvPr/>
        </p:nvSpPr>
        <p:spPr>
          <a:xfrm>
            <a:off x="9093956" y="2325718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Bassam Fakhouri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2BB5286-353F-424D-8C92-46EAEE1871E5}"/>
              </a:ext>
            </a:extLst>
          </p:cNvPr>
          <p:cNvSpPr txBox="1"/>
          <p:nvPr/>
        </p:nvSpPr>
        <p:spPr>
          <a:xfrm>
            <a:off x="9123555" y="2590476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10023531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CD7960-9D56-40EC-AC71-ADC40C9CD911}"/>
              </a:ext>
            </a:extLst>
          </p:cNvPr>
          <p:cNvSpPr txBox="1"/>
          <p:nvPr/>
        </p:nvSpPr>
        <p:spPr>
          <a:xfrm>
            <a:off x="9123555" y="2756818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Supply Associate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610D2F5-2AC4-4435-A81E-719EAC388FE0}"/>
              </a:ext>
            </a:extLst>
          </p:cNvPr>
          <p:cNvSpPr txBox="1"/>
          <p:nvPr/>
        </p:nvSpPr>
        <p:spPr>
          <a:xfrm>
            <a:off x="2066709" y="3699319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Mamadou BARRY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E3B6C48-A1C2-4811-9126-378587FE3270}"/>
              </a:ext>
            </a:extLst>
          </p:cNvPr>
          <p:cNvSpPr txBox="1"/>
          <p:nvPr/>
        </p:nvSpPr>
        <p:spPr>
          <a:xfrm>
            <a:off x="2096308" y="3973909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10026051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429D1D3-69D9-4F76-80D6-6FF8EF94A54F}"/>
              </a:ext>
            </a:extLst>
          </p:cNvPr>
          <p:cNvSpPr txBox="1"/>
          <p:nvPr/>
        </p:nvSpPr>
        <p:spPr>
          <a:xfrm>
            <a:off x="2096308" y="4140251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Supply Off (Asset Mgmt)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6A0509-72F7-4A79-8C3B-A322FB5FA91C}"/>
              </a:ext>
            </a:extLst>
          </p:cNvPr>
          <p:cNvSpPr txBox="1"/>
          <p:nvPr/>
        </p:nvSpPr>
        <p:spPr>
          <a:xfrm>
            <a:off x="4846821" y="3708863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Erkut KOSTAK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8ADBFD-3D5F-4097-ABB5-9879EAA1B3B1}"/>
              </a:ext>
            </a:extLst>
          </p:cNvPr>
          <p:cNvSpPr txBox="1"/>
          <p:nvPr/>
        </p:nvSpPr>
        <p:spPr>
          <a:xfrm>
            <a:off x="4876420" y="398345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10027308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A432FEE-19A8-411D-9857-D66C350AD34D}"/>
              </a:ext>
            </a:extLst>
          </p:cNvPr>
          <p:cNvSpPr txBox="1"/>
          <p:nvPr/>
        </p:nvSpPr>
        <p:spPr>
          <a:xfrm>
            <a:off x="4876420" y="4149795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Supply Off (GI Warehouse Mgmt)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C25F3-C147-475F-A707-2ED7B1C60EEF}"/>
              </a:ext>
            </a:extLst>
          </p:cNvPr>
          <p:cNvSpPr txBox="1"/>
          <p:nvPr/>
        </p:nvSpPr>
        <p:spPr>
          <a:xfrm>
            <a:off x="7706057" y="3690690"/>
            <a:ext cx="2359844" cy="28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KHAN,Muhammad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E5FB39D-C8CB-48D0-BF56-53FC257A5178}"/>
              </a:ext>
            </a:extLst>
          </p:cNvPr>
          <p:cNvSpPr txBox="1"/>
          <p:nvPr/>
        </p:nvSpPr>
        <p:spPr>
          <a:xfrm>
            <a:off x="7735656" y="3965280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10027425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0FEF94C-1D2D-4098-9797-DABDD6174828}"/>
              </a:ext>
            </a:extLst>
          </p:cNvPr>
          <p:cNvSpPr txBox="1"/>
          <p:nvPr/>
        </p:nvSpPr>
        <p:spPr>
          <a:xfrm>
            <a:off x="7735656" y="4141454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Reg Supply Officer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F85E5-DD98-4358-AC43-857479BB55CD}"/>
              </a:ext>
            </a:extLst>
          </p:cNvPr>
          <p:cNvCxnSpPr>
            <a:cxnSpLocks/>
          </p:cNvCxnSpPr>
          <p:nvPr/>
        </p:nvCxnSpPr>
        <p:spPr>
          <a:xfrm flipH="1">
            <a:off x="6036575" y="2094737"/>
            <a:ext cx="7648" cy="16141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6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a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b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d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f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a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a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b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d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f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Andhuvan</dc:creator>
  <cp:lastModifiedBy>Windows User</cp:lastModifiedBy>
  <cp:revision>18</cp:revision>
  <dcterms:created xsi:type="dcterms:W3CDTF">2018-11-19T15:16:43Z</dcterms:created>
  <dcterms:modified xsi:type="dcterms:W3CDTF">2018-11-25T20:37:50Z</dcterms:modified>
</cp:coreProperties>
</file>