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9D25-168E-4870-83E8-9E9C3799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E5CCD-19A2-4500-A5BA-45E9D983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6339-3040-4A8E-8B36-F95DE38929B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F4602-31B3-497B-BF6F-94565514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53558-5B5A-4195-ABDD-96A187C7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296E-8377-4BFA-8107-EE37A287E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8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3B773-30C9-4500-8A04-355A049D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4BBFD-47C8-4CA5-9C8A-330C4F8AB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862F-4B3B-4909-8CB4-1B4B646B9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6339-3040-4A8E-8B36-F95DE38929B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49AAF-E45E-4197-ACFA-37E316A80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0B011-1791-4B83-8D26-4EC0D1318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296E-8377-4BFA-8107-EE37A287E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9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3A177E-0EBA-4892-B177-AF57F6A9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Search And Binary Search 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209917-20E8-4A79-AE54-57C02D59CB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AF7F25-47D4-422D-884A-CB6F1AA6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‘O’ Notation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32737-214F-46CE-B068-D1B40E51CA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80A94CB-ECD7-4A09-AE5E-3FFB718A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Search: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22411-0103-4DFF-A0CC-8A8309EC89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1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981591-73E4-4686-AF56-B04975CA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35309-2644-425B-8E44-B045ED2052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2717A49-D540-4113-8147-8A16001A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1083B-944E-455F-A424-DE72402C22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2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Linear Search And Binary Search  </vt:lpstr>
      <vt:lpstr>Big ‘O’ Notation</vt:lpstr>
      <vt:lpstr>Linear Search:</vt:lpstr>
      <vt:lpstr>Binary Search: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Search And Binary Search  </dc:title>
  <dc:creator>Jayachandran Jayasankar</dc:creator>
  <cp:lastModifiedBy>Jayachandran Jayasankar</cp:lastModifiedBy>
  <cp:revision>1</cp:revision>
  <dcterms:created xsi:type="dcterms:W3CDTF">2022-10-04T08:38:58Z</dcterms:created>
  <dcterms:modified xsi:type="dcterms:W3CDTF">2022-10-04T08:38:58Z</dcterms:modified>
</cp:coreProperties>
</file>