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5B4-30D0-4773-A33D-D7DC952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8BFCB-D85C-4E0A-B915-E0A1B38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8D03-1643-405C-A939-054C0C6304AE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C14F-29BF-43CE-A871-8B37A6C9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BF69E-88D1-42DD-A0A1-E64CFEAD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A1D-B9CD-4E59-870E-452C2B0C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4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EA28A-5AD5-4388-95C1-CD7E73C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13D2-D401-4201-9319-70246733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FB2C-5EED-4A39-B527-BCD699E17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D03-1643-405C-A939-054C0C6304AE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327E-D4D3-4754-B775-DAE385C5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1C8E-1956-4283-BC6D-9848FB252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2A1D-B9CD-4E59-870E-452C2B0C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505712-D74B-4A06-8B4C-55F59D0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400"/>
              <a:t>Sorting algorithm In C Sharp.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E8464-C25F-4258-8508-A9CEC13EB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A8F023-6F7E-449A-9E5A-89607945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Types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53D31-376F-44DC-B0F9-EEDFC2A30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81223D-4B3B-41F2-B453-51A8CA8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Bubble 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A44F-2541-4854-A19D-498F99B50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E69050-9DAF-428E-A0A5-2962B0E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insertion 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1B46-E788-408F-B9BF-748EBCA90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285B54-EC83-44EB-B19E-E47EA2FB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Selection 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FF0DD-5A9C-4ACA-A2A8-F23123A46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992604-FEDA-44E0-8E8E-5D750CEF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Merge 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0B3A6-B03A-4757-9CAB-27BF2330D8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7EB8EE-D660-4C6C-97F0-DC33567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quick 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A0894-FBA5-4A75-BE1A-099F9340B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5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D450C6-3805-4BDD-8C77-6D93C31B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Cheat Sheet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A8E4B-AFE8-442B-8B55-6B96246567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22EB66-D973-4C56-85DD-6A0C8140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5BA0E-0516-40A5-BD2E-9FFEBEAA13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Sorting algorithm In C Sharp.</vt:lpstr>
      <vt:lpstr>Sorting Types</vt:lpstr>
      <vt:lpstr>Bubble Sort</vt:lpstr>
      <vt:lpstr>insertion Sort</vt:lpstr>
      <vt:lpstr>Selection Sort</vt:lpstr>
      <vt:lpstr>Merge Sort</vt:lpstr>
      <vt:lpstr>quick Sort</vt:lpstr>
      <vt:lpstr>Cheat Sheet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 In C Sharp.</dc:title>
  <dc:creator>Jayachandran Jayasankar</dc:creator>
  <cp:lastModifiedBy>Jayachandran Jayasankar</cp:lastModifiedBy>
  <cp:revision>1</cp:revision>
  <dcterms:created xsi:type="dcterms:W3CDTF">2022-10-05T04:12:25Z</dcterms:created>
  <dcterms:modified xsi:type="dcterms:W3CDTF">2022-10-05T04:12:25Z</dcterms:modified>
</cp:coreProperties>
</file>