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0216-067B-47F2-99AC-A3137932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D649F-CDA5-46B9-94A9-5959F16D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C8EB-D857-4666-9C65-B01C55F98AA7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20CD0-03E9-422C-AFB6-F9E097C7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5792E-916A-4F6F-AFC6-B2EA00B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0A3D-D1AE-4206-8B7E-787EAAF00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F0A21-6372-4193-9F1D-185EFABA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73C48-E9B2-47A2-B49F-386B1913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79A9-78CD-45D6-A071-AF6889E7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C8EB-D857-4666-9C65-B01C55F98AA7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EA7B-C93B-4658-95BC-F20A53B32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F3B2-FE23-46B7-9A61-296C2C73B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0A3D-D1AE-4206-8B7E-787EAAF00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7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9D3A4D-C569-41C3-A228-BCAFBD85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Most Popular </a:t>
            </a:r>
            <a:br>
              <a:rPr lang="en-US" b="1"/>
            </a:br>
            <a:r>
              <a:rPr lang="en-US" b="1"/>
              <a:t>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F6F19-CAE8-462E-96CD-47AC9B06F9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EF9AE4-DEE2-41E8-A8A6-ADD8DB3E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400" b="1">
                <a:solidFill>
                  <a:srgbClr val="E72A58"/>
                </a:solidFill>
                <a:latin typeface="Times New Roman" pitchFamily="18"/>
                <a:cs typeface="Times New Roman" pitchFamily="18"/>
              </a:rPr>
              <a:t>Most  Popular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30E6F-25E4-4DF6-B26D-41DCE183A0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3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4C8B11-3DFB-4CDE-A0BA-257BE4B8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B4E02-42E4-458B-8AA8-669BB42B35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2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08834B-5129-468D-8F21-D8E115BE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BD37C-C6E5-44BE-9154-549A89A35F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028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1C1738-0400-4156-81CD-F0BC8A0A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F9BDF-999F-4954-8FC1-411FC34013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C03EAD5-C99B-4A41-B7EA-8526FA5D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THANK YOU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A148A-6D9C-4A8E-9E0C-3E17DE9FCC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Most Popular  Components</vt:lpstr>
      <vt:lpstr>Most  Popular Components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 Components</dc:title>
  <dc:creator>Jayachandran Jayasankar</dc:creator>
  <cp:lastModifiedBy>Jayachandran Jayasankar</cp:lastModifiedBy>
  <cp:revision>2</cp:revision>
  <dcterms:created xsi:type="dcterms:W3CDTF">2022-09-20T06:30:09Z</dcterms:created>
  <dcterms:modified xsi:type="dcterms:W3CDTF">2022-09-28T05:47:28Z</dcterms:modified>
</cp:coreProperties>
</file>