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3D0-5F45-4D7E-9E8A-8E2CA832E47F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B67D-50E1-48C3-AE67-A12C179EF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4" y="1080654"/>
            <a:ext cx="5754255" cy="4609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2308" y="572654"/>
            <a:ext cx="9434945" cy="831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</a:p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Presentation on Machine Learning Boosting Algorithms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Boosting </a:t>
            </a:r>
            <a:r>
              <a:rPr lang="en-US" smtClean="0"/>
              <a:t>algorithm?</a:t>
            </a:r>
            <a:endParaRPr lang="en-US" dirty="0" smtClean="0"/>
          </a:p>
          <a:p>
            <a:r>
              <a:rPr lang="en-US" dirty="0" smtClean="0"/>
              <a:t>About Ada (Adaptive) algorithm</a:t>
            </a:r>
          </a:p>
          <a:p>
            <a:r>
              <a:rPr lang="en-US" dirty="0" smtClean="0"/>
              <a:t>About XG Boosting</a:t>
            </a:r>
          </a:p>
          <a:p>
            <a:r>
              <a:rPr lang="en-US" dirty="0" smtClean="0"/>
              <a:t>About LG Boosting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369" y="85007"/>
            <a:ext cx="1361594" cy="10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17"/>
          <a:stretch/>
        </p:blipFill>
        <p:spPr>
          <a:xfrm>
            <a:off x="1237673" y="610432"/>
            <a:ext cx="9425708" cy="393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428625" y="5499222"/>
            <a:ext cx="1128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 is a process that uses a set of Machine Learning algorithms to combine weak learner to form strong learners in order to increase the accuracy of the model</a:t>
            </a:r>
            <a:r>
              <a:rPr lang="en-US" i="0" dirty="0" smtClean="0">
                <a:solidFill>
                  <a:srgbClr val="414042"/>
                </a:solidFill>
                <a:effectLst/>
                <a:latin typeface="Work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7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Adaboost</a:t>
            </a:r>
            <a:r>
              <a:rPr lang="en-US" sz="4000" b="1" dirty="0" smtClean="0"/>
              <a:t> (Adaptive boost algorithm)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3" y="1576245"/>
            <a:ext cx="5273963" cy="3202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0327" y="5213856"/>
            <a:ext cx="1111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gives weights to each data point in the training set based on the accuracy of prior models, and then trains a new model using the updated weights.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369" y="85007"/>
            <a:ext cx="1361594" cy="10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566" y="535709"/>
            <a:ext cx="9598507" cy="979055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/>
              <a:t>XG Boost algorithm (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927" y="2300288"/>
            <a:ext cx="5267036" cy="29736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combining a number of weak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learners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 a strong learner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by training a number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                                                 trees. 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is trained on a subset of the data,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the predictions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tree are combined to form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6" t="3105" b="-1265"/>
          <a:stretch/>
        </p:blipFill>
        <p:spPr>
          <a:xfrm>
            <a:off x="416917" y="1514764"/>
            <a:ext cx="5900756" cy="384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369" y="85007"/>
            <a:ext cx="1361594" cy="10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91" y="440869"/>
            <a:ext cx="7520709" cy="693161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LG Boost algorithm (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Boosting)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4592514"/>
            <a:ext cx="11074400" cy="17990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gradient boosting framework that makes use of tree based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algorithms grow trees horizontally and focuses on level/branch wise whereas LightGBM grows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 meaning it grows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leaf-wise.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 the leaf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lower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loss than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level wise algorithm when growing the same leaf.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57" t="7392" r="1831"/>
          <a:stretch/>
        </p:blipFill>
        <p:spPr>
          <a:xfrm>
            <a:off x="674255" y="1450109"/>
            <a:ext cx="10243127" cy="282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369" y="85007"/>
            <a:ext cx="1361594" cy="10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204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Work Sans</vt:lpstr>
      <vt:lpstr>Office Theme</vt:lpstr>
      <vt:lpstr>PowerPoint Presentation</vt:lpstr>
      <vt:lpstr>Agenda</vt:lpstr>
      <vt:lpstr>PowerPoint Presentation</vt:lpstr>
      <vt:lpstr>Adaboost (Adaptive boost algorithm)</vt:lpstr>
      <vt:lpstr>XG Boost algorithm (Extreme Gradient Boosting) </vt:lpstr>
      <vt:lpstr> LG Boost algorithm (LightGBM Boosting)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2023-08-08T11:42:35Z</dcterms:created>
  <dcterms:modified xsi:type="dcterms:W3CDTF">2023-08-09T01:58:47Z</dcterms:modified>
</cp:coreProperties>
</file>