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8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7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67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2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5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4652-396C-48D0-81F7-CF7B5E80AE6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BD2B-314C-4007-8D17-81BC0DAB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NYC Taxi time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Represented – </a:t>
            </a:r>
          </a:p>
          <a:p>
            <a:r>
              <a:rPr lang="en-IN" dirty="0" smtClean="0"/>
              <a:t>Jaya </a:t>
            </a:r>
            <a:r>
              <a:rPr lang="en-IN" dirty="0" err="1" smtClean="0"/>
              <a:t>dev</a:t>
            </a:r>
            <a:r>
              <a:rPr lang="en-IN" dirty="0" smtClean="0"/>
              <a:t> </a:t>
            </a:r>
            <a:r>
              <a:rPr lang="en-IN" dirty="0" err="1" smtClean="0"/>
              <a:t>Sahoo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4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Step-1- understand the data. And business Analysis.</a:t>
            </a:r>
          </a:p>
          <a:p>
            <a:pPr marL="0" indent="0">
              <a:buNone/>
            </a:pPr>
            <a:r>
              <a:rPr lang="en-IN" dirty="0" smtClean="0"/>
              <a:t>Step-2- Define Problem Statement.</a:t>
            </a:r>
          </a:p>
          <a:p>
            <a:pPr marL="0" indent="0">
              <a:buNone/>
            </a:pPr>
            <a:r>
              <a:rPr lang="en-IN" dirty="0" smtClean="0"/>
              <a:t>Step-3-Data Cleaning.</a:t>
            </a:r>
          </a:p>
          <a:p>
            <a:pPr marL="0" indent="0">
              <a:buNone/>
            </a:pPr>
            <a:r>
              <a:rPr lang="en-IN" dirty="0" smtClean="0"/>
              <a:t>Step-4-Data Analysis and Exploration. </a:t>
            </a:r>
          </a:p>
          <a:p>
            <a:pPr marL="0" indent="0">
              <a:buNone/>
            </a:pPr>
            <a:r>
              <a:rPr lang="en-IN" dirty="0" smtClean="0"/>
              <a:t>Step-5-Data Modelling.</a:t>
            </a:r>
          </a:p>
          <a:p>
            <a:pPr marL="0" indent="0">
              <a:buNone/>
            </a:pPr>
            <a:r>
              <a:rPr lang="en-IN" dirty="0" smtClean="0"/>
              <a:t>Step-6-Optimization and Deployment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5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the basic  info.</a:t>
            </a:r>
          </a:p>
          <a:p>
            <a:r>
              <a:rPr lang="en-IN" dirty="0" smtClean="0"/>
              <a:t>Dropped the </a:t>
            </a:r>
            <a:r>
              <a:rPr lang="en-IN" dirty="0" err="1" smtClean="0"/>
              <a:t>pickup_datetime</a:t>
            </a:r>
            <a:r>
              <a:rPr lang="en-IN" dirty="0" smtClean="0"/>
              <a:t>, </a:t>
            </a:r>
            <a:r>
              <a:rPr lang="en-IN" dirty="0" err="1" smtClean="0"/>
              <a:t>dropoff_datetime</a:t>
            </a:r>
            <a:r>
              <a:rPr lang="en-IN" dirty="0" smtClean="0"/>
              <a:t>, </a:t>
            </a:r>
            <a:r>
              <a:rPr lang="en-IN" dirty="0" err="1" smtClean="0"/>
              <a:t>id,vendor_id</a:t>
            </a:r>
            <a:r>
              <a:rPr lang="en-IN" dirty="0" smtClean="0"/>
              <a:t> because that value is not required.</a:t>
            </a:r>
          </a:p>
          <a:p>
            <a:r>
              <a:rPr lang="en-IN" dirty="0" smtClean="0"/>
              <a:t>Check the null value.</a:t>
            </a:r>
          </a:p>
          <a:p>
            <a:r>
              <a:rPr lang="en-IN" dirty="0" smtClean="0"/>
              <a:t>Check the outlier and avoid the outlier through box plot.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3600400" cy="524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58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“</a:t>
            </a:r>
            <a:r>
              <a:rPr lang="en-IN" dirty="0" err="1" smtClean="0"/>
              <a:t>store_and_fwd_flag</a:t>
            </a:r>
            <a:r>
              <a:rPr lang="en-IN" dirty="0" smtClean="0"/>
              <a:t>” categorical  value  to Numerical </a:t>
            </a:r>
            <a:r>
              <a:rPr lang="en-IN" dirty="0" err="1" smtClean="0"/>
              <a:t>value.No</a:t>
            </a:r>
            <a:r>
              <a:rPr lang="en-IN" dirty="0" smtClean="0"/>
              <a:t> change to “1”, yes change to “0”.</a:t>
            </a:r>
          </a:p>
          <a:p>
            <a:r>
              <a:rPr lang="en-IN" dirty="0" smtClean="0"/>
              <a:t>feature Selection through the correlation.</a:t>
            </a:r>
          </a:p>
          <a:p>
            <a:r>
              <a:rPr lang="en-IN" dirty="0" smtClean="0"/>
              <a:t>Choose the dependent value and independent value.</a:t>
            </a:r>
          </a:p>
          <a:p>
            <a:r>
              <a:rPr lang="en-IN" dirty="0" smtClean="0"/>
              <a:t>Train the model and the Test model.</a:t>
            </a:r>
          </a:p>
          <a:p>
            <a:r>
              <a:rPr lang="en-IN" dirty="0" smtClean="0"/>
              <a:t>Accuracy Value came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Model Summary</a:t>
            </a:r>
          </a:p>
          <a:p>
            <a:r>
              <a:rPr lang="en-US" dirty="0" smtClean="0"/>
              <a:t>Standard Errors assume that the covariance matrix of the errors is correctly specified.</a:t>
            </a:r>
          </a:p>
          <a:p>
            <a:r>
              <a:rPr lang="en-US" dirty="0" smtClean="0"/>
              <a:t>The condition number is large, 2.24e+05. This might indicate that there are strong </a:t>
            </a:r>
            <a:r>
              <a:rPr lang="en-US" dirty="0" err="1" smtClean="0"/>
              <a:t>multicollinearity</a:t>
            </a:r>
            <a:r>
              <a:rPr lang="en-US" dirty="0" smtClean="0"/>
              <a:t> or other numerical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84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Accuracy value came 18% so we reject this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01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NYC Taxi time prediction</vt:lpstr>
      <vt:lpstr>Process</vt:lpstr>
      <vt:lpstr>Explanation</vt:lpstr>
      <vt:lpstr>outlier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time prediction</dc:title>
  <dc:creator>Admin</dc:creator>
  <cp:lastModifiedBy>Admin</cp:lastModifiedBy>
  <cp:revision>7</cp:revision>
  <dcterms:created xsi:type="dcterms:W3CDTF">2022-07-24T16:11:40Z</dcterms:created>
  <dcterms:modified xsi:type="dcterms:W3CDTF">2022-07-24T17:00:26Z</dcterms:modified>
</cp:coreProperties>
</file>