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5"/>
  </p:notesMasterIdLst>
  <p:handoutMasterIdLst>
    <p:handoutMasterId r:id="rId16"/>
  </p:handoutMasterIdLst>
  <p:sldIdLst>
    <p:sldId id="1866" r:id="rId5"/>
    <p:sldId id="1867" r:id="rId6"/>
    <p:sldId id="1868" r:id="rId7"/>
    <p:sldId id="1888" r:id="rId8"/>
    <p:sldId id="1869" r:id="rId9"/>
    <p:sldId id="1870" r:id="rId10"/>
    <p:sldId id="1872" r:id="rId11"/>
    <p:sldId id="1873" r:id="rId12"/>
    <p:sldId id="1874" r:id="rId13"/>
    <p:sldId id="1876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68"/>
            <p14:sldId id="1888"/>
            <p14:sldId id="1869"/>
            <p14:sldId id="1870"/>
            <p14:sldId id="1872"/>
            <p14:sldId id="1873"/>
            <p14:sldId id="1874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8/31/2024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0A3A6-0B1F-0AAF-5BE5-C9C9539D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04999"/>
            <a:ext cx="9101191" cy="40437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PRESENTED BY	: JAYADHARANI .A</a:t>
            </a:r>
            <a:br>
              <a:rPr lang="en-IN" sz="2400" dirty="0"/>
            </a:br>
            <a:r>
              <a:rPr lang="en-IN" sz="2400" dirty="0"/>
              <a:t>REGISTERED NO	:122200213 </a:t>
            </a:r>
            <a:br>
              <a:rPr lang="en-IN" sz="2400" dirty="0"/>
            </a:br>
            <a:r>
              <a:rPr lang="en-IN" sz="2400" dirty="0"/>
              <a:t>DEPT			:B.COM CORPORATE SERCATARYSHIP</a:t>
            </a:r>
            <a:br>
              <a:rPr lang="en-IN" sz="2400" dirty="0"/>
            </a:br>
            <a:r>
              <a:rPr lang="en-IN" sz="2400" dirty="0"/>
              <a:t>COLLEGE		:DRBCCC.HINDU COLLEGE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PROJECT TITLE	: EMPLOYEE PERFORMANCE ANALYSIS USING EXCEL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7AF2E8-2663-05B6-9CD9-36ED37E5CEF1}"/>
              </a:ext>
            </a:extLst>
          </p:cNvPr>
          <p:cNvSpPr txBox="1"/>
          <p:nvPr/>
        </p:nvSpPr>
        <p:spPr>
          <a:xfrm>
            <a:off x="3986374" y="1676400"/>
            <a:ext cx="7500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 this project we can easily analysis the performance of employees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OUR SOLUTION AND PROPOSITION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DATASET DESCRIPITON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MODELLING APPORACH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RESULTS AND DISCUSSON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altLang="en-US" dirty="0"/>
              <a:t>CONCLUSIONS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US" dirty="0"/>
              <a:t>GENDA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05000"/>
            <a:ext cx="8042953" cy="32766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organisation wants to assess and improve the employee performance.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challenge is to identify  key factors that effects that  affect performance, process over , to make informed decisions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is to enhance overall producing employee satisfaction and optimize resources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can easily access the performance of employee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Problem </a:t>
            </a:r>
            <a:r>
              <a:rPr lang="en-US" dirty="0">
                <a:solidFill>
                  <a:schemeClr val="tx1"/>
                </a:solidFill>
              </a:rPr>
              <a:t>STATEMENT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gives an description about employees data rating , location , salary , public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helps themselves managers and marketing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analysis using excel aims that evaluation and analyzing employee performance using excel to identify top performers areas for improvement and that can inform human resources and management decisions 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US" dirty="0"/>
              <a:t>roject overview  </a:t>
            </a:r>
          </a:p>
        </p:txBody>
      </p:sp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904999"/>
            <a:ext cx="10668000" cy="285193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altLang="en-US" dirty="0">
                <a:latin typeface="+mj-lt"/>
              </a:rPr>
              <a:t>E</a:t>
            </a:r>
            <a:r>
              <a:rPr lang="en-US" altLang="en-US" dirty="0">
                <a:latin typeface="+mj-lt"/>
              </a:rPr>
              <a:t>mployees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+mj-lt"/>
              </a:rPr>
              <a:t>Employers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b="0" dirty="0">
                <a:latin typeface="+mj-lt"/>
              </a:rPr>
              <a:t>Board of directors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+mj-lt"/>
              </a:rPr>
              <a:t>Managers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b="0" dirty="0">
                <a:latin typeface="+mj-lt"/>
              </a:rPr>
              <a:t>Management department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dirty="0">
                <a:latin typeface="+mj-lt"/>
              </a:rPr>
              <a:t>HR department</a:t>
            </a:r>
            <a:endParaRPr lang="en-US" altLang="en-US" sz="1800" b="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6C46C-11A6-35C1-2B43-E7611113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proposition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4999"/>
            <a:ext cx="7219043" cy="43314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b="0" dirty="0"/>
              <a:t>Its gives them solution by data analysing using  excel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b="0" dirty="0"/>
              <a:t>Its helps the targeted audience to make decision-making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b="0" dirty="0"/>
              <a:t>I’m proposed the detailed analysis for sales data segmented by region customers demographic to identify underperforming areas and customers segments 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b="0" dirty="0"/>
              <a:t>This will guide the development of targeted marketing strategies and sales promotions 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b="0" dirty="0"/>
              <a:t>Visualize key performance and underperforming employees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/>
        <p:txBody>
          <a:bodyPr wrap="square" anchor="t">
            <a:normAutofit lnSpcReduction="10000"/>
          </a:bodyPr>
          <a:lstStyle/>
          <a:p>
            <a:endParaRPr lang="en-US" altLang="en-US" b="1" dirty="0"/>
          </a:p>
          <a:p>
            <a:r>
              <a:rPr lang="en-US" altLang="en-US" dirty="0"/>
              <a:t>The dataset is used for analysis including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It’s a source of dataset is  from Nan </a:t>
            </a:r>
            <a:r>
              <a:rPr lang="en-US" altLang="en-US" dirty="0" err="1"/>
              <a:t>mudhalvan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Size of dataset </a:t>
            </a:r>
            <a:r>
              <a:rPr lang="en-US" altLang="en-US" dirty="0" err="1"/>
              <a:t>ois</a:t>
            </a:r>
            <a:r>
              <a:rPr lang="en-US" altLang="en-US" dirty="0"/>
              <a:t> 231 employees</a:t>
            </a:r>
          </a:p>
          <a:p>
            <a:r>
              <a:rPr lang="en-US" altLang="en-US" dirty="0"/>
              <a:t>Its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Employees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Job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Performance rating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Demographic information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Arts and literature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95AB89-6158-01C2-9784-F344C82E5103}"/>
              </a:ext>
            </a:extLst>
          </p:cNvPr>
          <p:cNvSpPr txBox="1"/>
          <p:nvPr/>
        </p:nvSpPr>
        <p:spPr>
          <a:xfrm>
            <a:off x="4263775" y="904126"/>
            <a:ext cx="706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DATASET DESCRIPTION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</a:t>
            </a:r>
            <a:r>
              <a:rPr lang="en-US" dirty="0" err="1"/>
              <a:t>odeling</a:t>
            </a:r>
            <a:r>
              <a:rPr lang="en-US" dirty="0"/>
              <a:t> approach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Data collection </a:t>
            </a:r>
          </a:p>
          <a:p>
            <a:r>
              <a:rPr lang="en-IN" dirty="0"/>
              <a:t>            collection of employee dataset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           slicer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Tables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	</a:t>
            </a:r>
            <a:r>
              <a:rPr lang="en-US" dirty="0"/>
              <a:t>pivot 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	chart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	conditional formatting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US" dirty="0"/>
              <a:t>esults and discussion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 fontAlgn="auto">
              <a:spcAft>
                <a:spcPts val="0"/>
              </a:spcAft>
              <a:buNone/>
            </a:pPr>
            <a:r>
              <a:rPr lang="en-IN" altLang="en-US" sz="2400" dirty="0">
                <a:solidFill>
                  <a:schemeClr val="tx1"/>
                </a:solidFill>
              </a:rPr>
              <a:t>A comprehensive excel dashboard for an employee performance analysis</a:t>
            </a:r>
          </a:p>
          <a:p>
            <a:pPr marL="0" indent="0" algn="ctr" fontAlgn="auto">
              <a:spcAft>
                <a:spcPts val="0"/>
              </a:spcAft>
              <a:buNone/>
            </a:pPr>
            <a:r>
              <a:rPr lang="en-IN" altLang="en-US" sz="2400" dirty="0"/>
              <a:t>Insights into performance trends patterns correlations </a:t>
            </a:r>
            <a:r>
              <a:rPr lang="en-IN" altLang="en-US" sz="24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91</TotalTime>
  <Words>343</Words>
  <Application>Microsoft Office PowerPoint</Application>
  <PresentationFormat>Widescreen</PresentationFormat>
  <Paragraphs>64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Segoe UI</vt:lpstr>
      <vt:lpstr>Times New Roman</vt:lpstr>
      <vt:lpstr>Wingdings</vt:lpstr>
      <vt:lpstr>1_Office Theme</vt:lpstr>
      <vt:lpstr>PowerPoint Presentation</vt:lpstr>
      <vt:lpstr>AGENDA</vt:lpstr>
      <vt:lpstr>Problem STATEMENT</vt:lpstr>
      <vt:lpstr>Project overview  </vt:lpstr>
      <vt:lpstr>End users</vt:lpstr>
      <vt:lpstr>Our solution and proposition </vt:lpstr>
      <vt:lpstr>Arts and literature </vt:lpstr>
      <vt:lpstr>Modeling approach </vt:lpstr>
      <vt:lpstr>Results and discussion</vt:lpstr>
      <vt:lpstr>Conclusion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Jaya Dharani</dc:creator>
  <cp:keywords/>
  <dc:description/>
  <cp:lastModifiedBy>Jaya Dharani</cp:lastModifiedBy>
  <cp:revision>4</cp:revision>
  <dcterms:created xsi:type="dcterms:W3CDTF">2024-08-31T07:28:14Z</dcterms:created>
  <dcterms:modified xsi:type="dcterms:W3CDTF">2024-08-31T14:31:50Z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