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828019" y="0"/>
            <a:ext cx="1363979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023092" y="0"/>
            <a:ext cx="940307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279400"/>
            <a:ext cx="1379220" cy="279400"/>
          </a:xfrm>
          <a:custGeom>
            <a:avLst/>
            <a:gdLst/>
            <a:ahLst/>
            <a:cxnLst/>
            <a:rect l="l" t="t" r="r" b="b"/>
            <a:pathLst>
              <a:path w="1379220" h="279400">
                <a:moveTo>
                  <a:pt x="0" y="279400"/>
                </a:moveTo>
                <a:lnTo>
                  <a:pt x="1379169" y="279400"/>
                </a:lnTo>
                <a:lnTo>
                  <a:pt x="1379169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0"/>
            <a:ext cx="1379220" cy="279400"/>
          </a:xfrm>
          <a:custGeom>
            <a:avLst/>
            <a:gdLst/>
            <a:ahLst/>
            <a:cxnLst/>
            <a:rect l="l" t="t" r="r" b="b"/>
            <a:pathLst>
              <a:path w="1379220" h="279400">
                <a:moveTo>
                  <a:pt x="0" y="279400"/>
                </a:moveTo>
                <a:lnTo>
                  <a:pt x="1379152" y="279400"/>
                </a:lnTo>
                <a:lnTo>
                  <a:pt x="1379152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alisto MT"/>
                <a:cs typeface="Calisto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alisto MT"/>
                <a:cs typeface="Calisto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828019" y="0"/>
            <a:ext cx="1363979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023092" y="0"/>
            <a:ext cx="940307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alisto MT"/>
                <a:cs typeface="Calisto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427" y="70815"/>
            <a:ext cx="1140114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alisto MT"/>
                <a:cs typeface="Calisto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039" y="6108717"/>
            <a:ext cx="453390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2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2511" y="2447544"/>
            <a:ext cx="5137403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7555" y="1449324"/>
            <a:ext cx="7149083" cy="76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0896" y="1503425"/>
            <a:ext cx="7042784" cy="653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208" y="403859"/>
            <a:ext cx="6542532" cy="771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535" y="457073"/>
            <a:ext cx="6435229" cy="664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56292" y="0"/>
            <a:ext cx="1895855" cy="1685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51364" y="0"/>
            <a:ext cx="1307592" cy="12923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20574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244932" y="1161668"/>
                </a:lnTo>
                <a:lnTo>
                  <a:pt x="244932" y="212217"/>
                </a:lnTo>
                <a:lnTo>
                  <a:pt x="1352550" y="212217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20574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0"/>
                </a:moveTo>
                <a:lnTo>
                  <a:pt x="1600200" y="0"/>
                </a:lnTo>
                <a:lnTo>
                  <a:pt x="1352550" y="212217"/>
                </a:lnTo>
                <a:lnTo>
                  <a:pt x="244932" y="212217"/>
                </a:lnTo>
                <a:lnTo>
                  <a:pt x="244932" y="1161668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45673" y="1715261"/>
            <a:ext cx="1847214" cy="1620520"/>
          </a:xfrm>
          <a:custGeom>
            <a:avLst/>
            <a:gdLst/>
            <a:ahLst/>
            <a:cxnLst/>
            <a:rect l="l" t="t" r="r" b="b"/>
            <a:pathLst>
              <a:path w="1847215" h="1620520">
                <a:moveTo>
                  <a:pt x="1847087" y="0"/>
                </a:moveTo>
                <a:lnTo>
                  <a:pt x="1557781" y="253746"/>
                </a:lnTo>
                <a:lnTo>
                  <a:pt x="1557781" y="1369314"/>
                </a:lnTo>
                <a:lnTo>
                  <a:pt x="285876" y="1369314"/>
                </a:lnTo>
                <a:lnTo>
                  <a:pt x="0" y="1620012"/>
                </a:lnTo>
                <a:lnTo>
                  <a:pt x="1847087" y="1620012"/>
                </a:lnTo>
                <a:lnTo>
                  <a:pt x="1847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5673" y="1715261"/>
            <a:ext cx="1847214" cy="1620520"/>
          </a:xfrm>
          <a:custGeom>
            <a:avLst/>
            <a:gdLst/>
            <a:ahLst/>
            <a:cxnLst/>
            <a:rect l="l" t="t" r="r" b="b"/>
            <a:pathLst>
              <a:path w="1847215" h="1620520">
                <a:moveTo>
                  <a:pt x="1847087" y="1620012"/>
                </a:moveTo>
                <a:lnTo>
                  <a:pt x="0" y="1620012"/>
                </a:lnTo>
                <a:lnTo>
                  <a:pt x="285876" y="1369314"/>
                </a:lnTo>
                <a:lnTo>
                  <a:pt x="1557781" y="1369314"/>
                </a:lnTo>
                <a:lnTo>
                  <a:pt x="1557781" y="253746"/>
                </a:lnTo>
                <a:lnTo>
                  <a:pt x="1847087" y="0"/>
                </a:lnTo>
                <a:lnTo>
                  <a:pt x="1847087" y="16200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4355" y="3631691"/>
            <a:ext cx="4346448" cy="1871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4338" y="3741673"/>
            <a:ext cx="4126865" cy="1651635"/>
          </a:xfrm>
          <a:custGeom>
            <a:avLst/>
            <a:gdLst/>
            <a:ahLst/>
            <a:cxnLst/>
            <a:rect l="l" t="t" r="r" b="b"/>
            <a:pathLst>
              <a:path w="4126865" h="1651635">
                <a:moveTo>
                  <a:pt x="3711321" y="358648"/>
                </a:moveTo>
                <a:lnTo>
                  <a:pt x="3664077" y="361143"/>
                </a:lnTo>
                <a:lnTo>
                  <a:pt x="3618683" y="368631"/>
                </a:lnTo>
                <a:lnTo>
                  <a:pt x="3575140" y="381111"/>
                </a:lnTo>
                <a:lnTo>
                  <a:pt x="3533448" y="398583"/>
                </a:lnTo>
                <a:lnTo>
                  <a:pt x="3493606" y="421046"/>
                </a:lnTo>
                <a:lnTo>
                  <a:pt x="3455615" y="448501"/>
                </a:lnTo>
                <a:lnTo>
                  <a:pt x="3419475" y="480949"/>
                </a:lnTo>
                <a:lnTo>
                  <a:pt x="3387191" y="516590"/>
                </a:lnTo>
                <a:lnTo>
                  <a:pt x="3359207" y="555033"/>
                </a:lnTo>
                <a:lnTo>
                  <a:pt x="3335524" y="596280"/>
                </a:lnTo>
                <a:lnTo>
                  <a:pt x="3316144" y="640333"/>
                </a:lnTo>
                <a:lnTo>
                  <a:pt x="3301068" y="687197"/>
                </a:lnTo>
                <a:lnTo>
                  <a:pt x="3290298" y="736873"/>
                </a:lnTo>
                <a:lnTo>
                  <a:pt x="3283834" y="789366"/>
                </a:lnTo>
                <a:lnTo>
                  <a:pt x="3281679" y="844676"/>
                </a:lnTo>
                <a:lnTo>
                  <a:pt x="3283781" y="897820"/>
                </a:lnTo>
                <a:lnTo>
                  <a:pt x="3290083" y="948189"/>
                </a:lnTo>
                <a:lnTo>
                  <a:pt x="3300586" y="995785"/>
                </a:lnTo>
                <a:lnTo>
                  <a:pt x="3315287" y="1040606"/>
                </a:lnTo>
                <a:lnTo>
                  <a:pt x="3334185" y="1082653"/>
                </a:lnTo>
                <a:lnTo>
                  <a:pt x="3357278" y="1121925"/>
                </a:lnTo>
                <a:lnTo>
                  <a:pt x="3384566" y="1158424"/>
                </a:lnTo>
                <a:lnTo>
                  <a:pt x="3416046" y="1192149"/>
                </a:lnTo>
                <a:lnTo>
                  <a:pt x="3451611" y="1223235"/>
                </a:lnTo>
                <a:lnTo>
                  <a:pt x="3489297" y="1249544"/>
                </a:lnTo>
                <a:lnTo>
                  <a:pt x="3529106" y="1271075"/>
                </a:lnTo>
                <a:lnTo>
                  <a:pt x="3571043" y="1287826"/>
                </a:lnTo>
                <a:lnTo>
                  <a:pt x="3615113" y="1299793"/>
                </a:lnTo>
                <a:lnTo>
                  <a:pt x="3661321" y="1306975"/>
                </a:lnTo>
                <a:lnTo>
                  <a:pt x="3709670" y="1309370"/>
                </a:lnTo>
                <a:lnTo>
                  <a:pt x="3768125" y="1307111"/>
                </a:lnTo>
                <a:lnTo>
                  <a:pt x="3823842" y="1300353"/>
                </a:lnTo>
                <a:lnTo>
                  <a:pt x="3876798" y="1289117"/>
                </a:lnTo>
                <a:lnTo>
                  <a:pt x="3926966" y="1273428"/>
                </a:lnTo>
                <a:lnTo>
                  <a:pt x="3963402" y="1259072"/>
                </a:lnTo>
                <a:lnTo>
                  <a:pt x="4021175" y="1226548"/>
                </a:lnTo>
                <a:lnTo>
                  <a:pt x="4042537" y="1208405"/>
                </a:lnTo>
                <a:lnTo>
                  <a:pt x="4021571" y="1172464"/>
                </a:lnTo>
                <a:lnTo>
                  <a:pt x="3741292" y="1172464"/>
                </a:lnTo>
                <a:lnTo>
                  <a:pt x="3682853" y="1167751"/>
                </a:lnTo>
                <a:lnTo>
                  <a:pt x="3630009" y="1153620"/>
                </a:lnTo>
                <a:lnTo>
                  <a:pt x="3582737" y="1130083"/>
                </a:lnTo>
                <a:lnTo>
                  <a:pt x="3541014" y="1097152"/>
                </a:lnTo>
                <a:lnTo>
                  <a:pt x="3509268" y="1059585"/>
                </a:lnTo>
                <a:lnTo>
                  <a:pt x="3484587" y="1016068"/>
                </a:lnTo>
                <a:lnTo>
                  <a:pt x="3466965" y="966594"/>
                </a:lnTo>
                <a:lnTo>
                  <a:pt x="3456397" y="911159"/>
                </a:lnTo>
                <a:lnTo>
                  <a:pt x="3452876" y="849757"/>
                </a:lnTo>
                <a:lnTo>
                  <a:pt x="4113529" y="849757"/>
                </a:lnTo>
                <a:lnTo>
                  <a:pt x="4119123" y="826561"/>
                </a:lnTo>
                <a:lnTo>
                  <a:pt x="4123134" y="802306"/>
                </a:lnTo>
                <a:lnTo>
                  <a:pt x="4125549" y="776980"/>
                </a:lnTo>
                <a:lnTo>
                  <a:pt x="4126357" y="750569"/>
                </a:lnTo>
                <a:lnTo>
                  <a:pt x="4125354" y="731646"/>
                </a:lnTo>
                <a:lnTo>
                  <a:pt x="3457194" y="731646"/>
                </a:lnTo>
                <a:lnTo>
                  <a:pt x="3465669" y="684065"/>
                </a:lnTo>
                <a:lnTo>
                  <a:pt x="3481752" y="640556"/>
                </a:lnTo>
                <a:lnTo>
                  <a:pt x="3505432" y="601094"/>
                </a:lnTo>
                <a:lnTo>
                  <a:pt x="3536696" y="565657"/>
                </a:lnTo>
                <a:lnTo>
                  <a:pt x="3575728" y="534987"/>
                </a:lnTo>
                <a:lnTo>
                  <a:pt x="3619119" y="513079"/>
                </a:lnTo>
                <a:lnTo>
                  <a:pt x="3666890" y="499935"/>
                </a:lnTo>
                <a:lnTo>
                  <a:pt x="3719067" y="495553"/>
                </a:lnTo>
                <a:lnTo>
                  <a:pt x="4041981" y="495553"/>
                </a:lnTo>
                <a:lnTo>
                  <a:pt x="4018534" y="469011"/>
                </a:lnTo>
                <a:lnTo>
                  <a:pt x="3985021" y="439704"/>
                </a:lnTo>
                <a:lnTo>
                  <a:pt x="3948053" y="414918"/>
                </a:lnTo>
                <a:lnTo>
                  <a:pt x="3907629" y="394649"/>
                </a:lnTo>
                <a:lnTo>
                  <a:pt x="3863746" y="378892"/>
                </a:lnTo>
                <a:lnTo>
                  <a:pt x="3816402" y="367642"/>
                </a:lnTo>
                <a:lnTo>
                  <a:pt x="3765594" y="360895"/>
                </a:lnTo>
                <a:lnTo>
                  <a:pt x="3711321" y="358648"/>
                </a:lnTo>
                <a:close/>
              </a:path>
              <a:path w="4126865" h="1651635">
                <a:moveTo>
                  <a:pt x="3974084" y="1091057"/>
                </a:moveTo>
                <a:lnTo>
                  <a:pt x="3934901" y="1120347"/>
                </a:lnTo>
                <a:lnTo>
                  <a:pt x="3892031" y="1143139"/>
                </a:lnTo>
                <a:lnTo>
                  <a:pt x="3845473" y="1159426"/>
                </a:lnTo>
                <a:lnTo>
                  <a:pt x="3795227" y="1169203"/>
                </a:lnTo>
                <a:lnTo>
                  <a:pt x="3741292" y="1172464"/>
                </a:lnTo>
                <a:lnTo>
                  <a:pt x="4021571" y="1172464"/>
                </a:lnTo>
                <a:lnTo>
                  <a:pt x="3974084" y="1091057"/>
                </a:lnTo>
                <a:close/>
              </a:path>
              <a:path w="4126865" h="1651635">
                <a:moveTo>
                  <a:pt x="4041981" y="495553"/>
                </a:moveTo>
                <a:lnTo>
                  <a:pt x="3719067" y="495553"/>
                </a:lnTo>
                <a:lnTo>
                  <a:pt x="3774215" y="500034"/>
                </a:lnTo>
                <a:lnTo>
                  <a:pt x="3823255" y="513492"/>
                </a:lnTo>
                <a:lnTo>
                  <a:pt x="3866175" y="535951"/>
                </a:lnTo>
                <a:lnTo>
                  <a:pt x="3902964" y="567436"/>
                </a:lnTo>
                <a:lnTo>
                  <a:pt x="3929967" y="602416"/>
                </a:lnTo>
                <a:lnTo>
                  <a:pt x="3949255" y="641445"/>
                </a:lnTo>
                <a:lnTo>
                  <a:pt x="3960828" y="684522"/>
                </a:lnTo>
                <a:lnTo>
                  <a:pt x="3964686" y="731646"/>
                </a:lnTo>
                <a:lnTo>
                  <a:pt x="4125354" y="731646"/>
                </a:lnTo>
                <a:lnTo>
                  <a:pt x="4114376" y="641307"/>
                </a:lnTo>
                <a:lnTo>
                  <a:pt x="4099401" y="592455"/>
                </a:lnTo>
                <a:lnTo>
                  <a:pt x="4078435" y="547454"/>
                </a:lnTo>
                <a:lnTo>
                  <a:pt x="4051479" y="506306"/>
                </a:lnTo>
                <a:lnTo>
                  <a:pt x="4041981" y="495553"/>
                </a:lnTo>
                <a:close/>
              </a:path>
              <a:path w="4126865" h="1651635">
                <a:moveTo>
                  <a:pt x="2010664" y="375665"/>
                </a:moveTo>
                <a:lnTo>
                  <a:pt x="1848103" y="375665"/>
                </a:lnTo>
                <a:lnTo>
                  <a:pt x="1848103" y="1651635"/>
                </a:lnTo>
                <a:lnTo>
                  <a:pt x="2010664" y="1651635"/>
                </a:lnTo>
                <a:lnTo>
                  <a:pt x="2010664" y="1241678"/>
                </a:lnTo>
                <a:lnTo>
                  <a:pt x="2466696" y="1241678"/>
                </a:lnTo>
                <a:lnTo>
                  <a:pt x="2503665" y="1212238"/>
                </a:lnTo>
                <a:lnTo>
                  <a:pt x="2536952" y="1177163"/>
                </a:lnTo>
                <a:lnTo>
                  <a:pt x="2540423" y="1172464"/>
                </a:lnTo>
                <a:lnTo>
                  <a:pt x="2172462" y="1172464"/>
                </a:lnTo>
                <a:lnTo>
                  <a:pt x="2148768" y="1171154"/>
                </a:lnTo>
                <a:lnTo>
                  <a:pt x="2100381" y="1160676"/>
                </a:lnTo>
                <a:lnTo>
                  <a:pt x="2053044" y="1140837"/>
                </a:lnTo>
                <a:lnTo>
                  <a:pt x="2020520" y="1118826"/>
                </a:lnTo>
                <a:lnTo>
                  <a:pt x="2010664" y="1107439"/>
                </a:lnTo>
                <a:lnTo>
                  <a:pt x="2010664" y="573405"/>
                </a:lnTo>
                <a:lnTo>
                  <a:pt x="2044938" y="544941"/>
                </a:lnTo>
                <a:lnTo>
                  <a:pt x="2089403" y="519430"/>
                </a:lnTo>
                <a:lnTo>
                  <a:pt x="2135235" y="501538"/>
                </a:lnTo>
                <a:lnTo>
                  <a:pt x="2173351" y="495553"/>
                </a:lnTo>
                <a:lnTo>
                  <a:pt x="2550125" y="495553"/>
                </a:lnTo>
                <a:lnTo>
                  <a:pt x="2537841" y="480059"/>
                </a:lnTo>
                <a:lnTo>
                  <a:pt x="2508254" y="450976"/>
                </a:lnTo>
                <a:lnTo>
                  <a:pt x="2010664" y="450976"/>
                </a:lnTo>
                <a:lnTo>
                  <a:pt x="2010664" y="375665"/>
                </a:lnTo>
                <a:close/>
              </a:path>
              <a:path w="4126865" h="1651635">
                <a:moveTo>
                  <a:pt x="2466696" y="1241678"/>
                </a:moveTo>
                <a:lnTo>
                  <a:pt x="2010664" y="1241678"/>
                </a:lnTo>
                <a:lnTo>
                  <a:pt x="2023068" y="1254613"/>
                </a:lnTo>
                <a:lnTo>
                  <a:pt x="2065688" y="1278147"/>
                </a:lnTo>
                <a:lnTo>
                  <a:pt x="2128525" y="1297797"/>
                </a:lnTo>
                <a:lnTo>
                  <a:pt x="2190767" y="1308084"/>
                </a:lnTo>
                <a:lnTo>
                  <a:pt x="2220341" y="1309370"/>
                </a:lnTo>
                <a:lnTo>
                  <a:pt x="2277514" y="1306671"/>
                </a:lnTo>
                <a:lnTo>
                  <a:pt x="2330706" y="1298577"/>
                </a:lnTo>
                <a:lnTo>
                  <a:pt x="2379917" y="1285087"/>
                </a:lnTo>
                <a:lnTo>
                  <a:pt x="2425147" y="1266200"/>
                </a:lnTo>
                <a:lnTo>
                  <a:pt x="2466397" y="1241917"/>
                </a:lnTo>
                <a:lnTo>
                  <a:pt x="2466696" y="1241678"/>
                </a:lnTo>
                <a:close/>
              </a:path>
              <a:path w="4126865" h="1651635">
                <a:moveTo>
                  <a:pt x="2550125" y="495553"/>
                </a:moveTo>
                <a:lnTo>
                  <a:pt x="2173351" y="495553"/>
                </a:lnTo>
                <a:lnTo>
                  <a:pt x="2233213" y="498769"/>
                </a:lnTo>
                <a:lnTo>
                  <a:pt x="2286157" y="508416"/>
                </a:lnTo>
                <a:lnTo>
                  <a:pt x="2332182" y="524494"/>
                </a:lnTo>
                <a:lnTo>
                  <a:pt x="2371288" y="547004"/>
                </a:lnTo>
                <a:lnTo>
                  <a:pt x="2403475" y="575944"/>
                </a:lnTo>
                <a:lnTo>
                  <a:pt x="2429385" y="611835"/>
                </a:lnTo>
                <a:lnTo>
                  <a:pt x="2449516" y="655192"/>
                </a:lnTo>
                <a:lnTo>
                  <a:pt x="2463880" y="706018"/>
                </a:lnTo>
                <a:lnTo>
                  <a:pt x="2472489" y="764311"/>
                </a:lnTo>
                <a:lnTo>
                  <a:pt x="2475357" y="830071"/>
                </a:lnTo>
                <a:lnTo>
                  <a:pt x="2472853" y="889485"/>
                </a:lnTo>
                <a:lnTo>
                  <a:pt x="2465343" y="943243"/>
                </a:lnTo>
                <a:lnTo>
                  <a:pt x="2452827" y="991345"/>
                </a:lnTo>
                <a:lnTo>
                  <a:pt x="2435304" y="1033790"/>
                </a:lnTo>
                <a:lnTo>
                  <a:pt x="2412775" y="1070578"/>
                </a:lnTo>
                <a:lnTo>
                  <a:pt x="2385239" y="1101707"/>
                </a:lnTo>
                <a:lnTo>
                  <a:pt x="2352697" y="1127178"/>
                </a:lnTo>
                <a:lnTo>
                  <a:pt x="2315148" y="1146989"/>
                </a:lnTo>
                <a:lnTo>
                  <a:pt x="2272592" y="1161141"/>
                </a:lnTo>
                <a:lnTo>
                  <a:pt x="2225030" y="1169633"/>
                </a:lnTo>
                <a:lnTo>
                  <a:pt x="2172462" y="1172464"/>
                </a:lnTo>
                <a:lnTo>
                  <a:pt x="2540423" y="1172464"/>
                </a:lnTo>
                <a:lnTo>
                  <a:pt x="2566016" y="1137826"/>
                </a:lnTo>
                <a:lnTo>
                  <a:pt x="2590615" y="1095361"/>
                </a:lnTo>
                <a:lnTo>
                  <a:pt x="2610747" y="1049766"/>
                </a:lnTo>
                <a:lnTo>
                  <a:pt x="2626408" y="1001039"/>
                </a:lnTo>
                <a:lnTo>
                  <a:pt x="2637598" y="949177"/>
                </a:lnTo>
                <a:lnTo>
                  <a:pt x="2644314" y="894178"/>
                </a:lnTo>
                <a:lnTo>
                  <a:pt x="2646553" y="836040"/>
                </a:lnTo>
                <a:lnTo>
                  <a:pt x="2644856" y="779218"/>
                </a:lnTo>
                <a:lnTo>
                  <a:pt x="2639764" y="725912"/>
                </a:lnTo>
                <a:lnTo>
                  <a:pt x="2631276" y="676123"/>
                </a:lnTo>
                <a:lnTo>
                  <a:pt x="2619390" y="629856"/>
                </a:lnTo>
                <a:lnTo>
                  <a:pt x="2604105" y="587113"/>
                </a:lnTo>
                <a:lnTo>
                  <a:pt x="2585420" y="547897"/>
                </a:lnTo>
                <a:lnTo>
                  <a:pt x="2563332" y="512212"/>
                </a:lnTo>
                <a:lnTo>
                  <a:pt x="2550125" y="495553"/>
                </a:lnTo>
                <a:close/>
              </a:path>
              <a:path w="4126865" h="1651635">
                <a:moveTo>
                  <a:pt x="2234057" y="358648"/>
                </a:moveTo>
                <a:lnTo>
                  <a:pt x="2183245" y="362337"/>
                </a:lnTo>
                <a:lnTo>
                  <a:pt x="2135507" y="373408"/>
                </a:lnTo>
                <a:lnTo>
                  <a:pt x="2090834" y="391868"/>
                </a:lnTo>
                <a:lnTo>
                  <a:pt x="2049222" y="417722"/>
                </a:lnTo>
                <a:lnTo>
                  <a:pt x="2010664" y="450976"/>
                </a:lnTo>
                <a:lnTo>
                  <a:pt x="2508254" y="450976"/>
                </a:lnTo>
                <a:lnTo>
                  <a:pt x="2468707" y="420555"/>
                </a:lnTo>
                <a:lnTo>
                  <a:pt x="2428832" y="398257"/>
                </a:lnTo>
                <a:lnTo>
                  <a:pt x="2385426" y="380921"/>
                </a:lnTo>
                <a:lnTo>
                  <a:pt x="2338491" y="368544"/>
                </a:lnTo>
                <a:lnTo>
                  <a:pt x="2288033" y="361121"/>
                </a:lnTo>
                <a:lnTo>
                  <a:pt x="2234057" y="358648"/>
                </a:lnTo>
                <a:close/>
              </a:path>
              <a:path w="4126865" h="1651635">
                <a:moveTo>
                  <a:pt x="1045082" y="375665"/>
                </a:moveTo>
                <a:lnTo>
                  <a:pt x="882523" y="375665"/>
                </a:lnTo>
                <a:lnTo>
                  <a:pt x="882523" y="977264"/>
                </a:lnTo>
                <a:lnTo>
                  <a:pt x="885723" y="1038044"/>
                </a:lnTo>
                <a:lnTo>
                  <a:pt x="895324" y="1092983"/>
                </a:lnTo>
                <a:lnTo>
                  <a:pt x="911326" y="1142094"/>
                </a:lnTo>
                <a:lnTo>
                  <a:pt x="933729" y="1185390"/>
                </a:lnTo>
                <a:lnTo>
                  <a:pt x="962532" y="1222883"/>
                </a:lnTo>
                <a:lnTo>
                  <a:pt x="997357" y="1254018"/>
                </a:lnTo>
                <a:lnTo>
                  <a:pt x="1037826" y="1278234"/>
                </a:lnTo>
                <a:lnTo>
                  <a:pt x="1083947" y="1295532"/>
                </a:lnTo>
                <a:lnTo>
                  <a:pt x="1135724" y="1305910"/>
                </a:lnTo>
                <a:lnTo>
                  <a:pt x="1193164" y="1309370"/>
                </a:lnTo>
                <a:lnTo>
                  <a:pt x="1232743" y="1306560"/>
                </a:lnTo>
                <a:lnTo>
                  <a:pt x="1272809" y="1298130"/>
                </a:lnTo>
                <a:lnTo>
                  <a:pt x="1313376" y="1284081"/>
                </a:lnTo>
                <a:lnTo>
                  <a:pt x="1354455" y="1264412"/>
                </a:lnTo>
                <a:lnTo>
                  <a:pt x="1392267" y="1241383"/>
                </a:lnTo>
                <a:lnTo>
                  <a:pt x="1423209" y="1217247"/>
                </a:lnTo>
                <a:lnTo>
                  <a:pt x="1459975" y="1172464"/>
                </a:lnTo>
                <a:lnTo>
                  <a:pt x="1229106" y="1172464"/>
                </a:lnTo>
                <a:lnTo>
                  <a:pt x="1180283" y="1168133"/>
                </a:lnTo>
                <a:lnTo>
                  <a:pt x="1138972" y="1155140"/>
                </a:lnTo>
                <a:lnTo>
                  <a:pt x="1105172" y="1133485"/>
                </a:lnTo>
                <a:lnTo>
                  <a:pt x="1078883" y="1103168"/>
                </a:lnTo>
                <a:lnTo>
                  <a:pt x="1060105" y="1064190"/>
                </a:lnTo>
                <a:lnTo>
                  <a:pt x="1048838" y="1016549"/>
                </a:lnTo>
                <a:lnTo>
                  <a:pt x="1045082" y="960246"/>
                </a:lnTo>
                <a:lnTo>
                  <a:pt x="1045082" y="375665"/>
                </a:lnTo>
                <a:close/>
              </a:path>
              <a:path w="4126865" h="1651635">
                <a:moveTo>
                  <a:pt x="569849" y="192531"/>
                </a:moveTo>
                <a:lnTo>
                  <a:pt x="398780" y="192531"/>
                </a:lnTo>
                <a:lnTo>
                  <a:pt x="398780" y="1292225"/>
                </a:lnTo>
                <a:lnTo>
                  <a:pt x="569849" y="1292225"/>
                </a:lnTo>
                <a:lnTo>
                  <a:pt x="569849" y="192531"/>
                </a:lnTo>
                <a:close/>
              </a:path>
              <a:path w="4126865" h="1651635">
                <a:moveTo>
                  <a:pt x="1626997" y="1165606"/>
                </a:moveTo>
                <a:lnTo>
                  <a:pt x="1464437" y="1165606"/>
                </a:lnTo>
                <a:lnTo>
                  <a:pt x="1464437" y="1292225"/>
                </a:lnTo>
                <a:lnTo>
                  <a:pt x="1626997" y="1292225"/>
                </a:lnTo>
                <a:lnTo>
                  <a:pt x="1626997" y="1165606"/>
                </a:lnTo>
                <a:close/>
              </a:path>
              <a:path w="4126865" h="1651635">
                <a:moveTo>
                  <a:pt x="1626997" y="375665"/>
                </a:moveTo>
                <a:lnTo>
                  <a:pt x="1464437" y="375665"/>
                </a:lnTo>
                <a:lnTo>
                  <a:pt x="1464437" y="1019175"/>
                </a:lnTo>
                <a:lnTo>
                  <a:pt x="1450861" y="1048654"/>
                </a:lnTo>
                <a:lnTo>
                  <a:pt x="1406804" y="1102185"/>
                </a:lnTo>
                <a:lnTo>
                  <a:pt x="1376299" y="1126236"/>
                </a:lnTo>
                <a:lnTo>
                  <a:pt x="1342030" y="1146425"/>
                </a:lnTo>
                <a:lnTo>
                  <a:pt x="1306083" y="1160875"/>
                </a:lnTo>
                <a:lnTo>
                  <a:pt x="1268446" y="1169562"/>
                </a:lnTo>
                <a:lnTo>
                  <a:pt x="1229106" y="1172464"/>
                </a:lnTo>
                <a:lnTo>
                  <a:pt x="1459975" y="1172464"/>
                </a:lnTo>
                <a:lnTo>
                  <a:pt x="1464437" y="1165606"/>
                </a:lnTo>
                <a:lnTo>
                  <a:pt x="1626997" y="1165606"/>
                </a:lnTo>
                <a:lnTo>
                  <a:pt x="1626997" y="375665"/>
                </a:lnTo>
                <a:close/>
              </a:path>
              <a:path w="4126865" h="1651635">
                <a:moveTo>
                  <a:pt x="986663" y="38481"/>
                </a:moveTo>
                <a:lnTo>
                  <a:pt x="0" y="38481"/>
                </a:lnTo>
                <a:lnTo>
                  <a:pt x="0" y="192531"/>
                </a:lnTo>
                <a:lnTo>
                  <a:pt x="986663" y="192531"/>
                </a:lnTo>
                <a:lnTo>
                  <a:pt x="986663" y="38481"/>
                </a:lnTo>
                <a:close/>
              </a:path>
              <a:path w="4126865" h="1651635">
                <a:moveTo>
                  <a:pt x="3000375" y="0"/>
                </a:moveTo>
                <a:lnTo>
                  <a:pt x="2837815" y="0"/>
                </a:lnTo>
                <a:lnTo>
                  <a:pt x="2837815" y="1032890"/>
                </a:lnTo>
                <a:lnTo>
                  <a:pt x="2840425" y="1080865"/>
                </a:lnTo>
                <a:lnTo>
                  <a:pt x="2848256" y="1124273"/>
                </a:lnTo>
                <a:lnTo>
                  <a:pt x="2861307" y="1163114"/>
                </a:lnTo>
                <a:lnTo>
                  <a:pt x="2879580" y="1197388"/>
                </a:lnTo>
                <a:lnTo>
                  <a:pt x="2931786" y="1252231"/>
                </a:lnTo>
                <a:lnTo>
                  <a:pt x="2965720" y="1272800"/>
                </a:lnTo>
                <a:lnTo>
                  <a:pt x="3004875" y="1288798"/>
                </a:lnTo>
                <a:lnTo>
                  <a:pt x="3049251" y="1300226"/>
                </a:lnTo>
                <a:lnTo>
                  <a:pt x="3098847" y="1307084"/>
                </a:lnTo>
                <a:lnTo>
                  <a:pt x="3153664" y="1309370"/>
                </a:lnTo>
                <a:lnTo>
                  <a:pt x="3153664" y="1163827"/>
                </a:lnTo>
                <a:lnTo>
                  <a:pt x="3121017" y="1161184"/>
                </a:lnTo>
                <a:lnTo>
                  <a:pt x="3091656" y="1153255"/>
                </a:lnTo>
                <a:lnTo>
                  <a:pt x="3042792" y="1121537"/>
                </a:lnTo>
                <a:lnTo>
                  <a:pt x="3011011" y="1071324"/>
                </a:lnTo>
                <a:lnTo>
                  <a:pt x="3000375" y="1005586"/>
                </a:lnTo>
                <a:lnTo>
                  <a:pt x="3000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1532" y="4237228"/>
            <a:ext cx="508000" cy="236220"/>
          </a:xfrm>
          <a:custGeom>
            <a:avLst/>
            <a:gdLst/>
            <a:ahLst/>
            <a:cxnLst/>
            <a:rect l="l" t="t" r="r" b="b"/>
            <a:pathLst>
              <a:path w="508000" h="236220">
                <a:moveTo>
                  <a:pt x="261873" y="0"/>
                </a:moveTo>
                <a:lnTo>
                  <a:pt x="209696" y="4381"/>
                </a:lnTo>
                <a:lnTo>
                  <a:pt x="161925" y="17525"/>
                </a:lnTo>
                <a:lnTo>
                  <a:pt x="118534" y="39433"/>
                </a:lnTo>
                <a:lnTo>
                  <a:pt x="79501" y="70104"/>
                </a:lnTo>
                <a:lnTo>
                  <a:pt x="48238" y="105540"/>
                </a:lnTo>
                <a:lnTo>
                  <a:pt x="24558" y="145002"/>
                </a:lnTo>
                <a:lnTo>
                  <a:pt x="8475" y="188511"/>
                </a:lnTo>
                <a:lnTo>
                  <a:pt x="0" y="236093"/>
                </a:lnTo>
                <a:lnTo>
                  <a:pt x="507491" y="236093"/>
                </a:lnTo>
                <a:lnTo>
                  <a:pt x="503634" y="188968"/>
                </a:lnTo>
                <a:lnTo>
                  <a:pt x="492061" y="145891"/>
                </a:lnTo>
                <a:lnTo>
                  <a:pt x="472773" y="106862"/>
                </a:lnTo>
                <a:lnTo>
                  <a:pt x="445769" y="71882"/>
                </a:lnTo>
                <a:lnTo>
                  <a:pt x="408981" y="40397"/>
                </a:lnTo>
                <a:lnTo>
                  <a:pt x="366061" y="17938"/>
                </a:lnTo>
                <a:lnTo>
                  <a:pt x="317021" y="4480"/>
                </a:lnTo>
                <a:lnTo>
                  <a:pt x="26187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5002" y="4237228"/>
            <a:ext cx="464820" cy="676910"/>
          </a:xfrm>
          <a:custGeom>
            <a:avLst/>
            <a:gdLst/>
            <a:ahLst/>
            <a:cxnLst/>
            <a:rect l="l" t="t" r="r" b="b"/>
            <a:pathLst>
              <a:path w="464820" h="676910">
                <a:moveTo>
                  <a:pt x="162687" y="0"/>
                </a:moveTo>
                <a:lnTo>
                  <a:pt x="124571" y="5984"/>
                </a:lnTo>
                <a:lnTo>
                  <a:pt x="78739" y="23876"/>
                </a:lnTo>
                <a:lnTo>
                  <a:pt x="34274" y="49387"/>
                </a:lnTo>
                <a:lnTo>
                  <a:pt x="0" y="77851"/>
                </a:lnTo>
                <a:lnTo>
                  <a:pt x="0" y="611886"/>
                </a:lnTo>
                <a:lnTo>
                  <a:pt x="42380" y="645283"/>
                </a:lnTo>
                <a:lnTo>
                  <a:pt x="89717" y="665122"/>
                </a:lnTo>
                <a:lnTo>
                  <a:pt x="138104" y="675600"/>
                </a:lnTo>
                <a:lnTo>
                  <a:pt x="161798" y="676910"/>
                </a:lnTo>
                <a:lnTo>
                  <a:pt x="214366" y="674079"/>
                </a:lnTo>
                <a:lnTo>
                  <a:pt x="261928" y="665587"/>
                </a:lnTo>
                <a:lnTo>
                  <a:pt x="304484" y="651435"/>
                </a:lnTo>
                <a:lnTo>
                  <a:pt x="342033" y="631624"/>
                </a:lnTo>
                <a:lnTo>
                  <a:pt x="374575" y="606153"/>
                </a:lnTo>
                <a:lnTo>
                  <a:pt x="402111" y="575024"/>
                </a:lnTo>
                <a:lnTo>
                  <a:pt x="424640" y="538236"/>
                </a:lnTo>
                <a:lnTo>
                  <a:pt x="442163" y="495791"/>
                </a:lnTo>
                <a:lnTo>
                  <a:pt x="454679" y="447689"/>
                </a:lnTo>
                <a:lnTo>
                  <a:pt x="462189" y="393931"/>
                </a:lnTo>
                <a:lnTo>
                  <a:pt x="464693" y="334518"/>
                </a:lnTo>
                <a:lnTo>
                  <a:pt x="461825" y="268757"/>
                </a:lnTo>
                <a:lnTo>
                  <a:pt x="453216" y="210464"/>
                </a:lnTo>
                <a:lnTo>
                  <a:pt x="438852" y="159638"/>
                </a:lnTo>
                <a:lnTo>
                  <a:pt x="418721" y="116281"/>
                </a:lnTo>
                <a:lnTo>
                  <a:pt x="392811" y="80391"/>
                </a:lnTo>
                <a:lnTo>
                  <a:pt x="360624" y="51450"/>
                </a:lnTo>
                <a:lnTo>
                  <a:pt x="321518" y="28940"/>
                </a:lnTo>
                <a:lnTo>
                  <a:pt x="275493" y="12862"/>
                </a:lnTo>
                <a:lnTo>
                  <a:pt x="222549" y="3215"/>
                </a:lnTo>
                <a:lnTo>
                  <a:pt x="1626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860" y="4117340"/>
            <a:ext cx="744855" cy="934085"/>
          </a:xfrm>
          <a:custGeom>
            <a:avLst/>
            <a:gdLst/>
            <a:ahLst/>
            <a:cxnLst/>
            <a:rect l="l" t="t" r="r" b="b"/>
            <a:pathLst>
              <a:path w="744855" h="934085">
                <a:moveTo>
                  <a:pt x="0" y="0"/>
                </a:moveTo>
                <a:lnTo>
                  <a:pt x="162559" y="0"/>
                </a:lnTo>
                <a:lnTo>
                  <a:pt x="162559" y="584581"/>
                </a:lnTo>
                <a:lnTo>
                  <a:pt x="166315" y="640883"/>
                </a:lnTo>
                <a:lnTo>
                  <a:pt x="177582" y="688524"/>
                </a:lnTo>
                <a:lnTo>
                  <a:pt x="196360" y="727502"/>
                </a:lnTo>
                <a:lnTo>
                  <a:pt x="222649" y="757819"/>
                </a:lnTo>
                <a:lnTo>
                  <a:pt x="256449" y="779474"/>
                </a:lnTo>
                <a:lnTo>
                  <a:pt x="297760" y="792467"/>
                </a:lnTo>
                <a:lnTo>
                  <a:pt x="346582" y="796798"/>
                </a:lnTo>
                <a:lnTo>
                  <a:pt x="385923" y="793896"/>
                </a:lnTo>
                <a:lnTo>
                  <a:pt x="423560" y="785209"/>
                </a:lnTo>
                <a:lnTo>
                  <a:pt x="459507" y="770759"/>
                </a:lnTo>
                <a:lnTo>
                  <a:pt x="493775" y="750570"/>
                </a:lnTo>
                <a:lnTo>
                  <a:pt x="524281" y="726519"/>
                </a:lnTo>
                <a:lnTo>
                  <a:pt x="568338" y="672988"/>
                </a:lnTo>
                <a:lnTo>
                  <a:pt x="581913" y="643509"/>
                </a:lnTo>
                <a:lnTo>
                  <a:pt x="581913" y="0"/>
                </a:lnTo>
                <a:lnTo>
                  <a:pt x="744474" y="0"/>
                </a:lnTo>
                <a:lnTo>
                  <a:pt x="744474" y="916559"/>
                </a:lnTo>
                <a:lnTo>
                  <a:pt x="581913" y="916559"/>
                </a:lnTo>
                <a:lnTo>
                  <a:pt x="581913" y="789940"/>
                </a:lnTo>
                <a:lnTo>
                  <a:pt x="564747" y="816326"/>
                </a:lnTo>
                <a:lnTo>
                  <a:pt x="509744" y="865717"/>
                </a:lnTo>
                <a:lnTo>
                  <a:pt x="471931" y="888746"/>
                </a:lnTo>
                <a:lnTo>
                  <a:pt x="430853" y="908415"/>
                </a:lnTo>
                <a:lnTo>
                  <a:pt x="390286" y="922464"/>
                </a:lnTo>
                <a:lnTo>
                  <a:pt x="350220" y="930894"/>
                </a:lnTo>
                <a:lnTo>
                  <a:pt x="310641" y="933704"/>
                </a:lnTo>
                <a:lnTo>
                  <a:pt x="253201" y="930244"/>
                </a:lnTo>
                <a:lnTo>
                  <a:pt x="201424" y="919866"/>
                </a:lnTo>
                <a:lnTo>
                  <a:pt x="155303" y="902568"/>
                </a:lnTo>
                <a:lnTo>
                  <a:pt x="114834" y="878352"/>
                </a:lnTo>
                <a:lnTo>
                  <a:pt x="80009" y="847217"/>
                </a:lnTo>
                <a:lnTo>
                  <a:pt x="51206" y="809724"/>
                </a:lnTo>
                <a:lnTo>
                  <a:pt x="28803" y="766428"/>
                </a:lnTo>
                <a:lnTo>
                  <a:pt x="12801" y="717317"/>
                </a:lnTo>
                <a:lnTo>
                  <a:pt x="3200" y="662378"/>
                </a:lnTo>
                <a:lnTo>
                  <a:pt x="0" y="60159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6017" y="4100321"/>
            <a:ext cx="845185" cy="951230"/>
          </a:xfrm>
          <a:custGeom>
            <a:avLst/>
            <a:gdLst/>
            <a:ahLst/>
            <a:cxnLst/>
            <a:rect l="l" t="t" r="r" b="b"/>
            <a:pathLst>
              <a:path w="845185" h="951229">
                <a:moveTo>
                  <a:pt x="429641" y="0"/>
                </a:moveTo>
                <a:lnTo>
                  <a:pt x="483914" y="2247"/>
                </a:lnTo>
                <a:lnTo>
                  <a:pt x="534722" y="8994"/>
                </a:lnTo>
                <a:lnTo>
                  <a:pt x="582066" y="20244"/>
                </a:lnTo>
                <a:lnTo>
                  <a:pt x="625949" y="36001"/>
                </a:lnTo>
                <a:lnTo>
                  <a:pt x="666373" y="56270"/>
                </a:lnTo>
                <a:lnTo>
                  <a:pt x="703341" y="81056"/>
                </a:lnTo>
                <a:lnTo>
                  <a:pt x="736854" y="110362"/>
                </a:lnTo>
                <a:lnTo>
                  <a:pt x="769799" y="147658"/>
                </a:lnTo>
                <a:lnTo>
                  <a:pt x="796755" y="188806"/>
                </a:lnTo>
                <a:lnTo>
                  <a:pt x="817721" y="233806"/>
                </a:lnTo>
                <a:lnTo>
                  <a:pt x="832696" y="282659"/>
                </a:lnTo>
                <a:lnTo>
                  <a:pt x="841681" y="335364"/>
                </a:lnTo>
                <a:lnTo>
                  <a:pt x="844677" y="391921"/>
                </a:lnTo>
                <a:lnTo>
                  <a:pt x="843869" y="418332"/>
                </a:lnTo>
                <a:lnTo>
                  <a:pt x="841454" y="443658"/>
                </a:lnTo>
                <a:lnTo>
                  <a:pt x="837443" y="467913"/>
                </a:lnTo>
                <a:lnTo>
                  <a:pt x="831850" y="491108"/>
                </a:lnTo>
                <a:lnTo>
                  <a:pt x="171196" y="491108"/>
                </a:lnTo>
                <a:lnTo>
                  <a:pt x="174717" y="552511"/>
                </a:lnTo>
                <a:lnTo>
                  <a:pt x="185285" y="607946"/>
                </a:lnTo>
                <a:lnTo>
                  <a:pt x="202907" y="657420"/>
                </a:lnTo>
                <a:lnTo>
                  <a:pt x="227588" y="700937"/>
                </a:lnTo>
                <a:lnTo>
                  <a:pt x="259334" y="738504"/>
                </a:lnTo>
                <a:lnTo>
                  <a:pt x="301057" y="771435"/>
                </a:lnTo>
                <a:lnTo>
                  <a:pt x="348329" y="794972"/>
                </a:lnTo>
                <a:lnTo>
                  <a:pt x="401173" y="809103"/>
                </a:lnTo>
                <a:lnTo>
                  <a:pt x="459613" y="813815"/>
                </a:lnTo>
                <a:lnTo>
                  <a:pt x="513547" y="810555"/>
                </a:lnTo>
                <a:lnTo>
                  <a:pt x="563793" y="800778"/>
                </a:lnTo>
                <a:lnTo>
                  <a:pt x="610351" y="784491"/>
                </a:lnTo>
                <a:lnTo>
                  <a:pt x="653221" y="761699"/>
                </a:lnTo>
                <a:lnTo>
                  <a:pt x="692404" y="732408"/>
                </a:lnTo>
                <a:lnTo>
                  <a:pt x="760857" y="849757"/>
                </a:lnTo>
                <a:lnTo>
                  <a:pt x="713120" y="884793"/>
                </a:lnTo>
                <a:lnTo>
                  <a:pt x="645287" y="914780"/>
                </a:lnTo>
                <a:lnTo>
                  <a:pt x="595118" y="930469"/>
                </a:lnTo>
                <a:lnTo>
                  <a:pt x="542163" y="941705"/>
                </a:lnTo>
                <a:lnTo>
                  <a:pt x="486445" y="948463"/>
                </a:lnTo>
                <a:lnTo>
                  <a:pt x="427990" y="950721"/>
                </a:lnTo>
                <a:lnTo>
                  <a:pt x="379641" y="948327"/>
                </a:lnTo>
                <a:lnTo>
                  <a:pt x="333433" y="941145"/>
                </a:lnTo>
                <a:lnTo>
                  <a:pt x="289363" y="929178"/>
                </a:lnTo>
                <a:lnTo>
                  <a:pt x="247426" y="912427"/>
                </a:lnTo>
                <a:lnTo>
                  <a:pt x="207617" y="890896"/>
                </a:lnTo>
                <a:lnTo>
                  <a:pt x="169931" y="864587"/>
                </a:lnTo>
                <a:lnTo>
                  <a:pt x="134366" y="833501"/>
                </a:lnTo>
                <a:lnTo>
                  <a:pt x="102886" y="799776"/>
                </a:lnTo>
                <a:lnTo>
                  <a:pt x="75598" y="763277"/>
                </a:lnTo>
                <a:lnTo>
                  <a:pt x="52505" y="724005"/>
                </a:lnTo>
                <a:lnTo>
                  <a:pt x="33607" y="681958"/>
                </a:lnTo>
                <a:lnTo>
                  <a:pt x="18906" y="637137"/>
                </a:lnTo>
                <a:lnTo>
                  <a:pt x="8403" y="589541"/>
                </a:lnTo>
                <a:lnTo>
                  <a:pt x="2101" y="539172"/>
                </a:lnTo>
                <a:lnTo>
                  <a:pt x="0" y="486028"/>
                </a:lnTo>
                <a:lnTo>
                  <a:pt x="2154" y="430718"/>
                </a:lnTo>
                <a:lnTo>
                  <a:pt x="8618" y="378225"/>
                </a:lnTo>
                <a:lnTo>
                  <a:pt x="19388" y="328549"/>
                </a:lnTo>
                <a:lnTo>
                  <a:pt x="34464" y="281685"/>
                </a:lnTo>
                <a:lnTo>
                  <a:pt x="53844" y="237632"/>
                </a:lnTo>
                <a:lnTo>
                  <a:pt x="77527" y="196385"/>
                </a:lnTo>
                <a:lnTo>
                  <a:pt x="105511" y="157942"/>
                </a:lnTo>
                <a:lnTo>
                  <a:pt x="137795" y="122300"/>
                </a:lnTo>
                <a:lnTo>
                  <a:pt x="173935" y="89853"/>
                </a:lnTo>
                <a:lnTo>
                  <a:pt x="211926" y="62398"/>
                </a:lnTo>
                <a:lnTo>
                  <a:pt x="251768" y="39935"/>
                </a:lnTo>
                <a:lnTo>
                  <a:pt x="293460" y="22463"/>
                </a:lnTo>
                <a:lnTo>
                  <a:pt x="337003" y="9983"/>
                </a:lnTo>
                <a:lnTo>
                  <a:pt x="382397" y="2495"/>
                </a:lnTo>
                <a:lnTo>
                  <a:pt x="429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2441" y="4100321"/>
            <a:ext cx="798830" cy="1293495"/>
          </a:xfrm>
          <a:custGeom>
            <a:avLst/>
            <a:gdLst/>
            <a:ahLst/>
            <a:cxnLst/>
            <a:rect l="l" t="t" r="r" b="b"/>
            <a:pathLst>
              <a:path w="798829" h="1293495">
                <a:moveTo>
                  <a:pt x="385953" y="0"/>
                </a:moveTo>
                <a:lnTo>
                  <a:pt x="439929" y="2473"/>
                </a:lnTo>
                <a:lnTo>
                  <a:pt x="490387" y="9896"/>
                </a:lnTo>
                <a:lnTo>
                  <a:pt x="537322" y="22273"/>
                </a:lnTo>
                <a:lnTo>
                  <a:pt x="580728" y="39609"/>
                </a:lnTo>
                <a:lnTo>
                  <a:pt x="620603" y="61907"/>
                </a:lnTo>
                <a:lnTo>
                  <a:pt x="656940" y="89173"/>
                </a:lnTo>
                <a:lnTo>
                  <a:pt x="689737" y="121411"/>
                </a:lnTo>
                <a:lnTo>
                  <a:pt x="715228" y="153564"/>
                </a:lnTo>
                <a:lnTo>
                  <a:pt x="737316" y="189249"/>
                </a:lnTo>
                <a:lnTo>
                  <a:pt x="756001" y="228465"/>
                </a:lnTo>
                <a:lnTo>
                  <a:pt x="771286" y="271208"/>
                </a:lnTo>
                <a:lnTo>
                  <a:pt x="783172" y="317475"/>
                </a:lnTo>
                <a:lnTo>
                  <a:pt x="791660" y="367264"/>
                </a:lnTo>
                <a:lnTo>
                  <a:pt x="796752" y="420570"/>
                </a:lnTo>
                <a:lnTo>
                  <a:pt x="798449" y="477392"/>
                </a:lnTo>
                <a:lnTo>
                  <a:pt x="796210" y="535530"/>
                </a:lnTo>
                <a:lnTo>
                  <a:pt x="789494" y="590529"/>
                </a:lnTo>
                <a:lnTo>
                  <a:pt x="778304" y="642391"/>
                </a:lnTo>
                <a:lnTo>
                  <a:pt x="762643" y="691118"/>
                </a:lnTo>
                <a:lnTo>
                  <a:pt x="742511" y="736713"/>
                </a:lnTo>
                <a:lnTo>
                  <a:pt x="717912" y="779178"/>
                </a:lnTo>
                <a:lnTo>
                  <a:pt x="688848" y="818514"/>
                </a:lnTo>
                <a:lnTo>
                  <a:pt x="655561" y="853590"/>
                </a:lnTo>
                <a:lnTo>
                  <a:pt x="618293" y="883269"/>
                </a:lnTo>
                <a:lnTo>
                  <a:pt x="577043" y="907552"/>
                </a:lnTo>
                <a:lnTo>
                  <a:pt x="531813" y="926439"/>
                </a:lnTo>
                <a:lnTo>
                  <a:pt x="482602" y="939929"/>
                </a:lnTo>
                <a:lnTo>
                  <a:pt x="429410" y="948023"/>
                </a:lnTo>
                <a:lnTo>
                  <a:pt x="372237" y="950721"/>
                </a:lnTo>
                <a:lnTo>
                  <a:pt x="342663" y="949436"/>
                </a:lnTo>
                <a:lnTo>
                  <a:pt x="280421" y="939149"/>
                </a:lnTo>
                <a:lnTo>
                  <a:pt x="217584" y="919499"/>
                </a:lnTo>
                <a:lnTo>
                  <a:pt x="174964" y="895965"/>
                </a:lnTo>
                <a:lnTo>
                  <a:pt x="162560" y="883030"/>
                </a:lnTo>
                <a:lnTo>
                  <a:pt x="162560" y="1292986"/>
                </a:lnTo>
                <a:lnTo>
                  <a:pt x="0" y="1292986"/>
                </a:lnTo>
                <a:lnTo>
                  <a:pt x="0" y="17017"/>
                </a:lnTo>
                <a:lnTo>
                  <a:pt x="162560" y="17017"/>
                </a:lnTo>
                <a:lnTo>
                  <a:pt x="162560" y="92328"/>
                </a:lnTo>
                <a:lnTo>
                  <a:pt x="201118" y="59074"/>
                </a:lnTo>
                <a:lnTo>
                  <a:pt x="242730" y="33220"/>
                </a:lnTo>
                <a:lnTo>
                  <a:pt x="287403" y="14760"/>
                </a:lnTo>
                <a:lnTo>
                  <a:pt x="335141" y="3689"/>
                </a:lnTo>
                <a:lnTo>
                  <a:pt x="38595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4338" y="3780154"/>
            <a:ext cx="986790" cy="1254125"/>
          </a:xfrm>
          <a:custGeom>
            <a:avLst/>
            <a:gdLst/>
            <a:ahLst/>
            <a:cxnLst/>
            <a:rect l="l" t="t" r="r" b="b"/>
            <a:pathLst>
              <a:path w="986789" h="1254125">
                <a:moveTo>
                  <a:pt x="0" y="0"/>
                </a:moveTo>
                <a:lnTo>
                  <a:pt x="986663" y="0"/>
                </a:lnTo>
                <a:lnTo>
                  <a:pt x="986663" y="154051"/>
                </a:lnTo>
                <a:lnTo>
                  <a:pt x="569849" y="154051"/>
                </a:lnTo>
                <a:lnTo>
                  <a:pt x="569849" y="1253744"/>
                </a:lnTo>
                <a:lnTo>
                  <a:pt x="398780" y="1253744"/>
                </a:lnTo>
                <a:lnTo>
                  <a:pt x="398780" y="154051"/>
                </a:lnTo>
                <a:lnTo>
                  <a:pt x="0" y="15405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2153" y="3741673"/>
            <a:ext cx="316230" cy="1309370"/>
          </a:xfrm>
          <a:custGeom>
            <a:avLst/>
            <a:gdLst/>
            <a:ahLst/>
            <a:cxnLst/>
            <a:rect l="l" t="t" r="r" b="b"/>
            <a:pathLst>
              <a:path w="316229" h="1309370">
                <a:moveTo>
                  <a:pt x="0" y="0"/>
                </a:moveTo>
                <a:lnTo>
                  <a:pt x="162560" y="0"/>
                </a:lnTo>
                <a:lnTo>
                  <a:pt x="162560" y="1005586"/>
                </a:lnTo>
                <a:lnTo>
                  <a:pt x="165223" y="1040401"/>
                </a:lnTo>
                <a:lnTo>
                  <a:pt x="186455" y="1098365"/>
                </a:lnTo>
                <a:lnTo>
                  <a:pt x="227766" y="1140039"/>
                </a:lnTo>
                <a:lnTo>
                  <a:pt x="283202" y="1161184"/>
                </a:lnTo>
                <a:lnTo>
                  <a:pt x="315849" y="1163827"/>
                </a:lnTo>
                <a:lnTo>
                  <a:pt x="315849" y="1309370"/>
                </a:lnTo>
                <a:lnTo>
                  <a:pt x="261032" y="1307084"/>
                </a:lnTo>
                <a:lnTo>
                  <a:pt x="211436" y="1300226"/>
                </a:lnTo>
                <a:lnTo>
                  <a:pt x="167060" y="1288798"/>
                </a:lnTo>
                <a:lnTo>
                  <a:pt x="127905" y="1272800"/>
                </a:lnTo>
                <a:lnTo>
                  <a:pt x="93971" y="1252231"/>
                </a:lnTo>
                <a:lnTo>
                  <a:pt x="65258" y="1227094"/>
                </a:lnTo>
                <a:lnTo>
                  <a:pt x="23492" y="1163114"/>
                </a:lnTo>
                <a:lnTo>
                  <a:pt x="10441" y="1124273"/>
                </a:lnTo>
                <a:lnTo>
                  <a:pt x="2610" y="1080865"/>
                </a:lnTo>
                <a:lnTo>
                  <a:pt x="0" y="103289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456" y="5289803"/>
            <a:ext cx="768095" cy="1027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856" y="5289803"/>
            <a:ext cx="1606295" cy="1027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8280" y="5289803"/>
            <a:ext cx="772668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1076" y="5289803"/>
            <a:ext cx="1722120" cy="1027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3323" y="5289803"/>
            <a:ext cx="772668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6120" y="5289803"/>
            <a:ext cx="1723644" cy="10271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9891" y="5289803"/>
            <a:ext cx="772667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42688" y="5289803"/>
            <a:ext cx="1606296" cy="1027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49111" y="5289803"/>
            <a:ext cx="772667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21908" y="5289803"/>
            <a:ext cx="1229867" cy="10271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6080" y="5289803"/>
            <a:ext cx="768096" cy="10271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4299" y="5432856"/>
            <a:ext cx="6695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6695" algn="l"/>
                <a:tab pos="4263390" algn="l"/>
              </a:tabLst>
            </a:pPr>
            <a:r>
              <a:rPr sz="3600" b="1" spc="-5" dirty="0">
                <a:solidFill>
                  <a:srgbClr val="FF0000"/>
                </a:solidFill>
                <a:latin typeface="Calisto MT"/>
                <a:cs typeface="Calisto MT"/>
              </a:rPr>
              <a:t>(</a:t>
            </a:r>
            <a:r>
              <a:rPr sz="3600" b="1" spc="-5" dirty="0">
                <a:latin typeface="Calisto MT"/>
                <a:cs typeface="Calisto MT"/>
              </a:rPr>
              <a:t>Data 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600" b="1" spc="-5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600" b="1" spc="-5" dirty="0">
                <a:latin typeface="Calisto MT"/>
                <a:cs typeface="Calisto MT"/>
              </a:rPr>
              <a:t>Data	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600" b="1" spc="-10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600" b="1" spc="-5" dirty="0">
                <a:latin typeface="Calisto MT"/>
                <a:cs typeface="Calisto MT"/>
              </a:rPr>
              <a:t>Data	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3600" b="1" spc="-5" dirty="0">
                <a:latin typeface="Calisto MT"/>
                <a:cs typeface="Calisto MT"/>
              </a:rPr>
              <a:t>Data 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600" b="1" spc="-100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600" b="1" spc="-5" dirty="0">
                <a:latin typeface="Calisto MT"/>
                <a:cs typeface="Calisto MT"/>
              </a:rPr>
              <a:t>….</a:t>
            </a:r>
            <a:r>
              <a:rPr sz="3600" b="1" spc="-5" dirty="0">
                <a:solidFill>
                  <a:srgbClr val="FF0000"/>
                </a:solidFill>
                <a:latin typeface="Calisto MT"/>
                <a:cs typeface="Calisto MT"/>
              </a:rPr>
              <a:t>)</a:t>
            </a:r>
            <a:endParaRPr sz="3600">
              <a:latin typeface="Calisto MT"/>
              <a:cs typeface="Calisto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739" y="6066840"/>
            <a:ext cx="427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25" y="10795"/>
            <a:ext cx="1070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u</a:t>
            </a:r>
            <a:r>
              <a:rPr spc="10" dirty="0">
                <a:latin typeface="Trebuchet MS"/>
                <a:cs typeface="Trebuchet MS"/>
              </a:rPr>
              <a:t>p</a:t>
            </a:r>
            <a:r>
              <a:rPr dirty="0">
                <a:latin typeface="Trebuchet MS"/>
                <a:cs typeface="Trebuchet MS"/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449196" y="805055"/>
            <a:ext cx="2188767" cy="375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1671" y="603504"/>
            <a:ext cx="150418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0288" y="603504"/>
            <a:ext cx="603503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3647" y="603504"/>
            <a:ext cx="1598676" cy="801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2179" y="603504"/>
            <a:ext cx="603503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4015" y="603504"/>
            <a:ext cx="1600199" cy="801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4071" y="603504"/>
            <a:ext cx="603503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5907" y="603504"/>
            <a:ext cx="150418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64523" y="603504"/>
            <a:ext cx="603503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77883" y="603504"/>
            <a:ext cx="957072" cy="801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3371" y="603504"/>
            <a:ext cx="600455" cy="801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9450" y="712088"/>
            <a:ext cx="8377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3589" algn="l"/>
                <a:tab pos="4804410" algn="l"/>
                <a:tab pos="622681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sto MT"/>
                <a:cs typeface="Calisto MT"/>
              </a:rPr>
              <a:t>Tuple_VN=	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( </a:t>
            </a:r>
            <a:r>
              <a:rPr sz="2800" b="1" spc="-135" dirty="0">
                <a:latin typeface="Calisto MT"/>
                <a:cs typeface="Calisto MT"/>
              </a:rPr>
              <a:t>DATA</a:t>
            </a:r>
            <a:r>
              <a:rPr sz="2800" b="1" spc="60" dirty="0">
                <a:latin typeface="Calisto MT"/>
                <a:cs typeface="Calisto MT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2800" b="1" spc="5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2800" b="1" spc="-135" dirty="0">
                <a:latin typeface="Calisto MT"/>
                <a:cs typeface="Calisto MT"/>
              </a:rPr>
              <a:t>DATA	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2800" b="1" spc="-135" dirty="0">
                <a:latin typeface="Calisto MT"/>
                <a:cs typeface="Calisto MT"/>
              </a:rPr>
              <a:t>DATA	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2800" b="1" spc="-135" dirty="0">
                <a:latin typeface="Calisto MT"/>
                <a:cs typeface="Calisto MT"/>
              </a:rPr>
              <a:t>DATA 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2800" b="1" spc="100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2800" b="1" spc="-10" dirty="0">
                <a:latin typeface="Calisto MT"/>
                <a:cs typeface="Calisto MT"/>
              </a:rPr>
              <a:t>….</a:t>
            </a:r>
            <a:r>
              <a:rPr sz="2800" b="1" spc="-10" dirty="0">
                <a:solidFill>
                  <a:srgbClr val="FF0000"/>
                </a:solidFill>
                <a:latin typeface="Calisto MT"/>
                <a:cs typeface="Calisto MT"/>
              </a:rPr>
              <a:t>)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3867" y="1400555"/>
            <a:ext cx="7821168" cy="7360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72561" y="1490598"/>
            <a:ext cx="738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STRING, </a:t>
            </a:r>
            <a:r>
              <a:rPr sz="2400" b="1" spc="-85" dirty="0">
                <a:solidFill>
                  <a:srgbClr val="FFFFFF"/>
                </a:solidFill>
                <a:latin typeface="Trebuchet MS"/>
                <a:cs typeface="Trebuchet MS"/>
              </a:rPr>
              <a:t>FLOAT,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TUPLE, </a:t>
            </a:r>
            <a:r>
              <a:rPr sz="2400" b="1" spc="-55" dirty="0">
                <a:solidFill>
                  <a:srgbClr val="FFFFFF"/>
                </a:solidFill>
                <a:latin typeface="Trebuchet MS"/>
                <a:cs typeface="Trebuchet MS"/>
              </a:rPr>
              <a:t>LIST,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DICTIONARY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" y="1143000"/>
            <a:ext cx="2235708" cy="1228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587" y="1161288"/>
            <a:ext cx="2144268" cy="11369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9435" y="1315923"/>
            <a:ext cx="1490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60" dirty="0">
                <a:solidFill>
                  <a:srgbClr val="FFFF00"/>
                </a:solidFill>
                <a:latin typeface="Calisto MT"/>
                <a:cs typeface="Calisto MT"/>
              </a:rPr>
              <a:t>D</a:t>
            </a:r>
            <a:r>
              <a:rPr sz="4000" b="1" spc="-240" dirty="0">
                <a:solidFill>
                  <a:srgbClr val="FFFF00"/>
                </a:solidFill>
                <a:latin typeface="Calisto MT"/>
                <a:cs typeface="Calisto MT"/>
              </a:rPr>
              <a:t>A</a:t>
            </a:r>
            <a:r>
              <a:rPr sz="4000" b="1" spc="-135" dirty="0">
                <a:solidFill>
                  <a:srgbClr val="FFFF00"/>
                </a:solidFill>
                <a:latin typeface="Calisto MT"/>
                <a:cs typeface="Calisto MT"/>
              </a:rPr>
              <a:t>T</a:t>
            </a:r>
            <a:r>
              <a:rPr sz="4000" b="1" spc="-5" dirty="0">
                <a:solidFill>
                  <a:srgbClr val="FFFF00"/>
                </a:solidFill>
                <a:latin typeface="Calisto MT"/>
                <a:cs typeface="Calisto MT"/>
              </a:rPr>
              <a:t>A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10739" y="1402080"/>
            <a:ext cx="769619" cy="6294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452" y="3838955"/>
            <a:ext cx="685800" cy="6583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8" y="3826764"/>
            <a:ext cx="1394459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452" y="4204715"/>
            <a:ext cx="685800" cy="6583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6468" y="4192523"/>
            <a:ext cx="3281172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452" y="4570476"/>
            <a:ext cx="685800" cy="6583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6468" y="4558284"/>
            <a:ext cx="2788920" cy="6797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7452" y="4936235"/>
            <a:ext cx="685800" cy="658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468" y="4924044"/>
            <a:ext cx="2807208" cy="6797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452" y="5301996"/>
            <a:ext cx="685800" cy="6583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468" y="5289803"/>
            <a:ext cx="6457187" cy="679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452" y="5667755"/>
            <a:ext cx="685800" cy="6583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468" y="5655564"/>
            <a:ext cx="4872228" cy="6797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8241" y="3904615"/>
            <a:ext cx="65881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1.	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t=(1,2)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2.	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t=(1,2,13.34,16.24)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3.	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t=(1,2,(1,2,3,4))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4.	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t=(1,2,[1,2,3,4])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5.	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t=(1,2,13.34,16.2,"Hello!", 'Python!'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400" b="1" spc="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"A")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6.	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t=(1,2,[1,2,3,4],{1:12,2:"Hi!"})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5487" y="3249167"/>
            <a:ext cx="2252472" cy="6050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55135" y="1950720"/>
            <a:ext cx="6963156" cy="26837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0208" y="2145792"/>
            <a:ext cx="6374892" cy="20954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9400"/>
            <a:ext cx="4034154" cy="279400"/>
          </a:xfrm>
          <a:custGeom>
            <a:avLst/>
            <a:gdLst/>
            <a:ahLst/>
            <a:cxnLst/>
            <a:rect l="l" t="t" r="r" b="b"/>
            <a:pathLst>
              <a:path w="4034154" h="279400">
                <a:moveTo>
                  <a:pt x="0" y="279400"/>
                </a:moveTo>
                <a:lnTo>
                  <a:pt x="4033977" y="279400"/>
                </a:lnTo>
                <a:lnTo>
                  <a:pt x="4033977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34154" cy="279400"/>
          </a:xfrm>
          <a:custGeom>
            <a:avLst/>
            <a:gdLst/>
            <a:ahLst/>
            <a:cxnLst/>
            <a:rect l="l" t="t" r="r" b="b"/>
            <a:pathLst>
              <a:path w="4034154" h="279400">
                <a:moveTo>
                  <a:pt x="0" y="279400"/>
                </a:moveTo>
                <a:lnTo>
                  <a:pt x="4033960" y="279400"/>
                </a:lnTo>
                <a:lnTo>
                  <a:pt x="403396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037" y="0"/>
            <a:ext cx="3533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TUPLE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INDEXING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7457" y="831688"/>
            <a:ext cx="5346109" cy="1518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5911" y="990600"/>
            <a:ext cx="483108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7444" y="2156460"/>
            <a:ext cx="8244840" cy="349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2516" y="2351532"/>
            <a:ext cx="7656576" cy="2906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1948" y="1228344"/>
            <a:ext cx="7197852" cy="450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7020" y="1423416"/>
            <a:ext cx="6609588" cy="3913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880" y="1289303"/>
            <a:ext cx="2104644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500"/>
            <a:ext cx="3944620" cy="342900"/>
          </a:xfrm>
          <a:custGeom>
            <a:avLst/>
            <a:gdLst/>
            <a:ahLst/>
            <a:cxnLst/>
            <a:rect l="l" t="t" r="r" b="b"/>
            <a:pathLst>
              <a:path w="3944620" h="342900">
                <a:moveTo>
                  <a:pt x="0" y="342900"/>
                </a:moveTo>
                <a:lnTo>
                  <a:pt x="3944493" y="342900"/>
                </a:lnTo>
                <a:lnTo>
                  <a:pt x="394449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28600"/>
            <a:ext cx="3944620" cy="342900"/>
          </a:xfrm>
          <a:custGeom>
            <a:avLst/>
            <a:gdLst/>
            <a:ahLst/>
            <a:cxnLst/>
            <a:rect l="l" t="t" r="r" b="b"/>
            <a:pathLst>
              <a:path w="3944620" h="342900">
                <a:moveTo>
                  <a:pt x="0" y="342900"/>
                </a:moveTo>
                <a:lnTo>
                  <a:pt x="3944493" y="342900"/>
                </a:lnTo>
                <a:lnTo>
                  <a:pt x="394449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732" y="192023"/>
            <a:ext cx="2715767" cy="94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7728" y="299974"/>
            <a:ext cx="3500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TUPLE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3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0635" y="1542288"/>
            <a:ext cx="8520683" cy="341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5707" y="1737360"/>
            <a:ext cx="7932420" cy="282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1" y="1139952"/>
            <a:ext cx="2106168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3400"/>
            <a:ext cx="3944620" cy="342900"/>
          </a:xfrm>
          <a:custGeom>
            <a:avLst/>
            <a:gdLst/>
            <a:ahLst/>
            <a:cxnLst/>
            <a:rect l="l" t="t" r="r" b="b"/>
            <a:pathLst>
              <a:path w="3944620" h="342900">
                <a:moveTo>
                  <a:pt x="0" y="342900"/>
                </a:moveTo>
                <a:lnTo>
                  <a:pt x="3944493" y="342900"/>
                </a:lnTo>
                <a:lnTo>
                  <a:pt x="394449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3944620" cy="342900"/>
          </a:xfrm>
          <a:custGeom>
            <a:avLst/>
            <a:gdLst/>
            <a:ahLst/>
            <a:cxnLst/>
            <a:rect l="l" t="t" r="r" b="b"/>
            <a:pathLst>
              <a:path w="3944620" h="342900">
                <a:moveTo>
                  <a:pt x="0" y="342900"/>
                </a:moveTo>
                <a:lnTo>
                  <a:pt x="3944493" y="342900"/>
                </a:lnTo>
                <a:lnTo>
                  <a:pt x="394449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732" y="153923"/>
            <a:ext cx="2715767" cy="94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7728" y="261315"/>
            <a:ext cx="3499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TUPLE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3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307" y="342900"/>
            <a:ext cx="3943350" cy="342900"/>
          </a:xfrm>
          <a:custGeom>
            <a:avLst/>
            <a:gdLst/>
            <a:ahLst/>
            <a:cxnLst/>
            <a:rect l="l" t="t" r="r" b="b"/>
            <a:pathLst>
              <a:path w="3943350" h="342900">
                <a:moveTo>
                  <a:pt x="0" y="342900"/>
                </a:moveTo>
                <a:lnTo>
                  <a:pt x="3942968" y="342900"/>
                </a:lnTo>
                <a:lnTo>
                  <a:pt x="3942968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307" y="0"/>
            <a:ext cx="3943350" cy="342900"/>
          </a:xfrm>
          <a:custGeom>
            <a:avLst/>
            <a:gdLst/>
            <a:ahLst/>
            <a:cxnLst/>
            <a:rect l="l" t="t" r="r" b="b"/>
            <a:pathLst>
              <a:path w="3943350" h="342900">
                <a:moveTo>
                  <a:pt x="0" y="342900"/>
                </a:moveTo>
                <a:lnTo>
                  <a:pt x="3942968" y="342900"/>
                </a:lnTo>
                <a:lnTo>
                  <a:pt x="3942968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39" y="0"/>
            <a:ext cx="2715768" cy="905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70815"/>
            <a:ext cx="3500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TUPLE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35" dirty="0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580644" y="1938527"/>
            <a:ext cx="10773156" cy="2846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5716" y="2133600"/>
            <a:ext cx="10184892" cy="2258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252" y="1356360"/>
            <a:ext cx="2106168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1531" y="0"/>
            <a:ext cx="2220468" cy="202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6604" y="0"/>
            <a:ext cx="1644396" cy="1627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" y="177800"/>
            <a:ext cx="3500754" cy="5588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349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85"/>
              </a:spcBef>
            </a:pPr>
            <a:r>
              <a:rPr sz="3200" b="1" spc="-55" dirty="0">
                <a:solidFill>
                  <a:srgbClr val="FFFF00"/>
                </a:solidFill>
                <a:latin typeface="Trebuchet MS"/>
                <a:cs typeface="Trebuchet MS"/>
              </a:rPr>
              <a:t>Tuple</a:t>
            </a:r>
            <a:r>
              <a:rPr sz="3200" b="1" spc="-4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b="1" spc="-15" dirty="0">
                <a:solidFill>
                  <a:srgbClr val="FFFF00"/>
                </a:solidFill>
                <a:latin typeface="Trebuchet MS"/>
                <a:cs typeface="Trebuchet MS"/>
              </a:rPr>
              <a:t>Functions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708" y="1306067"/>
            <a:ext cx="2386584" cy="4943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" y="1324355"/>
            <a:ext cx="1601724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" y="1872995"/>
            <a:ext cx="2150364" cy="1011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295" y="2421635"/>
            <a:ext cx="2122932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844" y="2970276"/>
            <a:ext cx="1735836" cy="1011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123" y="3518915"/>
            <a:ext cx="1825752" cy="1011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363" y="4067555"/>
            <a:ext cx="1795272" cy="1011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19" y="4616196"/>
            <a:ext cx="1889760" cy="1011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427" y="5164835"/>
            <a:ext cx="2295144" cy="10119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496" y="1444497"/>
            <a:ext cx="17240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79375" indent="-635" algn="ctr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C00000"/>
                </a:solidFill>
                <a:latin typeface="Trebuchet MS"/>
                <a:cs typeface="Trebuchet MS"/>
              </a:rPr>
              <a:t>len()  </a:t>
            </a:r>
            <a:r>
              <a:rPr sz="3600" b="1" dirty="0">
                <a:solidFill>
                  <a:srgbClr val="C00000"/>
                </a:solidFill>
                <a:latin typeface="Trebuchet MS"/>
                <a:cs typeface="Trebuchet MS"/>
              </a:rPr>
              <a:t>count()  </a:t>
            </a:r>
            <a:r>
              <a:rPr sz="3600" b="1" spc="-5" dirty="0">
                <a:solidFill>
                  <a:srgbClr val="C00000"/>
                </a:solidFill>
                <a:latin typeface="Trebuchet MS"/>
                <a:cs typeface="Trebuchet MS"/>
              </a:rPr>
              <a:t>index()  min()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600" b="1" spc="-5" dirty="0">
                <a:solidFill>
                  <a:srgbClr val="C00000"/>
                </a:solidFill>
                <a:latin typeface="Trebuchet MS"/>
                <a:cs typeface="Trebuchet MS"/>
              </a:rPr>
              <a:t>max()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C00000"/>
                </a:solidFill>
                <a:latin typeface="Trebuchet MS"/>
                <a:cs typeface="Trebuchet MS"/>
              </a:rPr>
              <a:t>sum()</a:t>
            </a:r>
            <a:endParaRPr sz="3600">
              <a:latin typeface="Trebuchet MS"/>
              <a:cs typeface="Trebuchet MS"/>
            </a:endParaRPr>
          </a:p>
          <a:p>
            <a:pPr marL="12700" marR="5080" indent="-3810" algn="ctr">
              <a:lnSpc>
                <a:spcPct val="100000"/>
              </a:lnSpc>
            </a:pPr>
            <a:r>
              <a:rPr sz="3600" b="1" spc="-5" dirty="0">
                <a:solidFill>
                  <a:srgbClr val="C00000"/>
                </a:solidFill>
                <a:latin typeface="Trebuchet MS"/>
                <a:cs typeface="Trebuchet MS"/>
              </a:rPr>
              <a:t>type()  </a:t>
            </a:r>
            <a:r>
              <a:rPr sz="3600" b="1" dirty="0">
                <a:solidFill>
                  <a:srgbClr val="C00000"/>
                </a:solidFill>
                <a:latin typeface="Trebuchet MS"/>
                <a:cs typeface="Trebuchet MS"/>
              </a:rPr>
              <a:t>sorted()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2508" y="1577339"/>
            <a:ext cx="5899785" cy="3416935"/>
          </a:xfrm>
          <a:custGeom>
            <a:avLst/>
            <a:gdLst/>
            <a:ahLst/>
            <a:cxnLst/>
            <a:rect l="l" t="t" r="r" b="b"/>
            <a:pathLst>
              <a:path w="5899784" h="3416935">
                <a:moveTo>
                  <a:pt x="0" y="3416808"/>
                </a:moveTo>
                <a:lnTo>
                  <a:pt x="5899403" y="3416808"/>
                </a:lnTo>
                <a:lnTo>
                  <a:pt x="5899403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81247" y="1601851"/>
            <a:ext cx="276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t=(1,2,4,2,6,8,2,9)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1247" y="3065145"/>
            <a:ext cx="21977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print(min(t))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print(max(t))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print(sum(t))  print(type(t)) 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prin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so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ted(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))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30979" y="1155191"/>
            <a:ext cx="1554479" cy="379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9300" y="1944623"/>
            <a:ext cx="3314700" cy="3046730"/>
          </a:xfrm>
          <a:custGeom>
            <a:avLst/>
            <a:gdLst/>
            <a:ahLst/>
            <a:cxnLst/>
            <a:rect l="l" t="t" r="r" b="b"/>
            <a:pathLst>
              <a:path w="3314700" h="3046729">
                <a:moveTo>
                  <a:pt x="0" y="3046476"/>
                </a:moveTo>
                <a:lnTo>
                  <a:pt x="3314700" y="3046476"/>
                </a:lnTo>
                <a:lnTo>
                  <a:pt x="3314700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81247" y="1969134"/>
            <a:ext cx="273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0000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print(len(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1247" y="2334590"/>
            <a:ext cx="27317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0000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print</a:t>
            </a:r>
            <a:r>
              <a:rPr sz="2400" b="1" spc="-2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un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2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540000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prin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inde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x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8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08928" y="3066110"/>
            <a:ext cx="20320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Trebuchet MS"/>
                <a:cs typeface="Trebuchet MS"/>
              </a:rPr>
              <a:t>34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Trebuchet MS"/>
                <a:cs typeface="Trebuchet MS"/>
              </a:rPr>
              <a:t>&lt;class</a:t>
            </a:r>
            <a:r>
              <a:rPr sz="2400" b="1" spc="-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rebuchet MS"/>
                <a:cs typeface="Trebuchet MS"/>
              </a:rPr>
              <a:t>'tuple'&gt;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928" y="4529404"/>
            <a:ext cx="3137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2, 2, 2, 4, 6, 8,</a:t>
            </a:r>
            <a:r>
              <a:rPr sz="24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9]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3127" y="880872"/>
            <a:ext cx="1598675" cy="6187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3523" y="993647"/>
            <a:ext cx="1365503" cy="345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7" y="1029461"/>
            <a:ext cx="1294917" cy="2747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72400" y="801623"/>
            <a:ext cx="1796796" cy="33314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30311" y="819911"/>
            <a:ext cx="1679448" cy="679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9268" y="1185672"/>
            <a:ext cx="1623059" cy="6797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09635" y="896492"/>
            <a:ext cx="1301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pend()  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extend()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43088" y="1551432"/>
            <a:ext cx="1455420" cy="6797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22411" y="1628013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insert()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19643" y="1917192"/>
            <a:ext cx="1702307" cy="679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998968" y="1993468"/>
            <a:ext cx="1323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remove()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92440" y="2282951"/>
            <a:ext cx="1156716" cy="6797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10728" y="2648711"/>
            <a:ext cx="1118616" cy="6797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80247" y="3014472"/>
            <a:ext cx="1181100" cy="6797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59571" y="2359914"/>
            <a:ext cx="802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sz="2400" b="1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() 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clear  so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18119" y="3380232"/>
            <a:ext cx="1703831" cy="6797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997443" y="3456889"/>
            <a:ext cx="1325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e()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17535" y="265175"/>
            <a:ext cx="1780031" cy="6187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37931" y="377952"/>
            <a:ext cx="1545335" cy="3459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2856" y="413512"/>
            <a:ext cx="1474724" cy="2747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4900" y="6001511"/>
            <a:ext cx="1185672" cy="85648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45573" y="2763773"/>
            <a:ext cx="1295400" cy="1333500"/>
          </a:xfrm>
          <a:custGeom>
            <a:avLst/>
            <a:gdLst/>
            <a:ahLst/>
            <a:cxnLst/>
            <a:rect l="l" t="t" r="r" b="b"/>
            <a:pathLst>
              <a:path w="1295400" h="1333500">
                <a:moveTo>
                  <a:pt x="647700" y="0"/>
                </a:moveTo>
                <a:lnTo>
                  <a:pt x="599355" y="1829"/>
                </a:lnTo>
                <a:lnTo>
                  <a:pt x="551977" y="7230"/>
                </a:lnTo>
                <a:lnTo>
                  <a:pt x="505690" y="16075"/>
                </a:lnTo>
                <a:lnTo>
                  <a:pt x="460619" y="28234"/>
                </a:lnTo>
                <a:lnTo>
                  <a:pt x="416889" y="43579"/>
                </a:lnTo>
                <a:lnTo>
                  <a:pt x="374626" y="61979"/>
                </a:lnTo>
                <a:lnTo>
                  <a:pt x="333955" y="83307"/>
                </a:lnTo>
                <a:lnTo>
                  <a:pt x="295001" y="107433"/>
                </a:lnTo>
                <a:lnTo>
                  <a:pt x="257888" y="134228"/>
                </a:lnTo>
                <a:lnTo>
                  <a:pt x="222743" y="163563"/>
                </a:lnTo>
                <a:lnTo>
                  <a:pt x="189690" y="195310"/>
                </a:lnTo>
                <a:lnTo>
                  <a:pt x="158854" y="229338"/>
                </a:lnTo>
                <a:lnTo>
                  <a:pt x="130362" y="265519"/>
                </a:lnTo>
                <a:lnTo>
                  <a:pt x="104337" y="303725"/>
                </a:lnTo>
                <a:lnTo>
                  <a:pt x="80905" y="343825"/>
                </a:lnTo>
                <a:lnTo>
                  <a:pt x="60191" y="385692"/>
                </a:lnTo>
                <a:lnTo>
                  <a:pt x="42321" y="429195"/>
                </a:lnTo>
                <a:lnTo>
                  <a:pt x="27419" y="474206"/>
                </a:lnTo>
                <a:lnTo>
                  <a:pt x="15611" y="520596"/>
                </a:lnTo>
                <a:lnTo>
                  <a:pt x="7021" y="568236"/>
                </a:lnTo>
                <a:lnTo>
                  <a:pt x="1776" y="616997"/>
                </a:lnTo>
                <a:lnTo>
                  <a:pt x="0" y="666750"/>
                </a:lnTo>
                <a:lnTo>
                  <a:pt x="1776" y="716502"/>
                </a:lnTo>
                <a:lnTo>
                  <a:pt x="7021" y="765263"/>
                </a:lnTo>
                <a:lnTo>
                  <a:pt x="15611" y="812903"/>
                </a:lnTo>
                <a:lnTo>
                  <a:pt x="27419" y="859293"/>
                </a:lnTo>
                <a:lnTo>
                  <a:pt x="42321" y="904304"/>
                </a:lnTo>
                <a:lnTo>
                  <a:pt x="60191" y="947807"/>
                </a:lnTo>
                <a:lnTo>
                  <a:pt x="80905" y="989674"/>
                </a:lnTo>
                <a:lnTo>
                  <a:pt x="104337" y="1029774"/>
                </a:lnTo>
                <a:lnTo>
                  <a:pt x="130362" y="1067980"/>
                </a:lnTo>
                <a:lnTo>
                  <a:pt x="158854" y="1104161"/>
                </a:lnTo>
                <a:lnTo>
                  <a:pt x="189690" y="1138189"/>
                </a:lnTo>
                <a:lnTo>
                  <a:pt x="222743" y="1169936"/>
                </a:lnTo>
                <a:lnTo>
                  <a:pt x="257888" y="1199271"/>
                </a:lnTo>
                <a:lnTo>
                  <a:pt x="295001" y="1226066"/>
                </a:lnTo>
                <a:lnTo>
                  <a:pt x="333955" y="1250192"/>
                </a:lnTo>
                <a:lnTo>
                  <a:pt x="374626" y="1271520"/>
                </a:lnTo>
                <a:lnTo>
                  <a:pt x="416889" y="1289920"/>
                </a:lnTo>
                <a:lnTo>
                  <a:pt x="460619" y="1305265"/>
                </a:lnTo>
                <a:lnTo>
                  <a:pt x="505690" y="1317424"/>
                </a:lnTo>
                <a:lnTo>
                  <a:pt x="551977" y="1326269"/>
                </a:lnTo>
                <a:lnTo>
                  <a:pt x="599355" y="1331670"/>
                </a:lnTo>
                <a:lnTo>
                  <a:pt x="647700" y="1333500"/>
                </a:lnTo>
                <a:lnTo>
                  <a:pt x="696044" y="1331670"/>
                </a:lnTo>
                <a:lnTo>
                  <a:pt x="743422" y="1326269"/>
                </a:lnTo>
                <a:lnTo>
                  <a:pt x="789709" y="1317424"/>
                </a:lnTo>
                <a:lnTo>
                  <a:pt x="834780" y="1305265"/>
                </a:lnTo>
                <a:lnTo>
                  <a:pt x="878510" y="1289920"/>
                </a:lnTo>
                <a:lnTo>
                  <a:pt x="920773" y="1271520"/>
                </a:lnTo>
                <a:lnTo>
                  <a:pt x="961444" y="1250192"/>
                </a:lnTo>
                <a:lnTo>
                  <a:pt x="1000398" y="1226066"/>
                </a:lnTo>
                <a:lnTo>
                  <a:pt x="1037511" y="1199271"/>
                </a:lnTo>
                <a:lnTo>
                  <a:pt x="1072656" y="1169936"/>
                </a:lnTo>
                <a:lnTo>
                  <a:pt x="1105709" y="1138189"/>
                </a:lnTo>
                <a:lnTo>
                  <a:pt x="1136545" y="1104161"/>
                </a:lnTo>
                <a:lnTo>
                  <a:pt x="1147202" y="1090628"/>
                </a:lnTo>
                <a:lnTo>
                  <a:pt x="649652" y="1090628"/>
                </a:lnTo>
                <a:lnTo>
                  <a:pt x="599623" y="1087630"/>
                </a:lnTo>
                <a:lnTo>
                  <a:pt x="550158" y="1078132"/>
                </a:lnTo>
                <a:lnTo>
                  <a:pt x="501850" y="1062131"/>
                </a:lnTo>
                <a:lnTo>
                  <a:pt x="455295" y="1039621"/>
                </a:lnTo>
                <a:lnTo>
                  <a:pt x="415049" y="1013622"/>
                </a:lnTo>
                <a:lnTo>
                  <a:pt x="378706" y="983590"/>
                </a:lnTo>
                <a:lnTo>
                  <a:pt x="346387" y="949955"/>
                </a:lnTo>
                <a:lnTo>
                  <a:pt x="318215" y="913149"/>
                </a:lnTo>
                <a:lnTo>
                  <a:pt x="294313" y="873601"/>
                </a:lnTo>
                <a:lnTo>
                  <a:pt x="274804" y="831742"/>
                </a:lnTo>
                <a:lnTo>
                  <a:pt x="259810" y="788003"/>
                </a:lnTo>
                <a:lnTo>
                  <a:pt x="249454" y="742813"/>
                </a:lnTo>
                <a:lnTo>
                  <a:pt x="243859" y="696604"/>
                </a:lnTo>
                <a:lnTo>
                  <a:pt x="243147" y="649806"/>
                </a:lnTo>
                <a:lnTo>
                  <a:pt x="247442" y="602848"/>
                </a:lnTo>
                <a:lnTo>
                  <a:pt x="256866" y="556162"/>
                </a:lnTo>
                <a:lnTo>
                  <a:pt x="271541" y="510179"/>
                </a:lnTo>
                <a:lnTo>
                  <a:pt x="291592" y="465327"/>
                </a:lnTo>
                <a:lnTo>
                  <a:pt x="615354" y="465327"/>
                </a:lnTo>
                <a:lnTo>
                  <a:pt x="451866" y="295783"/>
                </a:lnTo>
                <a:lnTo>
                  <a:pt x="498213" y="272828"/>
                </a:lnTo>
                <a:lnTo>
                  <a:pt x="546371" y="256355"/>
                </a:lnTo>
                <a:lnTo>
                  <a:pt x="595747" y="246368"/>
                </a:lnTo>
                <a:lnTo>
                  <a:pt x="645747" y="242871"/>
                </a:lnTo>
                <a:lnTo>
                  <a:pt x="1147202" y="242871"/>
                </a:lnTo>
                <a:lnTo>
                  <a:pt x="1136545" y="229338"/>
                </a:lnTo>
                <a:lnTo>
                  <a:pt x="1105709" y="195310"/>
                </a:lnTo>
                <a:lnTo>
                  <a:pt x="1072656" y="163563"/>
                </a:lnTo>
                <a:lnTo>
                  <a:pt x="1037511" y="134228"/>
                </a:lnTo>
                <a:lnTo>
                  <a:pt x="1000398" y="107433"/>
                </a:lnTo>
                <a:lnTo>
                  <a:pt x="961444" y="83307"/>
                </a:lnTo>
                <a:lnTo>
                  <a:pt x="920773" y="61979"/>
                </a:lnTo>
                <a:lnTo>
                  <a:pt x="878510" y="43579"/>
                </a:lnTo>
                <a:lnTo>
                  <a:pt x="834780" y="28234"/>
                </a:lnTo>
                <a:lnTo>
                  <a:pt x="789709" y="16075"/>
                </a:lnTo>
                <a:lnTo>
                  <a:pt x="743422" y="7230"/>
                </a:lnTo>
                <a:lnTo>
                  <a:pt x="696044" y="1829"/>
                </a:lnTo>
                <a:lnTo>
                  <a:pt x="647700" y="0"/>
                </a:lnTo>
                <a:close/>
              </a:path>
              <a:path w="1295400" h="1333500">
                <a:moveTo>
                  <a:pt x="615354" y="465327"/>
                </a:moveTo>
                <a:lnTo>
                  <a:pt x="291592" y="465327"/>
                </a:lnTo>
                <a:lnTo>
                  <a:pt x="843533" y="1037717"/>
                </a:lnTo>
                <a:lnTo>
                  <a:pt x="797186" y="1060671"/>
                </a:lnTo>
                <a:lnTo>
                  <a:pt x="749028" y="1077144"/>
                </a:lnTo>
                <a:lnTo>
                  <a:pt x="699652" y="1087131"/>
                </a:lnTo>
                <a:lnTo>
                  <a:pt x="649652" y="1090628"/>
                </a:lnTo>
                <a:lnTo>
                  <a:pt x="1147202" y="1090628"/>
                </a:lnTo>
                <a:lnTo>
                  <a:pt x="1191062" y="1029774"/>
                </a:lnTo>
                <a:lnTo>
                  <a:pt x="1214494" y="989674"/>
                </a:lnTo>
                <a:lnTo>
                  <a:pt x="1235208" y="947807"/>
                </a:lnTo>
                <a:lnTo>
                  <a:pt x="1253078" y="904304"/>
                </a:lnTo>
                <a:lnTo>
                  <a:pt x="1265041" y="868171"/>
                </a:lnTo>
                <a:lnTo>
                  <a:pt x="1003807" y="868171"/>
                </a:lnTo>
                <a:lnTo>
                  <a:pt x="615354" y="465327"/>
                </a:lnTo>
                <a:close/>
              </a:path>
              <a:path w="1295400" h="1333500">
                <a:moveTo>
                  <a:pt x="1147202" y="242871"/>
                </a:moveTo>
                <a:lnTo>
                  <a:pt x="645747" y="242871"/>
                </a:lnTo>
                <a:lnTo>
                  <a:pt x="695776" y="245869"/>
                </a:lnTo>
                <a:lnTo>
                  <a:pt x="745241" y="255367"/>
                </a:lnTo>
                <a:lnTo>
                  <a:pt x="793549" y="271368"/>
                </a:lnTo>
                <a:lnTo>
                  <a:pt x="840104" y="293877"/>
                </a:lnTo>
                <a:lnTo>
                  <a:pt x="880350" y="319877"/>
                </a:lnTo>
                <a:lnTo>
                  <a:pt x="916693" y="349909"/>
                </a:lnTo>
                <a:lnTo>
                  <a:pt x="949012" y="383544"/>
                </a:lnTo>
                <a:lnTo>
                  <a:pt x="977184" y="420350"/>
                </a:lnTo>
                <a:lnTo>
                  <a:pt x="1001086" y="459898"/>
                </a:lnTo>
                <a:lnTo>
                  <a:pt x="1020595" y="501757"/>
                </a:lnTo>
                <a:lnTo>
                  <a:pt x="1035589" y="545496"/>
                </a:lnTo>
                <a:lnTo>
                  <a:pt x="1045945" y="590686"/>
                </a:lnTo>
                <a:lnTo>
                  <a:pt x="1051540" y="636895"/>
                </a:lnTo>
                <a:lnTo>
                  <a:pt x="1052252" y="683693"/>
                </a:lnTo>
                <a:lnTo>
                  <a:pt x="1047957" y="730651"/>
                </a:lnTo>
                <a:lnTo>
                  <a:pt x="1038533" y="777337"/>
                </a:lnTo>
                <a:lnTo>
                  <a:pt x="1023858" y="823320"/>
                </a:lnTo>
                <a:lnTo>
                  <a:pt x="1003807" y="868171"/>
                </a:lnTo>
                <a:lnTo>
                  <a:pt x="1265041" y="868171"/>
                </a:lnTo>
                <a:lnTo>
                  <a:pt x="1279788" y="812903"/>
                </a:lnTo>
                <a:lnTo>
                  <a:pt x="1288378" y="765263"/>
                </a:lnTo>
                <a:lnTo>
                  <a:pt x="1293623" y="716502"/>
                </a:lnTo>
                <a:lnTo>
                  <a:pt x="1295400" y="666750"/>
                </a:lnTo>
                <a:lnTo>
                  <a:pt x="1293623" y="616997"/>
                </a:lnTo>
                <a:lnTo>
                  <a:pt x="1288378" y="568236"/>
                </a:lnTo>
                <a:lnTo>
                  <a:pt x="1279788" y="520596"/>
                </a:lnTo>
                <a:lnTo>
                  <a:pt x="1267980" y="474206"/>
                </a:lnTo>
                <a:lnTo>
                  <a:pt x="1253078" y="429195"/>
                </a:lnTo>
                <a:lnTo>
                  <a:pt x="1235208" y="385692"/>
                </a:lnTo>
                <a:lnTo>
                  <a:pt x="1214494" y="343825"/>
                </a:lnTo>
                <a:lnTo>
                  <a:pt x="1191062" y="303725"/>
                </a:lnTo>
                <a:lnTo>
                  <a:pt x="1165037" y="265519"/>
                </a:lnTo>
                <a:lnTo>
                  <a:pt x="1147202" y="2428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45573" y="2763773"/>
            <a:ext cx="1295400" cy="1333500"/>
          </a:xfrm>
          <a:custGeom>
            <a:avLst/>
            <a:gdLst/>
            <a:ahLst/>
            <a:cxnLst/>
            <a:rect l="l" t="t" r="r" b="b"/>
            <a:pathLst>
              <a:path w="1295400" h="1333500">
                <a:moveTo>
                  <a:pt x="0" y="666750"/>
                </a:moveTo>
                <a:lnTo>
                  <a:pt x="1776" y="616997"/>
                </a:lnTo>
                <a:lnTo>
                  <a:pt x="7021" y="568236"/>
                </a:lnTo>
                <a:lnTo>
                  <a:pt x="15611" y="520596"/>
                </a:lnTo>
                <a:lnTo>
                  <a:pt x="27419" y="474206"/>
                </a:lnTo>
                <a:lnTo>
                  <a:pt x="42321" y="429195"/>
                </a:lnTo>
                <a:lnTo>
                  <a:pt x="60191" y="385692"/>
                </a:lnTo>
                <a:lnTo>
                  <a:pt x="80905" y="343825"/>
                </a:lnTo>
                <a:lnTo>
                  <a:pt x="104337" y="303725"/>
                </a:lnTo>
                <a:lnTo>
                  <a:pt x="130362" y="265519"/>
                </a:lnTo>
                <a:lnTo>
                  <a:pt x="158854" y="229338"/>
                </a:lnTo>
                <a:lnTo>
                  <a:pt x="189690" y="195310"/>
                </a:lnTo>
                <a:lnTo>
                  <a:pt x="222743" y="163563"/>
                </a:lnTo>
                <a:lnTo>
                  <a:pt x="257888" y="134228"/>
                </a:lnTo>
                <a:lnTo>
                  <a:pt x="295001" y="107433"/>
                </a:lnTo>
                <a:lnTo>
                  <a:pt x="333955" y="83307"/>
                </a:lnTo>
                <a:lnTo>
                  <a:pt x="374626" y="61979"/>
                </a:lnTo>
                <a:lnTo>
                  <a:pt x="416889" y="43579"/>
                </a:lnTo>
                <a:lnTo>
                  <a:pt x="460619" y="28234"/>
                </a:lnTo>
                <a:lnTo>
                  <a:pt x="505690" y="16075"/>
                </a:lnTo>
                <a:lnTo>
                  <a:pt x="551977" y="7230"/>
                </a:lnTo>
                <a:lnTo>
                  <a:pt x="599355" y="1829"/>
                </a:lnTo>
                <a:lnTo>
                  <a:pt x="647700" y="0"/>
                </a:lnTo>
                <a:lnTo>
                  <a:pt x="696044" y="1829"/>
                </a:lnTo>
                <a:lnTo>
                  <a:pt x="743422" y="7230"/>
                </a:lnTo>
                <a:lnTo>
                  <a:pt x="789709" y="16075"/>
                </a:lnTo>
                <a:lnTo>
                  <a:pt x="834780" y="28234"/>
                </a:lnTo>
                <a:lnTo>
                  <a:pt x="878510" y="43579"/>
                </a:lnTo>
                <a:lnTo>
                  <a:pt x="920773" y="61979"/>
                </a:lnTo>
                <a:lnTo>
                  <a:pt x="961444" y="83307"/>
                </a:lnTo>
                <a:lnTo>
                  <a:pt x="1000398" y="107433"/>
                </a:lnTo>
                <a:lnTo>
                  <a:pt x="1037511" y="134228"/>
                </a:lnTo>
                <a:lnTo>
                  <a:pt x="1072656" y="163563"/>
                </a:lnTo>
                <a:lnTo>
                  <a:pt x="1105709" y="195310"/>
                </a:lnTo>
                <a:lnTo>
                  <a:pt x="1136545" y="229338"/>
                </a:lnTo>
                <a:lnTo>
                  <a:pt x="1165037" y="265519"/>
                </a:lnTo>
                <a:lnTo>
                  <a:pt x="1191062" y="303725"/>
                </a:lnTo>
                <a:lnTo>
                  <a:pt x="1214494" y="343825"/>
                </a:lnTo>
                <a:lnTo>
                  <a:pt x="1235208" y="385692"/>
                </a:lnTo>
                <a:lnTo>
                  <a:pt x="1253078" y="429195"/>
                </a:lnTo>
                <a:lnTo>
                  <a:pt x="1267980" y="474206"/>
                </a:lnTo>
                <a:lnTo>
                  <a:pt x="1279788" y="520596"/>
                </a:lnTo>
                <a:lnTo>
                  <a:pt x="1288378" y="568236"/>
                </a:lnTo>
                <a:lnTo>
                  <a:pt x="1293623" y="616997"/>
                </a:lnTo>
                <a:lnTo>
                  <a:pt x="1295400" y="666750"/>
                </a:lnTo>
                <a:lnTo>
                  <a:pt x="1293623" y="716502"/>
                </a:lnTo>
                <a:lnTo>
                  <a:pt x="1288378" y="765263"/>
                </a:lnTo>
                <a:lnTo>
                  <a:pt x="1279788" y="812903"/>
                </a:lnTo>
                <a:lnTo>
                  <a:pt x="1267980" y="859293"/>
                </a:lnTo>
                <a:lnTo>
                  <a:pt x="1253078" y="904304"/>
                </a:lnTo>
                <a:lnTo>
                  <a:pt x="1235208" y="947807"/>
                </a:lnTo>
                <a:lnTo>
                  <a:pt x="1214494" y="989674"/>
                </a:lnTo>
                <a:lnTo>
                  <a:pt x="1191062" y="1029774"/>
                </a:lnTo>
                <a:lnTo>
                  <a:pt x="1165037" y="1067980"/>
                </a:lnTo>
                <a:lnTo>
                  <a:pt x="1136545" y="1104161"/>
                </a:lnTo>
                <a:lnTo>
                  <a:pt x="1105709" y="1138189"/>
                </a:lnTo>
                <a:lnTo>
                  <a:pt x="1072656" y="1169936"/>
                </a:lnTo>
                <a:lnTo>
                  <a:pt x="1037511" y="1199271"/>
                </a:lnTo>
                <a:lnTo>
                  <a:pt x="1000398" y="1226066"/>
                </a:lnTo>
                <a:lnTo>
                  <a:pt x="961444" y="1250192"/>
                </a:lnTo>
                <a:lnTo>
                  <a:pt x="920773" y="1271520"/>
                </a:lnTo>
                <a:lnTo>
                  <a:pt x="878510" y="1289920"/>
                </a:lnTo>
                <a:lnTo>
                  <a:pt x="834780" y="1305265"/>
                </a:lnTo>
                <a:lnTo>
                  <a:pt x="789709" y="1317424"/>
                </a:lnTo>
                <a:lnTo>
                  <a:pt x="743422" y="1326269"/>
                </a:lnTo>
                <a:lnTo>
                  <a:pt x="696044" y="1331670"/>
                </a:lnTo>
                <a:lnTo>
                  <a:pt x="647700" y="1333500"/>
                </a:lnTo>
                <a:lnTo>
                  <a:pt x="599355" y="1331670"/>
                </a:lnTo>
                <a:lnTo>
                  <a:pt x="551977" y="1326269"/>
                </a:lnTo>
                <a:lnTo>
                  <a:pt x="505690" y="1317424"/>
                </a:lnTo>
                <a:lnTo>
                  <a:pt x="460619" y="1305265"/>
                </a:lnTo>
                <a:lnTo>
                  <a:pt x="416889" y="1289920"/>
                </a:lnTo>
                <a:lnTo>
                  <a:pt x="374626" y="1271520"/>
                </a:lnTo>
                <a:lnTo>
                  <a:pt x="333955" y="1250192"/>
                </a:lnTo>
                <a:lnTo>
                  <a:pt x="295001" y="1226066"/>
                </a:lnTo>
                <a:lnTo>
                  <a:pt x="257888" y="1199271"/>
                </a:lnTo>
                <a:lnTo>
                  <a:pt x="222743" y="1169936"/>
                </a:lnTo>
                <a:lnTo>
                  <a:pt x="189690" y="1138189"/>
                </a:lnTo>
                <a:lnTo>
                  <a:pt x="158854" y="1104161"/>
                </a:lnTo>
                <a:lnTo>
                  <a:pt x="130362" y="1067980"/>
                </a:lnTo>
                <a:lnTo>
                  <a:pt x="104337" y="1029774"/>
                </a:lnTo>
                <a:lnTo>
                  <a:pt x="80905" y="989674"/>
                </a:lnTo>
                <a:lnTo>
                  <a:pt x="60191" y="947807"/>
                </a:lnTo>
                <a:lnTo>
                  <a:pt x="42321" y="904304"/>
                </a:lnTo>
                <a:lnTo>
                  <a:pt x="27419" y="859293"/>
                </a:lnTo>
                <a:lnTo>
                  <a:pt x="15611" y="812903"/>
                </a:lnTo>
                <a:lnTo>
                  <a:pt x="7021" y="765263"/>
                </a:lnTo>
                <a:lnTo>
                  <a:pt x="1776" y="716502"/>
                </a:lnTo>
                <a:lnTo>
                  <a:pt x="0" y="66675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97440" y="3006645"/>
            <a:ext cx="600710" cy="625475"/>
          </a:xfrm>
          <a:custGeom>
            <a:avLst/>
            <a:gdLst/>
            <a:ahLst/>
            <a:cxnLst/>
            <a:rect l="l" t="t" r="r" b="b"/>
            <a:pathLst>
              <a:path w="600709" h="625475">
                <a:moveTo>
                  <a:pt x="551941" y="625300"/>
                </a:moveTo>
                <a:lnTo>
                  <a:pt x="571992" y="580449"/>
                </a:lnTo>
                <a:lnTo>
                  <a:pt x="586667" y="534465"/>
                </a:lnTo>
                <a:lnTo>
                  <a:pt x="596091" y="487779"/>
                </a:lnTo>
                <a:lnTo>
                  <a:pt x="600386" y="440822"/>
                </a:lnTo>
                <a:lnTo>
                  <a:pt x="599674" y="394023"/>
                </a:lnTo>
                <a:lnTo>
                  <a:pt x="594079" y="347814"/>
                </a:lnTo>
                <a:lnTo>
                  <a:pt x="583723" y="302625"/>
                </a:lnTo>
                <a:lnTo>
                  <a:pt x="568729" y="258885"/>
                </a:lnTo>
                <a:lnTo>
                  <a:pt x="549220" y="217026"/>
                </a:lnTo>
                <a:lnTo>
                  <a:pt x="525318" y="177479"/>
                </a:lnTo>
                <a:lnTo>
                  <a:pt x="497146" y="140672"/>
                </a:lnTo>
                <a:lnTo>
                  <a:pt x="464827" y="107038"/>
                </a:lnTo>
                <a:lnTo>
                  <a:pt x="428484" y="77005"/>
                </a:lnTo>
                <a:lnTo>
                  <a:pt x="388238" y="51006"/>
                </a:lnTo>
                <a:lnTo>
                  <a:pt x="341683" y="28496"/>
                </a:lnTo>
                <a:lnTo>
                  <a:pt x="293375" y="12495"/>
                </a:lnTo>
                <a:lnTo>
                  <a:pt x="243910" y="2998"/>
                </a:lnTo>
                <a:lnTo>
                  <a:pt x="193881" y="0"/>
                </a:lnTo>
                <a:lnTo>
                  <a:pt x="143881" y="3496"/>
                </a:lnTo>
                <a:lnTo>
                  <a:pt x="94505" y="13483"/>
                </a:lnTo>
                <a:lnTo>
                  <a:pt x="46347" y="29956"/>
                </a:lnTo>
                <a:lnTo>
                  <a:pt x="0" y="52911"/>
                </a:lnTo>
                <a:lnTo>
                  <a:pt x="551941" y="62530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88721" y="3229101"/>
            <a:ext cx="600710" cy="625475"/>
          </a:xfrm>
          <a:custGeom>
            <a:avLst/>
            <a:gdLst/>
            <a:ahLst/>
            <a:cxnLst/>
            <a:rect l="l" t="t" r="r" b="b"/>
            <a:pathLst>
              <a:path w="600709" h="625475">
                <a:moveTo>
                  <a:pt x="48444" y="0"/>
                </a:moveTo>
                <a:lnTo>
                  <a:pt x="28394" y="44851"/>
                </a:lnTo>
                <a:lnTo>
                  <a:pt x="13718" y="90834"/>
                </a:lnTo>
                <a:lnTo>
                  <a:pt x="4294" y="137520"/>
                </a:lnTo>
                <a:lnTo>
                  <a:pt x="0" y="184478"/>
                </a:lnTo>
                <a:lnTo>
                  <a:pt x="711" y="231276"/>
                </a:lnTo>
                <a:lnTo>
                  <a:pt x="6306" y="277485"/>
                </a:lnTo>
                <a:lnTo>
                  <a:pt x="16662" y="322675"/>
                </a:lnTo>
                <a:lnTo>
                  <a:pt x="31656" y="366414"/>
                </a:lnTo>
                <a:lnTo>
                  <a:pt x="51166" y="408273"/>
                </a:lnTo>
                <a:lnTo>
                  <a:pt x="75068" y="447821"/>
                </a:lnTo>
                <a:lnTo>
                  <a:pt x="103239" y="484627"/>
                </a:lnTo>
                <a:lnTo>
                  <a:pt x="135558" y="518262"/>
                </a:lnTo>
                <a:lnTo>
                  <a:pt x="171902" y="548294"/>
                </a:lnTo>
                <a:lnTo>
                  <a:pt x="212147" y="574294"/>
                </a:lnTo>
                <a:lnTo>
                  <a:pt x="258703" y="596803"/>
                </a:lnTo>
                <a:lnTo>
                  <a:pt x="307010" y="612804"/>
                </a:lnTo>
                <a:lnTo>
                  <a:pt x="356475" y="622302"/>
                </a:lnTo>
                <a:lnTo>
                  <a:pt x="406505" y="625300"/>
                </a:lnTo>
                <a:lnTo>
                  <a:pt x="456504" y="621803"/>
                </a:lnTo>
                <a:lnTo>
                  <a:pt x="505880" y="611816"/>
                </a:lnTo>
                <a:lnTo>
                  <a:pt x="554039" y="595343"/>
                </a:lnTo>
                <a:lnTo>
                  <a:pt x="600386" y="572389"/>
                </a:lnTo>
                <a:lnTo>
                  <a:pt x="48444" y="0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6039" y="6108717"/>
            <a:ext cx="568325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6255"/>
              </a:lnSpc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40340" y="0"/>
            <a:ext cx="1851659" cy="174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35411" y="0"/>
            <a:ext cx="1371600" cy="135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4547" y="1714500"/>
            <a:ext cx="3270504" cy="1888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0476" y="1810511"/>
            <a:ext cx="2936748" cy="1670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7168" y="2015693"/>
            <a:ext cx="19818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4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6000" b="1" dirty="0">
                <a:solidFill>
                  <a:srgbClr val="FF0000"/>
                </a:solidFill>
                <a:latin typeface="Trebuchet MS"/>
                <a:cs typeface="Trebuchet MS"/>
              </a:rPr>
              <a:t>uple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0754868" cy="5852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93776" cy="435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6924"/>
            <a:ext cx="104914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1.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Consider the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following</a:t>
            </a:r>
            <a:r>
              <a:rPr sz="1600" b="1" spc="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tuple:</a:t>
            </a:r>
            <a:endParaRPr sz="1600">
              <a:latin typeface="Trebuchet MS"/>
              <a:cs typeface="Trebuchet MS"/>
            </a:endParaRPr>
          </a:p>
          <a:p>
            <a:pPr marL="469900" marR="212217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monuments=[ ' Kutub Minar', 10, ' </a:t>
            </a:r>
            <a:r>
              <a:rPr sz="1600" b="1" spc="-65" dirty="0">
                <a:solidFill>
                  <a:srgbClr val="C00000"/>
                </a:solidFill>
                <a:latin typeface="Trebuchet MS"/>
                <a:cs typeface="Trebuchet MS"/>
              </a:rPr>
              <a:t>Taj </a:t>
            </a: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Mahal',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20, 'India </a:t>
            </a: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Gate',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30, 'Char Minar', 40]  states=['Delhi', </a:t>
            </a: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'Kerala', </a:t>
            </a:r>
            <a:r>
              <a:rPr sz="1600" b="1" spc="-35" dirty="0">
                <a:solidFill>
                  <a:srgbClr val="C00000"/>
                </a:solidFill>
                <a:latin typeface="Trebuchet MS"/>
                <a:cs typeface="Trebuchet MS"/>
              </a:rPr>
              <a:t>'Tamil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Nadu',</a:t>
            </a:r>
            <a:r>
              <a:rPr sz="1600" b="1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'Bihar']</a:t>
            </a:r>
            <a:endParaRPr sz="1600">
              <a:latin typeface="Trebuchet MS"/>
              <a:cs typeface="Trebuchet MS"/>
            </a:endParaRPr>
          </a:p>
          <a:p>
            <a:pPr marL="445134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Write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Python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statements for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the following. Kindly state the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reason for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operations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which not</a:t>
            </a:r>
            <a:r>
              <a:rPr sz="1600" b="1" spc="4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possible.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002537"/>
            <a:ext cx="732663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insert “Red </a:t>
            </a:r>
            <a:r>
              <a:rPr sz="1600" b="1" spc="-20" dirty="0">
                <a:solidFill>
                  <a:srgbClr val="6F2F9F"/>
                </a:solidFill>
                <a:latin typeface="Trebuchet MS"/>
                <a:cs typeface="Trebuchet MS"/>
              </a:rPr>
              <a:t>Fort”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and “Jantar Mantar” in the tuple</a:t>
            </a:r>
            <a:r>
              <a:rPr sz="1600" b="1" spc="-8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monuments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add 50 at the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end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of the</a:t>
            </a:r>
            <a:r>
              <a:rPr sz="1600" b="1" spc="-2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tuple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add tuple of states at the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end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of the tuple of</a:t>
            </a: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monuments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replace 3rd, 4th and 5th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of the monuments tuple by</a:t>
            </a:r>
            <a:r>
              <a:rPr sz="1600" b="1" spc="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“India”.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remove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the third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from the tuple</a:t>
            </a:r>
            <a:r>
              <a:rPr sz="1600" b="1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monuments.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delete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the tuple</a:t>
            </a:r>
            <a:r>
              <a:rPr sz="1600" b="1" spc="-1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monuments.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store all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elements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2 times in the tuple</a:t>
            </a:r>
            <a:r>
              <a:rPr sz="1600" b="1" spc="-8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states.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check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whether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the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20 is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present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in the tuple or</a:t>
            </a:r>
            <a:r>
              <a:rPr sz="1600" b="1" spc="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not.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swap the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elements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of tuples, monuments and</a:t>
            </a:r>
            <a:r>
              <a:rPr sz="1600" b="1" spc="-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states.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197479"/>
            <a:ext cx="5869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10. </a:t>
            </a: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display all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elements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of a tuple states in different</a:t>
            </a:r>
            <a:r>
              <a:rPr sz="1600" b="1" spc="-2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lines.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92423"/>
            <a:ext cx="493776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3441013"/>
            <a:ext cx="93275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2.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Consider the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tuples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planets and states and give the output of the following Python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statements: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 planets=['Mercury', </a:t>
            </a:r>
            <a:r>
              <a:rPr sz="1600" b="1" spc="-15" dirty="0">
                <a:solidFill>
                  <a:srgbClr val="6F2F9F"/>
                </a:solidFill>
                <a:latin typeface="Trebuchet MS"/>
                <a:cs typeface="Trebuchet MS"/>
              </a:rPr>
              <a:t>'Venus',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'Earth', 'Mars', 'Jupiter', 'Saturn',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'Uranus',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'Neptune']  states=['Delhi',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'Kerala', </a:t>
            </a:r>
            <a:r>
              <a:rPr sz="1600" b="1" spc="-35" dirty="0">
                <a:solidFill>
                  <a:srgbClr val="6F2F9F"/>
                </a:solidFill>
                <a:latin typeface="Trebuchet MS"/>
                <a:cs typeface="Trebuchet MS"/>
              </a:rPr>
              <a:t>'Tamil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Nadu', 'Bihar',</a:t>
            </a:r>
            <a:r>
              <a:rPr sz="1600" b="1" spc="6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'Delhi']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6F2F9F"/>
                </a:solidFill>
                <a:latin typeface="Trebuchet MS"/>
                <a:cs typeface="Trebuchet MS"/>
              </a:rPr>
              <a:t>planets=planets+”Tamil”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4416933"/>
            <a:ext cx="14681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states=states*2  len(planets)  max(planets)  min(planets) 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count(‘Delhi’)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3951" y="4067555"/>
            <a:ext cx="3128772" cy="1271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35300" y="4222750"/>
            <a:ext cx="2386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1F5F"/>
                </a:solidFill>
                <a:latin typeface="Calisto MT"/>
                <a:cs typeface="Calisto MT"/>
              </a:rPr>
              <a:t>Pr</a:t>
            </a:r>
            <a:r>
              <a:rPr sz="4400" b="1" spc="-15" dirty="0">
                <a:solidFill>
                  <a:srgbClr val="001F5F"/>
                </a:solidFill>
                <a:latin typeface="Calisto MT"/>
                <a:cs typeface="Calisto MT"/>
              </a:rPr>
              <a:t>o</a:t>
            </a:r>
            <a:r>
              <a:rPr sz="4400" b="1" spc="125" dirty="0">
                <a:solidFill>
                  <a:srgbClr val="001F5F"/>
                </a:solidFill>
                <a:latin typeface="Calisto MT"/>
                <a:cs typeface="Calisto MT"/>
              </a:rPr>
              <a:t>g</a:t>
            </a:r>
            <a:r>
              <a:rPr sz="4400" b="1" dirty="0">
                <a:solidFill>
                  <a:srgbClr val="001F5F"/>
                </a:solidFill>
                <a:latin typeface="Calisto MT"/>
                <a:cs typeface="Calisto MT"/>
              </a:rPr>
              <a:t>rams</a:t>
            </a:r>
            <a:endParaRPr sz="4400">
              <a:latin typeface="Calisto MT"/>
              <a:cs typeface="Calisto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6161531"/>
            <a:ext cx="815340" cy="696595"/>
          </a:xfrm>
          <a:custGeom>
            <a:avLst/>
            <a:gdLst/>
            <a:ahLst/>
            <a:cxnLst/>
            <a:rect l="l" t="t" r="r" b="b"/>
            <a:pathLst>
              <a:path w="815340" h="696595">
                <a:moveTo>
                  <a:pt x="0" y="696468"/>
                </a:moveTo>
                <a:lnTo>
                  <a:pt x="815340" y="696468"/>
                </a:lnTo>
                <a:lnTo>
                  <a:pt x="81534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12594" y="4851272"/>
            <a:ext cx="973836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Write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Python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script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to display the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element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with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maximum value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from the given</a:t>
            </a:r>
            <a:r>
              <a:rPr sz="1600" b="1" spc="350" dirty="0">
                <a:solidFill>
                  <a:srgbClr val="2A500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tuple.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Write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Python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script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to display the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element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with minimum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value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from the given</a:t>
            </a:r>
            <a:r>
              <a:rPr sz="1600" b="1" spc="320" dirty="0">
                <a:solidFill>
                  <a:srgbClr val="2A500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tuple.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Write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Python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script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to display the sum of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elements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from the given tuple of</a:t>
            </a:r>
            <a:r>
              <a:rPr sz="1600" b="1" spc="310" dirty="0">
                <a:solidFill>
                  <a:srgbClr val="2A500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numbers.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Write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Python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script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to display the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average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of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elements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from the given tuple of</a:t>
            </a:r>
            <a:r>
              <a:rPr sz="1600" b="1" spc="345" dirty="0">
                <a:solidFill>
                  <a:srgbClr val="2A500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numbers.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Write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a Python script to input a tuple with names of dance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forms.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Input a dance form and add</a:t>
            </a:r>
            <a:r>
              <a:rPr sz="1600" b="1" spc="365" dirty="0">
                <a:solidFill>
                  <a:srgbClr val="2A500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this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dance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form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at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end </a:t>
            </a:r>
            <a:r>
              <a:rPr sz="1600" b="1" spc="-5" dirty="0">
                <a:solidFill>
                  <a:srgbClr val="2A500F"/>
                </a:solidFill>
                <a:latin typeface="Trebuchet MS"/>
                <a:cs typeface="Trebuchet MS"/>
              </a:rPr>
              <a:t>of the</a:t>
            </a:r>
            <a:r>
              <a:rPr sz="1600" b="1" spc="90" dirty="0">
                <a:solidFill>
                  <a:srgbClr val="2A500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A500F"/>
                </a:solidFill>
                <a:latin typeface="Trebuchet MS"/>
                <a:cs typeface="Trebuchet MS"/>
              </a:rPr>
              <a:t>touple.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039" y="6108717"/>
            <a:ext cx="568325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6255"/>
              </a:lnSpc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585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Trebuchet MS</vt:lpstr>
      <vt:lpstr>Office Theme</vt:lpstr>
      <vt:lpstr>PowerPoint Presentation</vt:lpstr>
      <vt:lpstr>Tuple</vt:lpstr>
      <vt:lpstr>TUPLE INDEXING</vt:lpstr>
      <vt:lpstr>TUPLE EXAMPLE</vt:lpstr>
      <vt:lpstr>TUPLE EXAMPLE</vt:lpstr>
      <vt:lpstr>TUPLE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module:9</dc:title>
  <dc:creator>Rajesh Ji</dc:creator>
  <cp:lastModifiedBy>Nihar Ranjan Bhuyan</cp:lastModifiedBy>
  <cp:revision>1</cp:revision>
  <dcterms:created xsi:type="dcterms:W3CDTF">2020-07-16T06:35:11Z</dcterms:created>
  <dcterms:modified xsi:type="dcterms:W3CDTF">2020-11-23T06:38:51Z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2020-07-16T00:00:00Z</vt:filetime>
  </property>
</Properties>
</file>