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4405" cy="3176905"/>
          </a:xfrm>
          <a:custGeom>
            <a:avLst/>
            <a:gdLst/>
            <a:ahLst/>
            <a:cxnLst/>
            <a:rect l="l" t="t" r="r" b="b"/>
            <a:pathLst>
              <a:path w="4764405" h="3176904">
                <a:moveTo>
                  <a:pt x="4764024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937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066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933" y="0"/>
                </a:moveTo>
                <a:lnTo>
                  <a:pt x="0" y="0"/>
                </a:lnTo>
                <a:lnTo>
                  <a:pt x="1208458" y="6857996"/>
                </a:lnTo>
                <a:lnTo>
                  <a:pt x="2587933" y="6857996"/>
                </a:lnTo>
                <a:lnTo>
                  <a:pt x="2587933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242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709" y="0"/>
                </a:moveTo>
                <a:lnTo>
                  <a:pt x="0" y="0"/>
                </a:lnTo>
                <a:lnTo>
                  <a:pt x="2468168" y="6857996"/>
                </a:lnTo>
                <a:lnTo>
                  <a:pt x="2851709" y="6857996"/>
                </a:lnTo>
                <a:lnTo>
                  <a:pt x="285170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9185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50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48" y="0"/>
                </a:moveTo>
                <a:lnTo>
                  <a:pt x="0" y="0"/>
                </a:lnTo>
                <a:lnTo>
                  <a:pt x="1107986" y="6857996"/>
                </a:lnTo>
                <a:lnTo>
                  <a:pt x="1248448" y="6857996"/>
                </a:lnTo>
                <a:lnTo>
                  <a:pt x="1248448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0819" y="3589020"/>
            <a:ext cx="1818639" cy="3268979"/>
          </a:xfrm>
          <a:custGeom>
            <a:avLst/>
            <a:gdLst/>
            <a:ahLst/>
            <a:cxnLst/>
            <a:rect l="l" t="t" r="r" b="b"/>
            <a:pathLst>
              <a:path w="1818640" h="3268979">
                <a:moveTo>
                  <a:pt x="1818131" y="0"/>
                </a:moveTo>
                <a:lnTo>
                  <a:pt x="0" y="3268979"/>
                </a:lnTo>
                <a:lnTo>
                  <a:pt x="1818131" y="3268979"/>
                </a:lnTo>
                <a:lnTo>
                  <a:pt x="1818131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869168" y="0"/>
            <a:ext cx="1322831" cy="128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064240" y="0"/>
            <a:ext cx="899159" cy="888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0"/>
            <a:ext cx="1626235" cy="508000"/>
          </a:xfrm>
          <a:custGeom>
            <a:avLst/>
            <a:gdLst/>
            <a:ahLst/>
            <a:cxnLst/>
            <a:rect l="l" t="t" r="r" b="b"/>
            <a:pathLst>
              <a:path w="1626235" h="508000">
                <a:moveTo>
                  <a:pt x="0" y="0"/>
                </a:moveTo>
                <a:lnTo>
                  <a:pt x="1626108" y="0"/>
                </a:lnTo>
                <a:lnTo>
                  <a:pt x="1626108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44779" y="0"/>
            <a:ext cx="1368552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4405" cy="3176905"/>
          </a:xfrm>
          <a:custGeom>
            <a:avLst/>
            <a:gdLst/>
            <a:ahLst/>
            <a:cxnLst/>
            <a:rect l="l" t="t" r="r" b="b"/>
            <a:pathLst>
              <a:path w="4764405" h="3176904">
                <a:moveTo>
                  <a:pt x="4764024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937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066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933" y="0"/>
                </a:moveTo>
                <a:lnTo>
                  <a:pt x="0" y="0"/>
                </a:lnTo>
                <a:lnTo>
                  <a:pt x="1208458" y="6857996"/>
                </a:lnTo>
                <a:lnTo>
                  <a:pt x="2587933" y="6857996"/>
                </a:lnTo>
                <a:lnTo>
                  <a:pt x="2587933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242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709" y="0"/>
                </a:moveTo>
                <a:lnTo>
                  <a:pt x="0" y="0"/>
                </a:lnTo>
                <a:lnTo>
                  <a:pt x="2468168" y="6857996"/>
                </a:lnTo>
                <a:lnTo>
                  <a:pt x="2851709" y="6857996"/>
                </a:lnTo>
                <a:lnTo>
                  <a:pt x="285170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9185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50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48" y="0"/>
                </a:moveTo>
                <a:lnTo>
                  <a:pt x="0" y="0"/>
                </a:lnTo>
                <a:lnTo>
                  <a:pt x="1107986" y="6857996"/>
                </a:lnTo>
                <a:lnTo>
                  <a:pt x="1248448" y="6857996"/>
                </a:lnTo>
                <a:lnTo>
                  <a:pt x="1248448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0819" y="3589020"/>
            <a:ext cx="1818639" cy="3268979"/>
          </a:xfrm>
          <a:custGeom>
            <a:avLst/>
            <a:gdLst/>
            <a:ahLst/>
            <a:cxnLst/>
            <a:rect l="l" t="t" r="r" b="b"/>
            <a:pathLst>
              <a:path w="1818640" h="3268979">
                <a:moveTo>
                  <a:pt x="1818131" y="0"/>
                </a:moveTo>
                <a:lnTo>
                  <a:pt x="0" y="3268979"/>
                </a:lnTo>
                <a:lnTo>
                  <a:pt x="1818131" y="3268979"/>
                </a:lnTo>
                <a:lnTo>
                  <a:pt x="1818131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0876" y="63499"/>
            <a:ext cx="556260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343" y="2927984"/>
            <a:ext cx="11221313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039" y="6108412"/>
            <a:ext cx="453390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217.png"/><Relationship Id="rId3" Type="http://schemas.openxmlformats.org/officeDocument/2006/relationships/image" Target="../media/image129.png"/><Relationship Id="rId21" Type="http://schemas.openxmlformats.org/officeDocument/2006/relationships/image" Target="../media/image212.png"/><Relationship Id="rId34" Type="http://schemas.openxmlformats.org/officeDocument/2006/relationships/image" Target="../media/image225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216.png"/><Relationship Id="rId33" Type="http://schemas.openxmlformats.org/officeDocument/2006/relationships/image" Target="../media/image224.png"/><Relationship Id="rId2" Type="http://schemas.openxmlformats.org/officeDocument/2006/relationships/image" Target="../media/image2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24" Type="http://schemas.openxmlformats.org/officeDocument/2006/relationships/image" Target="../media/image215.png"/><Relationship Id="rId32" Type="http://schemas.openxmlformats.org/officeDocument/2006/relationships/image" Target="../media/image223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14.png"/><Relationship Id="rId28" Type="http://schemas.openxmlformats.org/officeDocument/2006/relationships/image" Target="../media/image219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31" Type="http://schemas.openxmlformats.org/officeDocument/2006/relationships/image" Target="../media/image222.png"/><Relationship Id="rId4" Type="http://schemas.openxmlformats.org/officeDocument/2006/relationships/image" Target="../media/image130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13.png"/><Relationship Id="rId27" Type="http://schemas.openxmlformats.org/officeDocument/2006/relationships/image" Target="../media/image218.png"/><Relationship Id="rId30" Type="http://schemas.openxmlformats.org/officeDocument/2006/relationships/image" Target="../media/image221.png"/><Relationship Id="rId35" Type="http://schemas.openxmlformats.org/officeDocument/2006/relationships/image" Target="../media/image226.png"/><Relationship Id="rId8" Type="http://schemas.openxmlformats.org/officeDocument/2006/relationships/image" Target="../media/image1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26" Type="http://schemas.openxmlformats.org/officeDocument/2006/relationships/image" Target="../media/image250.png"/><Relationship Id="rId3" Type="http://schemas.openxmlformats.org/officeDocument/2006/relationships/image" Target="../media/image2.png"/><Relationship Id="rId21" Type="http://schemas.openxmlformats.org/officeDocument/2006/relationships/image" Target="../media/image245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5" Type="http://schemas.openxmlformats.org/officeDocument/2006/relationships/image" Target="../media/image249.png"/><Relationship Id="rId2" Type="http://schemas.openxmlformats.org/officeDocument/2006/relationships/image" Target="../media/image227.png"/><Relationship Id="rId16" Type="http://schemas.openxmlformats.org/officeDocument/2006/relationships/image" Target="../media/image240.png"/><Relationship Id="rId20" Type="http://schemas.openxmlformats.org/officeDocument/2006/relationships/image" Target="../media/image244.png"/><Relationship Id="rId29" Type="http://schemas.openxmlformats.org/officeDocument/2006/relationships/image" Target="../media/image2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24" Type="http://schemas.openxmlformats.org/officeDocument/2006/relationships/image" Target="../media/image248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28" Type="http://schemas.openxmlformats.org/officeDocument/2006/relationships/image" Target="../media/image252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Relationship Id="rId22" Type="http://schemas.openxmlformats.org/officeDocument/2006/relationships/image" Target="../media/image246.png"/><Relationship Id="rId27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3" Type="http://schemas.openxmlformats.org/officeDocument/2006/relationships/image" Target="../media/image2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2" Type="http://schemas.openxmlformats.org/officeDocument/2006/relationships/image" Target="../media/image254.png"/><Relationship Id="rId16" Type="http://schemas.openxmlformats.org/officeDocument/2006/relationships/image" Target="../media/image2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10" Type="http://schemas.openxmlformats.org/officeDocument/2006/relationships/image" Target="../media/image261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.png"/><Relationship Id="rId7" Type="http://schemas.openxmlformats.org/officeDocument/2006/relationships/image" Target="../media/image272.png"/><Relationship Id="rId12" Type="http://schemas.openxmlformats.org/officeDocument/2006/relationships/image" Target="../media/image277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1.png"/><Relationship Id="rId11" Type="http://schemas.openxmlformats.org/officeDocument/2006/relationships/image" Target="../media/image276.png"/><Relationship Id="rId5" Type="http://schemas.openxmlformats.org/officeDocument/2006/relationships/image" Target="../media/image270.png"/><Relationship Id="rId10" Type="http://schemas.openxmlformats.org/officeDocument/2006/relationships/image" Target="../media/image275.png"/><Relationship Id="rId4" Type="http://schemas.openxmlformats.org/officeDocument/2006/relationships/image" Target="../media/image269.png"/><Relationship Id="rId9" Type="http://schemas.openxmlformats.org/officeDocument/2006/relationships/image" Target="../media/image2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1.png"/><Relationship Id="rId5" Type="http://schemas.openxmlformats.org/officeDocument/2006/relationships/image" Target="../media/image280.png"/><Relationship Id="rId4" Type="http://schemas.openxmlformats.org/officeDocument/2006/relationships/image" Target="../media/image2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9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2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jp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jp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" Type="http://schemas.openxmlformats.org/officeDocument/2006/relationships/image" Target="../media/image2.png"/><Relationship Id="rId21" Type="http://schemas.openxmlformats.org/officeDocument/2006/relationships/image" Target="../media/image113.png"/><Relationship Id="rId34" Type="http://schemas.openxmlformats.org/officeDocument/2006/relationships/image" Target="../media/image12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33" Type="http://schemas.openxmlformats.org/officeDocument/2006/relationships/image" Target="../media/image125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32" Type="http://schemas.openxmlformats.org/officeDocument/2006/relationships/image" Target="../media/image124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31" Type="http://schemas.openxmlformats.org/officeDocument/2006/relationships/image" Target="../media/image123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7.png"/><Relationship Id="rId8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2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157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image" Target="../media/image139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26" Type="http://schemas.openxmlformats.org/officeDocument/2006/relationships/image" Target="../media/image181.png"/><Relationship Id="rId39" Type="http://schemas.openxmlformats.org/officeDocument/2006/relationships/image" Target="../media/image194.png"/><Relationship Id="rId21" Type="http://schemas.openxmlformats.org/officeDocument/2006/relationships/image" Target="../media/image176.png"/><Relationship Id="rId34" Type="http://schemas.openxmlformats.org/officeDocument/2006/relationships/image" Target="../media/image189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5" Type="http://schemas.openxmlformats.org/officeDocument/2006/relationships/image" Target="../media/image180.png"/><Relationship Id="rId33" Type="http://schemas.openxmlformats.org/officeDocument/2006/relationships/image" Target="../media/image188.png"/><Relationship Id="rId38" Type="http://schemas.openxmlformats.org/officeDocument/2006/relationships/image" Target="../media/image193.png"/><Relationship Id="rId2" Type="http://schemas.openxmlformats.org/officeDocument/2006/relationships/image" Target="../media/image160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29" Type="http://schemas.openxmlformats.org/officeDocument/2006/relationships/image" Target="../media/image1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24" Type="http://schemas.openxmlformats.org/officeDocument/2006/relationships/image" Target="../media/image179.png"/><Relationship Id="rId32" Type="http://schemas.openxmlformats.org/officeDocument/2006/relationships/image" Target="../media/image187.png"/><Relationship Id="rId37" Type="http://schemas.openxmlformats.org/officeDocument/2006/relationships/image" Target="../media/image192.png"/><Relationship Id="rId40" Type="http://schemas.openxmlformats.org/officeDocument/2006/relationships/image" Target="../media/image195.png"/><Relationship Id="rId5" Type="http://schemas.openxmlformats.org/officeDocument/2006/relationships/image" Target="../media/image13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36" Type="http://schemas.openxmlformats.org/officeDocument/2006/relationships/image" Target="../media/image191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31" Type="http://schemas.openxmlformats.org/officeDocument/2006/relationships/image" Target="../media/image186.png"/><Relationship Id="rId4" Type="http://schemas.openxmlformats.org/officeDocument/2006/relationships/image" Target="../media/image12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35" Type="http://schemas.openxmlformats.org/officeDocument/2006/relationships/image" Target="../media/image190.png"/><Relationship Id="rId8" Type="http://schemas.openxmlformats.org/officeDocument/2006/relationships/image" Target="../media/image16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2511" y="2447544"/>
            <a:ext cx="5137403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0603" y="1455419"/>
            <a:ext cx="7397496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3563" y="1508252"/>
            <a:ext cx="7290688" cy="653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255" y="420623"/>
            <a:ext cx="6428232" cy="758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215" y="473329"/>
            <a:ext cx="6321679" cy="653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28147" y="0"/>
            <a:ext cx="1836420" cy="1627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23219" y="0"/>
            <a:ext cx="1248155" cy="1234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20574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244932" y="1161668"/>
                </a:lnTo>
                <a:lnTo>
                  <a:pt x="244932" y="212217"/>
                </a:lnTo>
                <a:lnTo>
                  <a:pt x="1352550" y="212217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20574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0"/>
                </a:moveTo>
                <a:lnTo>
                  <a:pt x="1600200" y="0"/>
                </a:lnTo>
                <a:lnTo>
                  <a:pt x="1352550" y="212217"/>
                </a:lnTo>
                <a:lnTo>
                  <a:pt x="244932" y="212217"/>
                </a:lnTo>
                <a:lnTo>
                  <a:pt x="244932" y="1161668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45673" y="1715261"/>
            <a:ext cx="1847214" cy="1620520"/>
          </a:xfrm>
          <a:custGeom>
            <a:avLst/>
            <a:gdLst/>
            <a:ahLst/>
            <a:cxnLst/>
            <a:rect l="l" t="t" r="r" b="b"/>
            <a:pathLst>
              <a:path w="1847215" h="1620520">
                <a:moveTo>
                  <a:pt x="1847087" y="0"/>
                </a:moveTo>
                <a:lnTo>
                  <a:pt x="1557781" y="253746"/>
                </a:lnTo>
                <a:lnTo>
                  <a:pt x="1557781" y="1369314"/>
                </a:lnTo>
                <a:lnTo>
                  <a:pt x="285876" y="1369314"/>
                </a:lnTo>
                <a:lnTo>
                  <a:pt x="0" y="1620012"/>
                </a:lnTo>
                <a:lnTo>
                  <a:pt x="1847087" y="1620012"/>
                </a:lnTo>
                <a:lnTo>
                  <a:pt x="1847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5673" y="1715261"/>
            <a:ext cx="1847214" cy="1620520"/>
          </a:xfrm>
          <a:custGeom>
            <a:avLst/>
            <a:gdLst/>
            <a:ahLst/>
            <a:cxnLst/>
            <a:rect l="l" t="t" r="r" b="b"/>
            <a:pathLst>
              <a:path w="1847215" h="1620520">
                <a:moveTo>
                  <a:pt x="1847087" y="1620012"/>
                </a:moveTo>
                <a:lnTo>
                  <a:pt x="0" y="1620012"/>
                </a:lnTo>
                <a:lnTo>
                  <a:pt x="285876" y="1369314"/>
                </a:lnTo>
                <a:lnTo>
                  <a:pt x="1557781" y="1369314"/>
                </a:lnTo>
                <a:lnTo>
                  <a:pt x="1557781" y="253746"/>
                </a:lnTo>
                <a:lnTo>
                  <a:pt x="1847087" y="0"/>
                </a:lnTo>
                <a:lnTo>
                  <a:pt x="1847087" y="162001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9320" y="3878579"/>
            <a:ext cx="2772156" cy="1275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7110" y="3976115"/>
            <a:ext cx="2576830" cy="1080135"/>
          </a:xfrm>
          <a:custGeom>
            <a:avLst/>
            <a:gdLst/>
            <a:ahLst/>
            <a:cxnLst/>
            <a:rect l="l" t="t" r="r" b="b"/>
            <a:pathLst>
              <a:path w="2576829" h="1080135">
                <a:moveTo>
                  <a:pt x="2229357" y="146176"/>
                </a:moveTo>
                <a:lnTo>
                  <a:pt x="2086737" y="146176"/>
                </a:lnTo>
                <a:lnTo>
                  <a:pt x="2086737" y="1062227"/>
                </a:lnTo>
                <a:lnTo>
                  <a:pt x="2229357" y="1062227"/>
                </a:lnTo>
                <a:lnTo>
                  <a:pt x="2229357" y="146176"/>
                </a:lnTo>
                <a:close/>
              </a:path>
              <a:path w="2576829" h="1080135">
                <a:moveTo>
                  <a:pt x="2576576" y="17906"/>
                </a:moveTo>
                <a:lnTo>
                  <a:pt x="1754504" y="17906"/>
                </a:lnTo>
                <a:lnTo>
                  <a:pt x="1754504" y="146176"/>
                </a:lnTo>
                <a:lnTo>
                  <a:pt x="2576576" y="146176"/>
                </a:lnTo>
                <a:lnTo>
                  <a:pt x="2576576" y="17906"/>
                </a:lnTo>
                <a:close/>
              </a:path>
              <a:path w="2576829" h="1080135">
                <a:moveTo>
                  <a:pt x="906779" y="17906"/>
                </a:moveTo>
                <a:lnTo>
                  <a:pt x="764158" y="17906"/>
                </a:lnTo>
                <a:lnTo>
                  <a:pt x="764158" y="1062227"/>
                </a:lnTo>
                <a:lnTo>
                  <a:pt x="906779" y="1062227"/>
                </a:lnTo>
                <a:lnTo>
                  <a:pt x="906779" y="17906"/>
                </a:lnTo>
                <a:close/>
              </a:path>
              <a:path w="2576829" h="1080135">
                <a:moveTo>
                  <a:pt x="142620" y="17906"/>
                </a:moveTo>
                <a:lnTo>
                  <a:pt x="0" y="17906"/>
                </a:lnTo>
                <a:lnTo>
                  <a:pt x="0" y="1062227"/>
                </a:lnTo>
                <a:lnTo>
                  <a:pt x="614552" y="1062227"/>
                </a:lnTo>
                <a:lnTo>
                  <a:pt x="614552" y="933957"/>
                </a:lnTo>
                <a:lnTo>
                  <a:pt x="142620" y="933957"/>
                </a:lnTo>
                <a:lnTo>
                  <a:pt x="142620" y="17906"/>
                </a:lnTo>
                <a:close/>
              </a:path>
              <a:path w="2576829" h="1080135">
                <a:moveTo>
                  <a:pt x="1151127" y="883284"/>
                </a:moveTo>
                <a:lnTo>
                  <a:pt x="1099057" y="1014475"/>
                </a:lnTo>
                <a:lnTo>
                  <a:pt x="1140007" y="1038080"/>
                </a:lnTo>
                <a:lnTo>
                  <a:pt x="1184219" y="1056461"/>
                </a:lnTo>
                <a:lnTo>
                  <a:pt x="1231691" y="1069605"/>
                </a:lnTo>
                <a:lnTo>
                  <a:pt x="1282425" y="1077500"/>
                </a:lnTo>
                <a:lnTo>
                  <a:pt x="1336420" y="1080134"/>
                </a:lnTo>
                <a:lnTo>
                  <a:pt x="1397183" y="1076845"/>
                </a:lnTo>
                <a:lnTo>
                  <a:pt x="1452832" y="1066983"/>
                </a:lnTo>
                <a:lnTo>
                  <a:pt x="1503372" y="1050563"/>
                </a:lnTo>
                <a:lnTo>
                  <a:pt x="1548809" y="1027595"/>
                </a:lnTo>
                <a:lnTo>
                  <a:pt x="1589151" y="998092"/>
                </a:lnTo>
                <a:lnTo>
                  <a:pt x="1623166" y="963894"/>
                </a:lnTo>
                <a:lnTo>
                  <a:pt x="1631844" y="951737"/>
                </a:lnTo>
                <a:lnTo>
                  <a:pt x="1357122" y="951737"/>
                </a:lnTo>
                <a:lnTo>
                  <a:pt x="1332811" y="950521"/>
                </a:lnTo>
                <a:lnTo>
                  <a:pt x="1279523" y="940754"/>
                </a:lnTo>
                <a:lnTo>
                  <a:pt x="1221993" y="921771"/>
                </a:lnTo>
                <a:lnTo>
                  <a:pt x="1172273" y="897336"/>
                </a:lnTo>
                <a:lnTo>
                  <a:pt x="1151127" y="883284"/>
                </a:lnTo>
                <a:close/>
              </a:path>
              <a:path w="2576829" h="1080135">
                <a:moveTo>
                  <a:pt x="1391285" y="0"/>
                </a:moveTo>
                <a:lnTo>
                  <a:pt x="1341281" y="3091"/>
                </a:lnTo>
                <a:lnTo>
                  <a:pt x="1295051" y="12358"/>
                </a:lnTo>
                <a:lnTo>
                  <a:pt x="1252588" y="27788"/>
                </a:lnTo>
                <a:lnTo>
                  <a:pt x="1213887" y="49369"/>
                </a:lnTo>
                <a:lnTo>
                  <a:pt x="1178940" y="77088"/>
                </a:lnTo>
                <a:lnTo>
                  <a:pt x="1142749" y="118070"/>
                </a:lnTo>
                <a:lnTo>
                  <a:pt x="1116869" y="164052"/>
                </a:lnTo>
                <a:lnTo>
                  <a:pt x="1101324" y="215034"/>
                </a:lnTo>
                <a:lnTo>
                  <a:pt x="1096137" y="271017"/>
                </a:lnTo>
                <a:lnTo>
                  <a:pt x="1098800" y="317380"/>
                </a:lnTo>
                <a:lnTo>
                  <a:pt x="1106773" y="360267"/>
                </a:lnTo>
                <a:lnTo>
                  <a:pt x="1120032" y="399676"/>
                </a:lnTo>
                <a:lnTo>
                  <a:pt x="1138554" y="435609"/>
                </a:lnTo>
                <a:lnTo>
                  <a:pt x="1163820" y="468659"/>
                </a:lnTo>
                <a:lnTo>
                  <a:pt x="1197133" y="499411"/>
                </a:lnTo>
                <a:lnTo>
                  <a:pt x="1238496" y="527853"/>
                </a:lnTo>
                <a:lnTo>
                  <a:pt x="1287906" y="553973"/>
                </a:lnTo>
                <a:lnTo>
                  <a:pt x="1372107" y="593216"/>
                </a:lnTo>
                <a:lnTo>
                  <a:pt x="1423449" y="619404"/>
                </a:lnTo>
                <a:lnTo>
                  <a:pt x="1464135" y="644604"/>
                </a:lnTo>
                <a:lnTo>
                  <a:pt x="1494176" y="668780"/>
                </a:lnTo>
                <a:lnTo>
                  <a:pt x="1525920" y="715019"/>
                </a:lnTo>
                <a:lnTo>
                  <a:pt x="1540017" y="764030"/>
                </a:lnTo>
                <a:lnTo>
                  <a:pt x="1541779" y="789939"/>
                </a:lnTo>
                <a:lnTo>
                  <a:pt x="1538612" y="823634"/>
                </a:lnTo>
                <a:lnTo>
                  <a:pt x="1513276" y="881737"/>
                </a:lnTo>
                <a:lnTo>
                  <a:pt x="1463796" y="926074"/>
                </a:lnTo>
                <a:lnTo>
                  <a:pt x="1396791" y="948882"/>
                </a:lnTo>
                <a:lnTo>
                  <a:pt x="1357122" y="951737"/>
                </a:lnTo>
                <a:lnTo>
                  <a:pt x="1631844" y="951737"/>
                </a:lnTo>
                <a:lnTo>
                  <a:pt x="1649623" y="926830"/>
                </a:lnTo>
                <a:lnTo>
                  <a:pt x="1668520" y="886901"/>
                </a:lnTo>
                <a:lnTo>
                  <a:pt x="1679859" y="844108"/>
                </a:lnTo>
                <a:lnTo>
                  <a:pt x="1683639" y="798448"/>
                </a:lnTo>
                <a:lnTo>
                  <a:pt x="1680946" y="746706"/>
                </a:lnTo>
                <a:lnTo>
                  <a:pt x="1672859" y="699690"/>
                </a:lnTo>
                <a:lnTo>
                  <a:pt x="1659368" y="657413"/>
                </a:lnTo>
                <a:lnTo>
                  <a:pt x="1640459" y="619886"/>
                </a:lnTo>
                <a:lnTo>
                  <a:pt x="1614933" y="586031"/>
                </a:lnTo>
                <a:lnTo>
                  <a:pt x="1581419" y="554593"/>
                </a:lnTo>
                <a:lnTo>
                  <a:pt x="1539928" y="525607"/>
                </a:lnTo>
                <a:lnTo>
                  <a:pt x="1490472" y="499109"/>
                </a:lnTo>
                <a:lnTo>
                  <a:pt x="1404874" y="458469"/>
                </a:lnTo>
                <a:lnTo>
                  <a:pt x="1367033" y="439586"/>
                </a:lnTo>
                <a:lnTo>
                  <a:pt x="1312308" y="408535"/>
                </a:lnTo>
                <a:lnTo>
                  <a:pt x="1271666" y="371601"/>
                </a:lnTo>
                <a:lnTo>
                  <a:pt x="1247169" y="324669"/>
                </a:lnTo>
                <a:lnTo>
                  <a:pt x="1238757" y="268858"/>
                </a:lnTo>
                <a:lnTo>
                  <a:pt x="1241375" y="237855"/>
                </a:lnTo>
                <a:lnTo>
                  <a:pt x="1262278" y="184705"/>
                </a:lnTo>
                <a:lnTo>
                  <a:pt x="1303275" y="144484"/>
                </a:lnTo>
                <a:lnTo>
                  <a:pt x="1360461" y="123858"/>
                </a:lnTo>
                <a:lnTo>
                  <a:pt x="1394840" y="121284"/>
                </a:lnTo>
                <a:lnTo>
                  <a:pt x="1610277" y="121284"/>
                </a:lnTo>
                <a:lnTo>
                  <a:pt x="1632330" y="56387"/>
                </a:lnTo>
                <a:lnTo>
                  <a:pt x="1600995" y="36088"/>
                </a:lnTo>
                <a:lnTo>
                  <a:pt x="1561235" y="20299"/>
                </a:lnTo>
                <a:lnTo>
                  <a:pt x="1513038" y="9022"/>
                </a:lnTo>
                <a:lnTo>
                  <a:pt x="1456392" y="2255"/>
                </a:lnTo>
                <a:lnTo>
                  <a:pt x="1391285" y="0"/>
                </a:lnTo>
                <a:close/>
              </a:path>
              <a:path w="2576829" h="1080135">
                <a:moveTo>
                  <a:pt x="1610277" y="121284"/>
                </a:moveTo>
                <a:lnTo>
                  <a:pt x="1394840" y="121284"/>
                </a:lnTo>
                <a:lnTo>
                  <a:pt x="1420342" y="122477"/>
                </a:lnTo>
                <a:lnTo>
                  <a:pt x="1446926" y="126063"/>
                </a:lnTo>
                <a:lnTo>
                  <a:pt x="1503299" y="140461"/>
                </a:lnTo>
                <a:lnTo>
                  <a:pt x="1554257" y="160083"/>
                </a:lnTo>
                <a:lnTo>
                  <a:pt x="1590166" y="180466"/>
                </a:lnTo>
                <a:lnTo>
                  <a:pt x="1610277" y="121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1615" y="3994022"/>
            <a:ext cx="822325" cy="1044575"/>
          </a:xfrm>
          <a:custGeom>
            <a:avLst/>
            <a:gdLst/>
            <a:ahLst/>
            <a:cxnLst/>
            <a:rect l="l" t="t" r="r" b="b"/>
            <a:pathLst>
              <a:path w="822325" h="1044575">
                <a:moveTo>
                  <a:pt x="0" y="0"/>
                </a:moveTo>
                <a:lnTo>
                  <a:pt x="822071" y="0"/>
                </a:lnTo>
                <a:lnTo>
                  <a:pt x="822071" y="128269"/>
                </a:lnTo>
                <a:lnTo>
                  <a:pt x="474852" y="128269"/>
                </a:lnTo>
                <a:lnTo>
                  <a:pt x="474852" y="1044320"/>
                </a:lnTo>
                <a:lnTo>
                  <a:pt x="332232" y="1044320"/>
                </a:lnTo>
                <a:lnTo>
                  <a:pt x="332232" y="128269"/>
                </a:lnTo>
                <a:lnTo>
                  <a:pt x="0" y="12826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1269" y="3994022"/>
            <a:ext cx="142875" cy="1044575"/>
          </a:xfrm>
          <a:custGeom>
            <a:avLst/>
            <a:gdLst/>
            <a:ahLst/>
            <a:cxnLst/>
            <a:rect l="l" t="t" r="r" b="b"/>
            <a:pathLst>
              <a:path w="142875" h="1044575">
                <a:moveTo>
                  <a:pt x="0" y="0"/>
                </a:moveTo>
                <a:lnTo>
                  <a:pt x="142620" y="0"/>
                </a:lnTo>
                <a:lnTo>
                  <a:pt x="142620" y="1044320"/>
                </a:lnTo>
                <a:lnTo>
                  <a:pt x="0" y="104432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7110" y="3994022"/>
            <a:ext cx="614680" cy="1044575"/>
          </a:xfrm>
          <a:custGeom>
            <a:avLst/>
            <a:gdLst/>
            <a:ahLst/>
            <a:cxnLst/>
            <a:rect l="l" t="t" r="r" b="b"/>
            <a:pathLst>
              <a:path w="614680" h="1044575">
                <a:moveTo>
                  <a:pt x="0" y="0"/>
                </a:moveTo>
                <a:lnTo>
                  <a:pt x="142620" y="0"/>
                </a:lnTo>
                <a:lnTo>
                  <a:pt x="142620" y="916051"/>
                </a:lnTo>
                <a:lnTo>
                  <a:pt x="614552" y="916051"/>
                </a:lnTo>
                <a:lnTo>
                  <a:pt x="614552" y="1044320"/>
                </a:lnTo>
                <a:lnTo>
                  <a:pt x="0" y="104432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3246" y="3976115"/>
            <a:ext cx="588010" cy="1080135"/>
          </a:xfrm>
          <a:custGeom>
            <a:avLst/>
            <a:gdLst/>
            <a:ahLst/>
            <a:cxnLst/>
            <a:rect l="l" t="t" r="r" b="b"/>
            <a:pathLst>
              <a:path w="588010" h="1080135">
                <a:moveTo>
                  <a:pt x="295148" y="0"/>
                </a:moveTo>
                <a:lnTo>
                  <a:pt x="360255" y="2255"/>
                </a:lnTo>
                <a:lnTo>
                  <a:pt x="416901" y="9022"/>
                </a:lnTo>
                <a:lnTo>
                  <a:pt x="465098" y="20299"/>
                </a:lnTo>
                <a:lnTo>
                  <a:pt x="504858" y="36088"/>
                </a:lnTo>
                <a:lnTo>
                  <a:pt x="536193" y="56387"/>
                </a:lnTo>
                <a:lnTo>
                  <a:pt x="494029" y="180466"/>
                </a:lnTo>
                <a:lnTo>
                  <a:pt x="477956" y="170179"/>
                </a:lnTo>
                <a:lnTo>
                  <a:pt x="458120" y="160083"/>
                </a:lnTo>
                <a:lnTo>
                  <a:pt x="407162" y="140461"/>
                </a:lnTo>
                <a:lnTo>
                  <a:pt x="350789" y="126063"/>
                </a:lnTo>
                <a:lnTo>
                  <a:pt x="298703" y="121284"/>
                </a:lnTo>
                <a:lnTo>
                  <a:pt x="264324" y="123858"/>
                </a:lnTo>
                <a:lnTo>
                  <a:pt x="207138" y="144484"/>
                </a:lnTo>
                <a:lnTo>
                  <a:pt x="166141" y="184705"/>
                </a:lnTo>
                <a:lnTo>
                  <a:pt x="145238" y="237855"/>
                </a:lnTo>
                <a:lnTo>
                  <a:pt x="142620" y="268858"/>
                </a:lnTo>
                <a:lnTo>
                  <a:pt x="143551" y="288335"/>
                </a:lnTo>
                <a:lnTo>
                  <a:pt x="157606" y="341502"/>
                </a:lnTo>
                <a:lnTo>
                  <a:pt x="186664" y="384651"/>
                </a:lnTo>
                <a:lnTo>
                  <a:pt x="240045" y="422941"/>
                </a:lnTo>
                <a:lnTo>
                  <a:pt x="308737" y="458469"/>
                </a:lnTo>
                <a:lnTo>
                  <a:pt x="394335" y="499109"/>
                </a:lnTo>
                <a:lnTo>
                  <a:pt x="443791" y="525607"/>
                </a:lnTo>
                <a:lnTo>
                  <a:pt x="485282" y="554593"/>
                </a:lnTo>
                <a:lnTo>
                  <a:pt x="518796" y="586031"/>
                </a:lnTo>
                <a:lnTo>
                  <a:pt x="544322" y="619886"/>
                </a:lnTo>
                <a:lnTo>
                  <a:pt x="563231" y="657413"/>
                </a:lnTo>
                <a:lnTo>
                  <a:pt x="576722" y="699690"/>
                </a:lnTo>
                <a:lnTo>
                  <a:pt x="584809" y="746706"/>
                </a:lnTo>
                <a:lnTo>
                  <a:pt x="587501" y="798448"/>
                </a:lnTo>
                <a:lnTo>
                  <a:pt x="583722" y="844108"/>
                </a:lnTo>
                <a:lnTo>
                  <a:pt x="572383" y="886901"/>
                </a:lnTo>
                <a:lnTo>
                  <a:pt x="553486" y="926830"/>
                </a:lnTo>
                <a:lnTo>
                  <a:pt x="527029" y="963894"/>
                </a:lnTo>
                <a:lnTo>
                  <a:pt x="493013" y="998092"/>
                </a:lnTo>
                <a:lnTo>
                  <a:pt x="452672" y="1027595"/>
                </a:lnTo>
                <a:lnTo>
                  <a:pt x="407235" y="1050563"/>
                </a:lnTo>
                <a:lnTo>
                  <a:pt x="356695" y="1066983"/>
                </a:lnTo>
                <a:lnTo>
                  <a:pt x="301046" y="1076845"/>
                </a:lnTo>
                <a:lnTo>
                  <a:pt x="240283" y="1080134"/>
                </a:lnTo>
                <a:lnTo>
                  <a:pt x="186288" y="1077500"/>
                </a:lnTo>
                <a:lnTo>
                  <a:pt x="135554" y="1069605"/>
                </a:lnTo>
                <a:lnTo>
                  <a:pt x="88082" y="1056461"/>
                </a:lnTo>
                <a:lnTo>
                  <a:pt x="43870" y="1038080"/>
                </a:lnTo>
                <a:lnTo>
                  <a:pt x="2920" y="1014475"/>
                </a:lnTo>
                <a:lnTo>
                  <a:pt x="54990" y="883284"/>
                </a:lnTo>
                <a:lnTo>
                  <a:pt x="76136" y="897336"/>
                </a:lnTo>
                <a:lnTo>
                  <a:pt x="99758" y="910161"/>
                </a:lnTo>
                <a:lnTo>
                  <a:pt x="154431" y="932179"/>
                </a:lnTo>
                <a:lnTo>
                  <a:pt x="210804" y="946864"/>
                </a:lnTo>
                <a:lnTo>
                  <a:pt x="260985" y="951737"/>
                </a:lnTo>
                <a:lnTo>
                  <a:pt x="300654" y="948882"/>
                </a:lnTo>
                <a:lnTo>
                  <a:pt x="367659" y="926074"/>
                </a:lnTo>
                <a:lnTo>
                  <a:pt x="417139" y="881737"/>
                </a:lnTo>
                <a:lnTo>
                  <a:pt x="442475" y="823634"/>
                </a:lnTo>
                <a:lnTo>
                  <a:pt x="445642" y="789939"/>
                </a:lnTo>
                <a:lnTo>
                  <a:pt x="443880" y="764030"/>
                </a:lnTo>
                <a:lnTo>
                  <a:pt x="429783" y="715019"/>
                </a:lnTo>
                <a:lnTo>
                  <a:pt x="398039" y="668780"/>
                </a:lnTo>
                <a:lnTo>
                  <a:pt x="367998" y="644604"/>
                </a:lnTo>
                <a:lnTo>
                  <a:pt x="327312" y="619404"/>
                </a:lnTo>
                <a:lnTo>
                  <a:pt x="275970" y="593216"/>
                </a:lnTo>
                <a:lnTo>
                  <a:pt x="191769" y="553973"/>
                </a:lnTo>
                <a:lnTo>
                  <a:pt x="142359" y="527853"/>
                </a:lnTo>
                <a:lnTo>
                  <a:pt x="100996" y="499411"/>
                </a:lnTo>
                <a:lnTo>
                  <a:pt x="67683" y="468659"/>
                </a:lnTo>
                <a:lnTo>
                  <a:pt x="42417" y="435609"/>
                </a:lnTo>
                <a:lnTo>
                  <a:pt x="23895" y="399676"/>
                </a:lnTo>
                <a:lnTo>
                  <a:pt x="10636" y="360267"/>
                </a:lnTo>
                <a:lnTo>
                  <a:pt x="2663" y="317380"/>
                </a:lnTo>
                <a:lnTo>
                  <a:pt x="0" y="271017"/>
                </a:lnTo>
                <a:lnTo>
                  <a:pt x="5187" y="215034"/>
                </a:lnTo>
                <a:lnTo>
                  <a:pt x="20732" y="164052"/>
                </a:lnTo>
                <a:lnTo>
                  <a:pt x="46612" y="118070"/>
                </a:lnTo>
                <a:lnTo>
                  <a:pt x="82803" y="77088"/>
                </a:lnTo>
                <a:lnTo>
                  <a:pt x="117750" y="49369"/>
                </a:lnTo>
                <a:lnTo>
                  <a:pt x="156451" y="27788"/>
                </a:lnTo>
                <a:lnTo>
                  <a:pt x="198914" y="12358"/>
                </a:lnTo>
                <a:lnTo>
                  <a:pt x="245144" y="3091"/>
                </a:lnTo>
                <a:lnTo>
                  <a:pt x="295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840" y="5042915"/>
            <a:ext cx="783335" cy="10271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480" y="5042915"/>
            <a:ext cx="1606295" cy="1027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6380" y="5042915"/>
            <a:ext cx="772668" cy="1027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0700" y="5042915"/>
            <a:ext cx="1722120" cy="1027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2948" y="5042915"/>
            <a:ext cx="772668" cy="1027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85744" y="5042915"/>
            <a:ext cx="1722120" cy="1027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7991" y="5042915"/>
            <a:ext cx="772667" cy="1027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0788" y="5042915"/>
            <a:ext cx="1606296" cy="1027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7211" y="5042915"/>
            <a:ext cx="772667" cy="1027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60008" y="5042915"/>
            <a:ext cx="1229867" cy="10271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74180" y="5042915"/>
            <a:ext cx="783335" cy="10271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9902" y="5184749"/>
            <a:ext cx="672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1935" algn="l"/>
                <a:tab pos="4277360" algn="l"/>
              </a:tabLst>
            </a:pPr>
            <a:r>
              <a:rPr sz="3600" b="1" spc="-5" dirty="0">
                <a:solidFill>
                  <a:srgbClr val="FF0000"/>
                </a:solidFill>
                <a:latin typeface="Calisto MT"/>
                <a:cs typeface="Calisto MT"/>
              </a:rPr>
              <a:t>[</a:t>
            </a:r>
            <a:r>
              <a:rPr sz="3600" b="1" spc="-5" dirty="0">
                <a:latin typeface="Calisto MT"/>
                <a:cs typeface="Calisto MT"/>
              </a:rPr>
              <a:t>Data</a:t>
            </a:r>
            <a:r>
              <a:rPr sz="3600" b="1" spc="-20" dirty="0">
                <a:latin typeface="Calisto MT"/>
                <a:cs typeface="Calisto MT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600" b="1" spc="5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600" b="1" spc="-5" dirty="0">
                <a:latin typeface="Calisto MT"/>
                <a:cs typeface="Calisto MT"/>
              </a:rPr>
              <a:t>Data	</a:t>
            </a:r>
            <a:r>
              <a:rPr sz="36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600" b="1" spc="-5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600" b="1" spc="-5" dirty="0">
                <a:latin typeface="Calisto MT"/>
                <a:cs typeface="Calisto MT"/>
              </a:rPr>
              <a:t>Data	</a:t>
            </a:r>
            <a:r>
              <a:rPr sz="3600" b="1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3600" b="1" spc="-5" dirty="0">
                <a:latin typeface="Calisto MT"/>
                <a:cs typeface="Calisto MT"/>
              </a:rPr>
              <a:t>Data </a:t>
            </a:r>
            <a:r>
              <a:rPr sz="36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600" b="1" spc="-105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600" b="1" spc="-5" dirty="0">
                <a:latin typeface="Calisto MT"/>
                <a:cs typeface="Calisto MT"/>
              </a:rPr>
              <a:t>….</a:t>
            </a:r>
            <a:r>
              <a:rPr sz="3600" b="1" spc="-5" dirty="0">
                <a:solidFill>
                  <a:srgbClr val="FF0000"/>
                </a:solidFill>
                <a:latin typeface="Calisto MT"/>
                <a:cs typeface="Calisto MT"/>
              </a:rPr>
              <a:t>]</a:t>
            </a:r>
            <a:endParaRPr sz="3600">
              <a:latin typeface="Calisto MT"/>
              <a:cs typeface="Calisto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739" y="6066535"/>
            <a:ext cx="427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9580" y="3453384"/>
            <a:ext cx="2685288" cy="2656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0104" cy="734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46" y="181610"/>
            <a:ext cx="3413575" cy="300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161531"/>
            <a:ext cx="1280160" cy="696595"/>
          </a:xfrm>
          <a:custGeom>
            <a:avLst/>
            <a:gdLst/>
            <a:ahLst/>
            <a:cxnLst/>
            <a:rect l="l" t="t" r="r" b="b"/>
            <a:pathLst>
              <a:path w="1280160" h="696595">
                <a:moveTo>
                  <a:pt x="0" y="696468"/>
                </a:moveTo>
                <a:lnTo>
                  <a:pt x="1280160" y="696468"/>
                </a:lnTo>
                <a:lnTo>
                  <a:pt x="1280160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850" y="334902"/>
            <a:ext cx="3512677" cy="264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8471" y="498348"/>
            <a:ext cx="1725168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86427" y="257682"/>
            <a:ext cx="35579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List=[1,2,13,4,8,11,6,3,5,9,10]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del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List[2:6]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38471" y="803148"/>
            <a:ext cx="1487424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8471" y="1107947"/>
            <a:ext cx="387400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8471" y="1412747"/>
            <a:ext cx="1456944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86427" y="1172082"/>
            <a:ext cx="355790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List=[1,2,13,4,8,11,6,3,5,9,10]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del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List[:]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38471" y="1717548"/>
            <a:ext cx="1487424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8471" y="2022348"/>
            <a:ext cx="387400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8471" y="2327148"/>
            <a:ext cx="1591055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86427" y="2086737"/>
            <a:ext cx="355790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List=[1,2,13,4,8,11,6,3,5,9,10]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del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List[3:]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38471" y="2631948"/>
            <a:ext cx="1487424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8471" y="2936748"/>
            <a:ext cx="387400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3241548"/>
            <a:ext cx="1591055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86427" y="3000832"/>
            <a:ext cx="356044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List=[1,2,13,4,8,11,6,3,5,9,10]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del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List[:3]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38471" y="3546347"/>
            <a:ext cx="1487424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1" y="3851147"/>
            <a:ext cx="387400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8471" y="4155947"/>
            <a:ext cx="1684020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71" y="4460747"/>
            <a:ext cx="1487424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765547"/>
            <a:ext cx="387400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5070347"/>
            <a:ext cx="1818131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8471" y="5375147"/>
            <a:ext cx="1487424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25611" y="1030224"/>
            <a:ext cx="3866388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25611" y="1335024"/>
            <a:ext cx="3419855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5611" y="1639823"/>
            <a:ext cx="1178052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25611" y="1944623"/>
            <a:ext cx="1760220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25611" y="2249423"/>
            <a:ext cx="3534155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25611" y="2554223"/>
            <a:ext cx="3419855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25611" y="2859023"/>
            <a:ext cx="1600200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73185" y="1094358"/>
            <a:ext cx="370332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Trebuchet MS"/>
                <a:cs typeface="Trebuchet MS"/>
              </a:rPr>
              <a:t>##list.clear() All item's</a:t>
            </a:r>
            <a:r>
              <a:rPr sz="2000" b="1" spc="-1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deleted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List=[1,2,13,4,8,10,19,5,3]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del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List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Trebuchet MS"/>
                <a:cs typeface="Trebuchet MS"/>
              </a:rPr>
              <a:t>#print(List)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#Error: </a:t>
            </a:r>
            <a:r>
              <a:rPr sz="2000" b="1" spc="-5" dirty="0">
                <a:solidFill>
                  <a:srgbClr val="C00000"/>
                </a:solidFill>
                <a:latin typeface="Trebuchet MS"/>
                <a:cs typeface="Trebuchet MS"/>
              </a:rPr>
              <a:t>'List' is 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not</a:t>
            </a:r>
            <a:r>
              <a:rPr sz="2000" b="1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defined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List=[1,2,13,4,8,10,19,5,3]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List.clear()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25611" y="3163823"/>
            <a:ext cx="1487424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5876" y="813816"/>
            <a:ext cx="2758439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86427" y="877951"/>
            <a:ext cx="3771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0485" algn="l"/>
              </a:tabLst>
            </a:pPr>
            <a:r>
              <a:rPr sz="3000" spc="-7" baseline="2777" dirty="0">
                <a:latin typeface="Trebuchet MS"/>
                <a:cs typeface="Trebuchet MS"/>
              </a:rPr>
              <a:t>print(List)	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[1, 2, 6, 3, 5, 9,</a:t>
            </a:r>
            <a:r>
              <a:rPr sz="2000" b="1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10]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65876" y="1728216"/>
            <a:ext cx="545591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86427" y="1792351"/>
            <a:ext cx="1557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0485" algn="l"/>
              </a:tabLst>
            </a:pPr>
            <a:r>
              <a:rPr sz="3000" spc="-7" baseline="2777" dirty="0">
                <a:latin typeface="Trebuchet MS"/>
                <a:cs typeface="Trebuchet MS"/>
              </a:rPr>
              <a:t>print(L</a:t>
            </a:r>
            <a:r>
              <a:rPr sz="3000" spc="7" baseline="2777" dirty="0">
                <a:latin typeface="Trebuchet MS"/>
                <a:cs typeface="Trebuchet MS"/>
              </a:rPr>
              <a:t>i</a:t>
            </a:r>
            <a:r>
              <a:rPr sz="3000" baseline="2777" dirty="0">
                <a:latin typeface="Trebuchet MS"/>
                <a:cs typeface="Trebuchet MS"/>
              </a:rPr>
              <a:t>st)	</a:t>
            </a:r>
            <a:r>
              <a:rPr sz="2000" b="1" spc="-5" dirty="0">
                <a:solidFill>
                  <a:srgbClr val="C00000"/>
                </a:solidFill>
                <a:latin typeface="Trebuchet MS"/>
                <a:cs typeface="Trebuchet MS"/>
              </a:rPr>
              <a:t>[]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65876" y="2642616"/>
            <a:ext cx="1481327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86427" y="2707005"/>
            <a:ext cx="2494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0485" algn="l"/>
              </a:tabLst>
            </a:pPr>
            <a:r>
              <a:rPr sz="3000" spc="-7" baseline="2777" dirty="0">
                <a:latin typeface="Trebuchet MS"/>
                <a:cs typeface="Trebuchet MS"/>
              </a:rPr>
              <a:t>print(List)	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[1, 2,</a:t>
            </a:r>
            <a:r>
              <a:rPr sz="2000" b="1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13]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65876" y="3557015"/>
            <a:ext cx="3226307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5876" y="4471415"/>
            <a:ext cx="2119883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65876" y="5385815"/>
            <a:ext cx="2907792" cy="5699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86427" y="3621100"/>
            <a:ext cx="423989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  <a:tabLst>
                <a:tab pos="1340485" algn="l"/>
              </a:tabLst>
            </a:pPr>
            <a:r>
              <a:rPr sz="3000" spc="-7" baseline="2777" dirty="0">
                <a:latin typeface="Trebuchet MS"/>
                <a:cs typeface="Trebuchet MS"/>
              </a:rPr>
              <a:t>print(List)	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[4, 8, 11, 6, 3, 5, 9,</a:t>
            </a:r>
            <a:r>
              <a:rPr sz="2000" b="1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10]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60"/>
              </a:lnSpc>
            </a:pPr>
            <a:r>
              <a:rPr sz="2000" spc="-5" dirty="0">
                <a:latin typeface="Trebuchet MS"/>
                <a:cs typeface="Trebuchet MS"/>
              </a:rPr>
              <a:t>List=[1,2,13,4,8,11,6,3,5,9,10]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del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List[::2]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60"/>
              </a:lnSpc>
              <a:spcBef>
                <a:spcPts val="85"/>
              </a:spcBef>
              <a:tabLst>
                <a:tab pos="1340485" algn="l"/>
              </a:tabLst>
            </a:pPr>
            <a:r>
              <a:rPr sz="3000" spc="-7" baseline="2777" dirty="0">
                <a:latin typeface="Trebuchet MS"/>
                <a:cs typeface="Trebuchet MS"/>
              </a:rPr>
              <a:t>print(List)	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[2, 4, 11, 3,</a:t>
            </a:r>
            <a:r>
              <a:rPr sz="2000" b="1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9]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60"/>
              </a:lnSpc>
            </a:pPr>
            <a:r>
              <a:rPr sz="2000" spc="-5" dirty="0">
                <a:latin typeface="Trebuchet MS"/>
                <a:cs typeface="Trebuchet MS"/>
              </a:rPr>
              <a:t>List=[1,2,13,4,8,11,6,3,5,9,10]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del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List[4::2]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1340485" algn="l"/>
              </a:tabLst>
            </a:pPr>
            <a:r>
              <a:rPr sz="3000" spc="-7" baseline="2777" dirty="0">
                <a:latin typeface="Trebuchet MS"/>
                <a:cs typeface="Trebuchet MS"/>
              </a:rPr>
              <a:t>print(List)	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[1, 2, 13, 4, 11, 3,</a:t>
            </a:r>
            <a:r>
              <a:rPr sz="2000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/>
                <a:cs typeface="Trebuchet MS"/>
              </a:rPr>
              <a:t>9]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814559" y="3099816"/>
            <a:ext cx="649224" cy="6797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473185" y="3178302"/>
            <a:ext cx="17900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z="2000" spc="-5" dirty="0">
                <a:latin typeface="Trebuchet MS"/>
                <a:cs typeface="Trebuchet MS"/>
              </a:rPr>
              <a:t>print(L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st)	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9361" y="799337"/>
            <a:ext cx="4139565" cy="2021205"/>
          </a:xfrm>
          <a:custGeom>
            <a:avLst/>
            <a:gdLst/>
            <a:ahLst/>
            <a:cxnLst/>
            <a:rect l="l" t="t" r="r" b="b"/>
            <a:pathLst>
              <a:path w="4139565" h="2021205">
                <a:moveTo>
                  <a:pt x="0" y="2020824"/>
                </a:moveTo>
                <a:lnTo>
                  <a:pt x="4139184" y="2020824"/>
                </a:lnTo>
                <a:lnTo>
                  <a:pt x="4139184" y="0"/>
                </a:lnTo>
                <a:lnTo>
                  <a:pt x="0" y="0"/>
                </a:lnTo>
                <a:lnTo>
                  <a:pt x="0" y="202082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9361" y="799337"/>
            <a:ext cx="4139565" cy="2021205"/>
          </a:xfrm>
          <a:custGeom>
            <a:avLst/>
            <a:gdLst/>
            <a:ahLst/>
            <a:cxnLst/>
            <a:rect l="l" t="t" r="r" b="b"/>
            <a:pathLst>
              <a:path w="4139565" h="2021205">
                <a:moveTo>
                  <a:pt x="0" y="2020824"/>
                </a:moveTo>
                <a:lnTo>
                  <a:pt x="4139184" y="2020824"/>
                </a:lnTo>
                <a:lnTo>
                  <a:pt x="4139184" y="0"/>
                </a:lnTo>
                <a:lnTo>
                  <a:pt x="0" y="0"/>
                </a:lnTo>
                <a:lnTo>
                  <a:pt x="0" y="202082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539" y="745236"/>
            <a:ext cx="1583436" cy="6797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07591" y="745236"/>
            <a:ext cx="1828800" cy="6797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31007" y="745236"/>
            <a:ext cx="507492" cy="6797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9539" y="1110996"/>
            <a:ext cx="2729484" cy="6797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0020" y="1491996"/>
            <a:ext cx="1214628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307340" y="819988"/>
            <a:ext cx="2729230" cy="1064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List.pop(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Index/PO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)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List.remove(item)  </a:t>
            </a:r>
            <a:r>
              <a:rPr dirty="0">
                <a:solidFill>
                  <a:srgbClr val="FFFFFF"/>
                </a:solidFill>
                <a:latin typeface="Times New Roman"/>
                <a:cs typeface="Times New Roman"/>
              </a:rPr>
              <a:t>del</a:t>
            </a:r>
            <a:r>
              <a:rPr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0020" y="1898904"/>
            <a:ext cx="426720" cy="56997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5363" y="1898904"/>
            <a:ext cx="4210812" cy="56997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9539" y="2289048"/>
            <a:ext cx="1837944" cy="6797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7340" y="1878756"/>
            <a:ext cx="3978910" cy="87756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[POS/Index/Range like[Start :</a:t>
            </a:r>
            <a:r>
              <a:rPr sz="2000" b="1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End]]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List.clear()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039" y="6108412"/>
            <a:ext cx="8559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8716" y="0"/>
            <a:ext cx="2653283" cy="282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33788" y="0"/>
            <a:ext cx="2458211" cy="2433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39" y="41148"/>
            <a:ext cx="3928872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447" y="205740"/>
            <a:ext cx="3485388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439" y="242570"/>
            <a:ext cx="3413582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61531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2" y="696468"/>
                </a:lnTo>
                <a:lnTo>
                  <a:pt x="12390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9653" y="142494"/>
            <a:ext cx="3084830" cy="524510"/>
          </a:xfrm>
          <a:custGeom>
            <a:avLst/>
            <a:gdLst/>
            <a:ahLst/>
            <a:cxnLst/>
            <a:rect l="l" t="t" r="r" b="b"/>
            <a:pathLst>
              <a:path w="3084829" h="524510">
                <a:moveTo>
                  <a:pt x="0" y="524255"/>
                </a:moveTo>
                <a:lnTo>
                  <a:pt x="3084576" y="524255"/>
                </a:lnTo>
                <a:lnTo>
                  <a:pt x="3084576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9653" y="142494"/>
            <a:ext cx="3084830" cy="524510"/>
          </a:xfrm>
          <a:custGeom>
            <a:avLst/>
            <a:gdLst/>
            <a:ahLst/>
            <a:cxnLst/>
            <a:rect l="l" t="t" r="r" b="b"/>
            <a:pathLst>
              <a:path w="3084829" h="524510">
                <a:moveTo>
                  <a:pt x="0" y="524255"/>
                </a:moveTo>
                <a:lnTo>
                  <a:pt x="3084576" y="524255"/>
                </a:lnTo>
                <a:lnTo>
                  <a:pt x="3084576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9352" y="64007"/>
            <a:ext cx="3014472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04431" y="64007"/>
            <a:ext cx="707135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68902" y="155574"/>
            <a:ext cx="2808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List</a:t>
            </a:r>
            <a:r>
              <a:rPr sz="2800" spc="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=Lis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1.co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800" spc="1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()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816" y="902208"/>
            <a:ext cx="2747772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3816" y="1267967"/>
            <a:ext cx="1964436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1311" y="979170"/>
            <a:ext cx="2367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List1=[1,2,13,4]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List2=List1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3816" y="1633727"/>
            <a:ext cx="2017776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3816" y="1999488"/>
            <a:ext cx="2017776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3816" y="2365248"/>
            <a:ext cx="1696212" cy="679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4644" y="2365248"/>
            <a:ext cx="516636" cy="679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15895" y="2365248"/>
            <a:ext cx="583692" cy="6797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3816" y="2731007"/>
            <a:ext cx="2017776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3816" y="3096767"/>
            <a:ext cx="2017776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1311" y="1710944"/>
            <a:ext cx="16402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print(L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st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1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)  print(L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st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2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) 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List1[2]=-3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print(List1)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print(List2)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3816" y="3462528"/>
            <a:ext cx="2747772" cy="679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816" y="3828288"/>
            <a:ext cx="1964436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816" y="4194047"/>
            <a:ext cx="1217675" cy="6797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26107" y="4194047"/>
            <a:ext cx="516636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37360" y="4194047"/>
            <a:ext cx="1062227" cy="6797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91311" y="3539997"/>
            <a:ext cx="23679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List1=[1,2,13,4]</a:t>
            </a:r>
            <a:endParaRPr sz="2400">
              <a:latin typeface="Trebuchet MS"/>
              <a:cs typeface="Trebuchet MS"/>
            </a:endParaRPr>
          </a:p>
          <a:p>
            <a:pPr marL="12700" marR="765175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List2=List1 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st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2[-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1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]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=9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3816" y="4559808"/>
            <a:ext cx="2017776" cy="6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3816" y="4925567"/>
            <a:ext cx="2017776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91311" y="4637658"/>
            <a:ext cx="1640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print(L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st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1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)  print(L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st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2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79364" y="821436"/>
            <a:ext cx="2569464" cy="6797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9364" y="1187196"/>
            <a:ext cx="2823972" cy="6797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79364" y="1552955"/>
            <a:ext cx="1933956" cy="6797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79364" y="1918716"/>
            <a:ext cx="1933956" cy="6797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56909" y="1630807"/>
            <a:ext cx="1555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print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List1)  print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List2)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79364" y="2284476"/>
            <a:ext cx="2545080" cy="6797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56909" y="2362327"/>
            <a:ext cx="216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List1.append(9)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79364" y="2650235"/>
            <a:ext cx="1933956" cy="6797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9364" y="3015995"/>
            <a:ext cx="1933956" cy="6797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56909" y="2727782"/>
            <a:ext cx="1557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print(List1)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print(List2)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79364" y="3381755"/>
            <a:ext cx="2569464" cy="6797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79364" y="3747515"/>
            <a:ext cx="2823972" cy="6797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9364" y="4113276"/>
            <a:ext cx="1933956" cy="6797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9364" y="4479035"/>
            <a:ext cx="1933956" cy="6797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756909" y="4191076"/>
            <a:ext cx="15570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print(List1)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print(List2)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79364" y="4844796"/>
            <a:ext cx="2545080" cy="6797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756909" y="4923282"/>
            <a:ext cx="216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List2.append(9)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579364" y="5210555"/>
            <a:ext cx="1933956" cy="6797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79364" y="5576315"/>
            <a:ext cx="1933956" cy="6797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756909" y="5288991"/>
            <a:ext cx="1557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print(List1)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prin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(L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st2)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03576" y="1618488"/>
            <a:ext cx="2159507" cy="6797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03576" y="1984248"/>
            <a:ext cx="2159507" cy="6797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81122" y="1695450"/>
            <a:ext cx="1779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03576" y="2715767"/>
            <a:ext cx="1295400" cy="6797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93591" y="2715767"/>
            <a:ext cx="516636" cy="679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04844" y="2715767"/>
            <a:ext cx="1091184" cy="6797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03576" y="3081527"/>
            <a:ext cx="1295400" cy="6797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93591" y="3081527"/>
            <a:ext cx="516636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04844" y="3081527"/>
            <a:ext cx="1091184" cy="6797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81122" y="2792984"/>
            <a:ext cx="17138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-3,</a:t>
            </a:r>
            <a:r>
              <a:rPr sz="2400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-3,</a:t>
            </a:r>
            <a:r>
              <a:rPr sz="2400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703576" y="4544567"/>
            <a:ext cx="2159507" cy="6797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03576" y="4910328"/>
            <a:ext cx="2159507" cy="6797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81122" y="4622038"/>
            <a:ext cx="1779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9]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9]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427976" y="1514855"/>
            <a:ext cx="2159507" cy="6797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27976" y="1880616"/>
            <a:ext cx="2159507" cy="6797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27976" y="2612135"/>
            <a:ext cx="2543555" cy="6797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27976" y="2977895"/>
            <a:ext cx="2159507" cy="6797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27976" y="4075176"/>
            <a:ext cx="2159507" cy="6797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27976" y="4440935"/>
            <a:ext cx="2159507" cy="6797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27976" y="5172455"/>
            <a:ext cx="2159507" cy="6797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27976" y="5538215"/>
            <a:ext cx="2543555" cy="6797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756909" y="898905"/>
            <a:ext cx="4013200" cy="510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List1=[1,2,13,4]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0"/>
              </a:lnSpc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List2=List1.copy()</a:t>
            </a:r>
            <a:endParaRPr sz="2400">
              <a:latin typeface="Trebuchet MS"/>
              <a:cs typeface="Trebuchet MS"/>
            </a:endParaRPr>
          </a:p>
          <a:p>
            <a:pPr marL="1861820">
              <a:lnSpc>
                <a:spcPts val="273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  <a:p>
            <a:pPr marL="186182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6182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13,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4,</a:t>
            </a:r>
            <a:r>
              <a:rPr sz="24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9]</a:t>
            </a:r>
            <a:endParaRPr sz="2400">
              <a:latin typeface="Trebuchet MS"/>
              <a:cs typeface="Trebuchet MS"/>
            </a:endParaRPr>
          </a:p>
          <a:p>
            <a:pPr marL="186182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List1=[1,2,13,4]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25"/>
              </a:lnSpc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List2=List1.copy()</a:t>
            </a:r>
            <a:endParaRPr sz="2400">
              <a:latin typeface="Trebuchet MS"/>
              <a:cs typeface="Trebuchet MS"/>
            </a:endParaRPr>
          </a:p>
          <a:p>
            <a:pPr marL="1861820">
              <a:lnSpc>
                <a:spcPts val="2725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13,</a:t>
            </a:r>
            <a:r>
              <a:rPr sz="2400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  <a:p>
            <a:pPr marL="186182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6182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2, 13,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400">
              <a:latin typeface="Trebuchet MS"/>
              <a:cs typeface="Trebuchet MS"/>
            </a:endParaRPr>
          </a:p>
          <a:p>
            <a:pPr marL="186182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[1,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13,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4,</a:t>
            </a:r>
            <a:r>
              <a:rPr sz="24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9]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039" y="6108412"/>
            <a:ext cx="8559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7435" y="3842003"/>
            <a:ext cx="1464564" cy="184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2507" y="4037076"/>
            <a:ext cx="1269492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455" cy="101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114300"/>
            <a:ext cx="2877312" cy="292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736" y="145669"/>
            <a:ext cx="2813989" cy="229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119" y="536448"/>
            <a:ext cx="2054352" cy="289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396" y="566293"/>
            <a:ext cx="1993849" cy="229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161531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2" y="696468"/>
                </a:lnTo>
                <a:lnTo>
                  <a:pt x="12390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2408" y="0"/>
            <a:ext cx="4789932" cy="397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4488" y="298704"/>
            <a:ext cx="4477511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NL=[[3,1,7,4],[5,2,7,1],[11,3,16,9]]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374140" algn="l"/>
              </a:tabLst>
            </a:pPr>
            <a:r>
              <a:rPr dirty="0">
                <a:solidFill>
                  <a:srgbClr val="001F5F"/>
                </a:solidFill>
              </a:rPr>
              <a:t>print(NL)	</a:t>
            </a:r>
            <a:r>
              <a:rPr sz="3000" baseline="1388" dirty="0">
                <a:solidFill>
                  <a:srgbClr val="FFC000"/>
                </a:solidFill>
              </a:rPr>
              <a:t>[[3, 1, 7, 4], [5, 2, 7, 1], </a:t>
            </a:r>
            <a:r>
              <a:rPr sz="3000" spc="-37" baseline="1388" dirty="0">
                <a:solidFill>
                  <a:srgbClr val="FFC000"/>
                </a:solidFill>
              </a:rPr>
              <a:t>[11, </a:t>
            </a:r>
            <a:r>
              <a:rPr sz="3000" baseline="1388" dirty="0">
                <a:solidFill>
                  <a:srgbClr val="FFC000"/>
                </a:solidFill>
              </a:rPr>
              <a:t>3, 16,</a:t>
            </a:r>
            <a:r>
              <a:rPr sz="3000" spc="-419" baseline="1388" dirty="0">
                <a:solidFill>
                  <a:srgbClr val="FFC000"/>
                </a:solidFill>
              </a:rPr>
              <a:t> </a:t>
            </a:r>
            <a:r>
              <a:rPr sz="3000" baseline="1388" dirty="0">
                <a:solidFill>
                  <a:srgbClr val="FFC000"/>
                </a:solidFill>
              </a:rPr>
              <a:t>9]]</a:t>
            </a:r>
            <a:endParaRPr sz="3000" baseline="1388"/>
          </a:p>
        </p:txBody>
      </p:sp>
      <p:sp>
        <p:nvSpPr>
          <p:cNvPr id="13" name="object 13"/>
          <p:cNvSpPr/>
          <p:nvPr/>
        </p:nvSpPr>
        <p:spPr>
          <a:xfrm>
            <a:off x="7714488" y="1517903"/>
            <a:ext cx="4477511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00876" y="673100"/>
            <a:ext cx="55626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NL[0].sort()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NL[1].sort()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NL[2].sort()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7414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print(NL)	</a:t>
            </a:r>
            <a:r>
              <a:rPr sz="3000" b="1" baseline="1388" dirty="0">
                <a:solidFill>
                  <a:srgbClr val="FFC000"/>
                </a:solidFill>
                <a:latin typeface="Arial"/>
                <a:cs typeface="Arial"/>
              </a:rPr>
              <a:t>[[1, 3, 4, 7], [1, 2, 5, 7], [3, 9, </a:t>
            </a:r>
            <a:r>
              <a:rPr sz="3000" b="1" spc="-60" baseline="1388" dirty="0">
                <a:solidFill>
                  <a:srgbClr val="FFC000"/>
                </a:solidFill>
                <a:latin typeface="Arial"/>
                <a:cs typeface="Arial"/>
              </a:rPr>
              <a:t>11,</a:t>
            </a:r>
            <a:r>
              <a:rPr sz="3000" b="1" spc="-427" baseline="1388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b="1" baseline="1388" dirty="0">
                <a:solidFill>
                  <a:srgbClr val="FFC000"/>
                </a:solidFill>
                <a:latin typeface="Arial"/>
                <a:cs typeface="Arial"/>
              </a:rPr>
              <a:t>16]]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14488" y="3346703"/>
            <a:ext cx="4477511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045463"/>
            <a:ext cx="7226808" cy="1850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70603" y="0"/>
            <a:ext cx="2295144" cy="19507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28846" y="26924"/>
            <a:ext cx="192341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462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rebuchet MS"/>
                <a:cs typeface="Trebuchet MS"/>
              </a:rPr>
              <a:t>Enter List </a:t>
            </a:r>
            <a:r>
              <a:rPr sz="1600" b="1" spc="-10" dirty="0">
                <a:latin typeface="Trebuchet MS"/>
                <a:cs typeface="Trebuchet MS"/>
              </a:rPr>
              <a:t>Size: </a:t>
            </a:r>
            <a:r>
              <a:rPr sz="1600" b="1" spc="-5" dirty="0">
                <a:latin typeface="Trebuchet MS"/>
                <a:cs typeface="Trebuchet MS"/>
              </a:rPr>
              <a:t>: 5  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1:</a:t>
            </a:r>
            <a:r>
              <a:rPr sz="1600" b="1" spc="25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12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2: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32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3: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33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4: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45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5: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[12, 32, 33, 45,</a:t>
            </a:r>
            <a:r>
              <a:rPr sz="1600" b="1" spc="-2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10]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2776727"/>
            <a:ext cx="6658356" cy="33726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739" y="1122680"/>
            <a:ext cx="6344920" cy="4805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List=[]</a:t>
            </a:r>
            <a:endParaRPr sz="2000">
              <a:latin typeface="Arial"/>
              <a:cs typeface="Arial"/>
            </a:endParaRPr>
          </a:p>
          <a:p>
            <a:pPr marL="12700" marR="2581275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N=int(input("Enter List Size:</a:t>
            </a:r>
            <a:r>
              <a:rPr sz="2000" b="1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")) 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for i in</a:t>
            </a:r>
            <a:r>
              <a:rPr sz="20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range(N):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3612515" algn="l"/>
              </a:tabLst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List.append(int(input("List	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Item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: </a:t>
            </a:r>
            <a:r>
              <a:rPr sz="2000" b="1" spc="-15" dirty="0">
                <a:solidFill>
                  <a:srgbClr val="6F2F9F"/>
                </a:solidFill>
                <a:latin typeface="Arial"/>
                <a:cs typeface="Arial"/>
              </a:rPr>
              <a:t>%d:</a:t>
            </a:r>
            <a:r>
              <a:rPr sz="20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"%(i+1))))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print(List)</a:t>
            </a: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625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List=[]</a:t>
            </a:r>
            <a:endParaRPr sz="2000">
              <a:latin typeface="Arial"/>
              <a:cs typeface="Arial"/>
            </a:endParaRPr>
          </a:p>
          <a:p>
            <a:pPr marL="76200" marR="236854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N=int(input("Enter Nested List Size: "))  M=int(input("Enter Item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Size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 Each Data Item:</a:t>
            </a:r>
            <a:r>
              <a:rPr sz="2000" b="1" spc="-1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")) 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for i in</a:t>
            </a:r>
            <a:r>
              <a:rPr sz="20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range(N):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Data=[]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for j in</a:t>
            </a:r>
            <a:r>
              <a:rPr sz="20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range(M):</a:t>
            </a:r>
            <a:endParaRPr sz="2000">
              <a:latin typeface="Arial"/>
              <a:cs typeface="Arial"/>
            </a:endParaRPr>
          </a:p>
          <a:p>
            <a:pPr marL="635635" marR="5080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item=int(input("List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Item : </a:t>
            </a:r>
            <a:r>
              <a:rPr sz="2000" b="1" spc="-15" dirty="0">
                <a:solidFill>
                  <a:srgbClr val="001F5F"/>
                </a:solidFill>
                <a:latin typeface="Arial"/>
                <a:cs typeface="Arial"/>
              </a:rPr>
              <a:t>%d:%d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: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"%(i+1,j+1))) 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Data.append</a:t>
            </a:r>
            <a:r>
              <a:rPr sz="20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(item)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List.append(Data)</a:t>
            </a: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39711" y="3881628"/>
            <a:ext cx="4082796" cy="2473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00876" y="2502154"/>
            <a:ext cx="5562600" cy="3662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NL=[[3,1,7,4],[5,2,7,1],[11,3,16,9]]</a:t>
            </a:r>
            <a:endParaRPr sz="2000">
              <a:latin typeface="Arial"/>
              <a:cs typeface="Arial"/>
            </a:endParaRPr>
          </a:p>
          <a:p>
            <a:pPr marL="291465" marR="2874010" indent="-2794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for i in</a:t>
            </a:r>
            <a:r>
              <a:rPr sz="20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range(len(NL)):  NL[i].sort()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7414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print(NL)	</a:t>
            </a:r>
            <a:r>
              <a:rPr sz="3000" b="1" baseline="1388" dirty="0">
                <a:solidFill>
                  <a:srgbClr val="FFC000"/>
                </a:solidFill>
                <a:latin typeface="Arial"/>
                <a:cs typeface="Arial"/>
              </a:rPr>
              <a:t>[[1, 3, 4, 7], [1, 2, 5, 7], [3, 9, </a:t>
            </a:r>
            <a:r>
              <a:rPr sz="3000" b="1" spc="-60" baseline="1388" dirty="0">
                <a:solidFill>
                  <a:srgbClr val="FFC000"/>
                </a:solidFill>
                <a:latin typeface="Arial"/>
                <a:cs typeface="Arial"/>
              </a:rPr>
              <a:t>11,</a:t>
            </a:r>
            <a:r>
              <a:rPr sz="3000" b="1" spc="-427" baseline="1388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000" b="1" baseline="1388" dirty="0">
                <a:solidFill>
                  <a:srgbClr val="FFC000"/>
                </a:solidFill>
                <a:latin typeface="Arial"/>
                <a:cs typeface="Arial"/>
              </a:rPr>
              <a:t>16]]</a:t>
            </a:r>
            <a:endParaRPr sz="3000" baseline="1388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1750"/>
              </a:spcBef>
            </a:pPr>
            <a:r>
              <a:rPr sz="1600" b="1" spc="-5" dirty="0">
                <a:latin typeface="Trebuchet MS"/>
                <a:cs typeface="Trebuchet MS"/>
              </a:rPr>
              <a:t>Enter </a:t>
            </a:r>
            <a:r>
              <a:rPr sz="1600" b="1" spc="-10" dirty="0">
                <a:latin typeface="Trebuchet MS"/>
                <a:cs typeface="Trebuchet MS"/>
              </a:rPr>
              <a:t>Nested </a:t>
            </a: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Size:</a:t>
            </a:r>
            <a:r>
              <a:rPr sz="1600" b="1" spc="85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  <a:p>
            <a:pPr marL="509270" marR="159131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Enter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Size in Each Data </a:t>
            </a:r>
            <a:r>
              <a:rPr sz="1600" b="1" spc="-10" dirty="0">
                <a:latin typeface="Trebuchet MS"/>
                <a:cs typeface="Trebuchet MS"/>
              </a:rPr>
              <a:t>Item: </a:t>
            </a:r>
            <a:r>
              <a:rPr sz="1600" b="1" spc="-5" dirty="0">
                <a:latin typeface="Trebuchet MS"/>
                <a:cs typeface="Trebuchet MS"/>
              </a:rPr>
              <a:t>3  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1:1 :</a:t>
            </a:r>
            <a:r>
              <a:rPr sz="1600" b="1" spc="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  <a:p>
            <a:pPr marL="50927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List Item : 1:2 :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25</a:t>
            </a:r>
            <a:endParaRPr sz="1600">
              <a:latin typeface="Trebuchet MS"/>
              <a:cs typeface="Trebuchet MS"/>
            </a:endParaRPr>
          </a:p>
          <a:p>
            <a:pPr marL="5092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1:3 :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14</a:t>
            </a:r>
            <a:endParaRPr sz="1600">
              <a:latin typeface="Trebuchet MS"/>
              <a:cs typeface="Trebuchet MS"/>
            </a:endParaRPr>
          </a:p>
          <a:p>
            <a:pPr marL="50927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2:1 :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21</a:t>
            </a:r>
            <a:endParaRPr sz="1600">
              <a:latin typeface="Trebuchet MS"/>
              <a:cs typeface="Trebuchet MS"/>
            </a:endParaRPr>
          </a:p>
          <a:p>
            <a:pPr marL="50927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2:2 :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22</a:t>
            </a:r>
            <a:endParaRPr sz="1600">
              <a:latin typeface="Trebuchet MS"/>
              <a:cs typeface="Trebuchet MS"/>
            </a:endParaRPr>
          </a:p>
          <a:p>
            <a:pPr marL="509270">
              <a:lnSpc>
                <a:spcPct val="100000"/>
              </a:lnSpc>
            </a:pPr>
            <a:r>
              <a:rPr sz="1600" b="1" spc="-5" dirty="0">
                <a:latin typeface="Trebuchet MS"/>
                <a:cs typeface="Trebuchet MS"/>
              </a:rPr>
              <a:t>List </a:t>
            </a:r>
            <a:r>
              <a:rPr sz="1600" b="1" spc="-10" dirty="0">
                <a:latin typeface="Trebuchet MS"/>
                <a:cs typeface="Trebuchet MS"/>
              </a:rPr>
              <a:t>Item </a:t>
            </a:r>
            <a:r>
              <a:rPr sz="1600" b="1" spc="-5" dirty="0">
                <a:latin typeface="Trebuchet MS"/>
                <a:cs typeface="Trebuchet MS"/>
              </a:rPr>
              <a:t>: 2:3 :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26</a:t>
            </a:r>
            <a:endParaRPr sz="1600">
              <a:latin typeface="Trebuchet MS"/>
              <a:cs typeface="Trebuchet MS"/>
            </a:endParaRPr>
          </a:p>
          <a:p>
            <a:pPr marL="509270">
              <a:lnSpc>
                <a:spcPct val="100000"/>
              </a:lnSpc>
            </a:pPr>
            <a:r>
              <a:rPr sz="1600" b="1" spc="-10" dirty="0">
                <a:latin typeface="Trebuchet MS"/>
                <a:cs typeface="Trebuchet MS"/>
              </a:rPr>
              <a:t>[[11, </a:t>
            </a:r>
            <a:r>
              <a:rPr sz="1600" b="1" spc="-5" dirty="0">
                <a:latin typeface="Trebuchet MS"/>
                <a:cs typeface="Trebuchet MS"/>
              </a:rPr>
              <a:t>25, 14], [21, 22,</a:t>
            </a:r>
            <a:r>
              <a:rPr sz="1600" b="1" spc="65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26]]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65797" y="3978402"/>
            <a:ext cx="384175" cy="2303145"/>
          </a:xfrm>
          <a:custGeom>
            <a:avLst/>
            <a:gdLst/>
            <a:ahLst/>
            <a:cxnLst/>
            <a:rect l="l" t="t" r="r" b="b"/>
            <a:pathLst>
              <a:path w="384175" h="2303145">
                <a:moveTo>
                  <a:pt x="383794" y="2302764"/>
                </a:moveTo>
                <a:lnTo>
                  <a:pt x="335651" y="2299773"/>
                </a:lnTo>
                <a:lnTo>
                  <a:pt x="289294" y="2291042"/>
                </a:lnTo>
                <a:lnTo>
                  <a:pt x="245080" y="2276930"/>
                </a:lnTo>
                <a:lnTo>
                  <a:pt x="203370" y="2257796"/>
                </a:lnTo>
                <a:lnTo>
                  <a:pt x="164524" y="2234000"/>
                </a:lnTo>
                <a:lnTo>
                  <a:pt x="128901" y="2205901"/>
                </a:lnTo>
                <a:lnTo>
                  <a:pt x="96861" y="2173860"/>
                </a:lnTo>
                <a:lnTo>
                  <a:pt x="68763" y="2138236"/>
                </a:lnTo>
                <a:lnTo>
                  <a:pt x="44967" y="2099389"/>
                </a:lnTo>
                <a:lnTo>
                  <a:pt x="25833" y="2057677"/>
                </a:lnTo>
                <a:lnTo>
                  <a:pt x="11721" y="2013462"/>
                </a:lnTo>
                <a:lnTo>
                  <a:pt x="2990" y="1967102"/>
                </a:lnTo>
                <a:lnTo>
                  <a:pt x="0" y="1918957"/>
                </a:lnTo>
                <a:lnTo>
                  <a:pt x="0" y="383794"/>
                </a:lnTo>
                <a:lnTo>
                  <a:pt x="2990" y="335651"/>
                </a:lnTo>
                <a:lnTo>
                  <a:pt x="11721" y="289294"/>
                </a:lnTo>
                <a:lnTo>
                  <a:pt x="25833" y="245080"/>
                </a:lnTo>
                <a:lnTo>
                  <a:pt x="44967" y="203370"/>
                </a:lnTo>
                <a:lnTo>
                  <a:pt x="68763" y="164524"/>
                </a:lnTo>
                <a:lnTo>
                  <a:pt x="96861" y="128901"/>
                </a:lnTo>
                <a:lnTo>
                  <a:pt x="128901" y="96861"/>
                </a:lnTo>
                <a:lnTo>
                  <a:pt x="164524" y="68763"/>
                </a:lnTo>
                <a:lnTo>
                  <a:pt x="203370" y="44967"/>
                </a:lnTo>
                <a:lnTo>
                  <a:pt x="245080" y="25833"/>
                </a:lnTo>
                <a:lnTo>
                  <a:pt x="289294" y="11721"/>
                </a:lnTo>
                <a:lnTo>
                  <a:pt x="335651" y="2990"/>
                </a:lnTo>
                <a:lnTo>
                  <a:pt x="383794" y="0"/>
                </a:lnTo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13923" y="3978402"/>
            <a:ext cx="384175" cy="2303145"/>
          </a:xfrm>
          <a:custGeom>
            <a:avLst/>
            <a:gdLst/>
            <a:ahLst/>
            <a:cxnLst/>
            <a:rect l="l" t="t" r="r" b="b"/>
            <a:pathLst>
              <a:path w="384175" h="2303145">
                <a:moveTo>
                  <a:pt x="0" y="0"/>
                </a:moveTo>
                <a:lnTo>
                  <a:pt x="48142" y="2990"/>
                </a:lnTo>
                <a:lnTo>
                  <a:pt x="94499" y="11721"/>
                </a:lnTo>
                <a:lnTo>
                  <a:pt x="138713" y="25833"/>
                </a:lnTo>
                <a:lnTo>
                  <a:pt x="180423" y="44967"/>
                </a:lnTo>
                <a:lnTo>
                  <a:pt x="219269" y="68763"/>
                </a:lnTo>
                <a:lnTo>
                  <a:pt x="254892" y="96861"/>
                </a:lnTo>
                <a:lnTo>
                  <a:pt x="286932" y="128901"/>
                </a:lnTo>
                <a:lnTo>
                  <a:pt x="315030" y="164524"/>
                </a:lnTo>
                <a:lnTo>
                  <a:pt x="338826" y="203370"/>
                </a:lnTo>
                <a:lnTo>
                  <a:pt x="357960" y="245080"/>
                </a:lnTo>
                <a:lnTo>
                  <a:pt x="372072" y="289294"/>
                </a:lnTo>
                <a:lnTo>
                  <a:pt x="380803" y="335651"/>
                </a:lnTo>
                <a:lnTo>
                  <a:pt x="383794" y="383794"/>
                </a:lnTo>
                <a:lnTo>
                  <a:pt x="383794" y="1918957"/>
                </a:lnTo>
                <a:lnTo>
                  <a:pt x="380803" y="1967102"/>
                </a:lnTo>
                <a:lnTo>
                  <a:pt x="372072" y="2013462"/>
                </a:lnTo>
                <a:lnTo>
                  <a:pt x="357960" y="2057677"/>
                </a:lnTo>
                <a:lnTo>
                  <a:pt x="338826" y="2099389"/>
                </a:lnTo>
                <a:lnTo>
                  <a:pt x="315030" y="2138236"/>
                </a:lnTo>
                <a:lnTo>
                  <a:pt x="286932" y="2173860"/>
                </a:lnTo>
                <a:lnTo>
                  <a:pt x="254892" y="2205901"/>
                </a:lnTo>
                <a:lnTo>
                  <a:pt x="219269" y="2234000"/>
                </a:lnTo>
                <a:lnTo>
                  <a:pt x="180423" y="2257796"/>
                </a:lnTo>
                <a:lnTo>
                  <a:pt x="138713" y="2276930"/>
                </a:lnTo>
                <a:lnTo>
                  <a:pt x="94499" y="2291042"/>
                </a:lnTo>
                <a:lnTo>
                  <a:pt x="48142" y="2299773"/>
                </a:lnTo>
                <a:lnTo>
                  <a:pt x="0" y="2302764"/>
                </a:lnTo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8305" y="2910077"/>
            <a:ext cx="155575" cy="3147060"/>
          </a:xfrm>
          <a:custGeom>
            <a:avLst/>
            <a:gdLst/>
            <a:ahLst/>
            <a:cxnLst/>
            <a:rect l="l" t="t" r="r" b="b"/>
            <a:pathLst>
              <a:path w="155575" h="3147060">
                <a:moveTo>
                  <a:pt x="0" y="0"/>
                </a:moveTo>
                <a:lnTo>
                  <a:pt x="60507" y="1023"/>
                </a:lnTo>
                <a:lnTo>
                  <a:pt x="109918" y="3810"/>
                </a:lnTo>
                <a:lnTo>
                  <a:pt x="143232" y="7929"/>
                </a:lnTo>
                <a:lnTo>
                  <a:pt x="155448" y="12954"/>
                </a:lnTo>
                <a:lnTo>
                  <a:pt x="155448" y="3134106"/>
                </a:lnTo>
                <a:lnTo>
                  <a:pt x="143232" y="3139146"/>
                </a:lnTo>
                <a:lnTo>
                  <a:pt x="109918" y="3143264"/>
                </a:lnTo>
                <a:lnTo>
                  <a:pt x="60507" y="3146041"/>
                </a:lnTo>
                <a:lnTo>
                  <a:pt x="0" y="3147060"/>
                </a:lnTo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26708" y="4619244"/>
            <a:ext cx="340360" cy="577215"/>
          </a:xfrm>
          <a:custGeom>
            <a:avLst/>
            <a:gdLst/>
            <a:ahLst/>
            <a:cxnLst/>
            <a:rect l="l" t="t" r="r" b="b"/>
            <a:pathLst>
              <a:path w="340359" h="577214">
                <a:moveTo>
                  <a:pt x="250871" y="507007"/>
                </a:moveTo>
                <a:lnTo>
                  <a:pt x="173609" y="540384"/>
                </a:lnTo>
                <a:lnTo>
                  <a:pt x="167326" y="544704"/>
                </a:lnTo>
                <a:lnTo>
                  <a:pt x="163353" y="550846"/>
                </a:lnTo>
                <a:lnTo>
                  <a:pt x="162000" y="558012"/>
                </a:lnTo>
                <a:lnTo>
                  <a:pt x="163575" y="565403"/>
                </a:lnTo>
                <a:lnTo>
                  <a:pt x="167895" y="571613"/>
                </a:lnTo>
                <a:lnTo>
                  <a:pt x="174037" y="575548"/>
                </a:lnTo>
                <a:lnTo>
                  <a:pt x="181203" y="576887"/>
                </a:lnTo>
                <a:lnTo>
                  <a:pt x="188594" y="575309"/>
                </a:lnTo>
                <a:lnTo>
                  <a:pt x="307289" y="524170"/>
                </a:lnTo>
                <a:lnTo>
                  <a:pt x="305895" y="524170"/>
                </a:lnTo>
                <a:lnTo>
                  <a:pt x="298322" y="524001"/>
                </a:lnTo>
                <a:lnTo>
                  <a:pt x="289178" y="521842"/>
                </a:lnTo>
                <a:lnTo>
                  <a:pt x="272922" y="516508"/>
                </a:lnTo>
                <a:lnTo>
                  <a:pt x="256920" y="510031"/>
                </a:lnTo>
                <a:lnTo>
                  <a:pt x="250871" y="507007"/>
                </a:lnTo>
                <a:close/>
              </a:path>
              <a:path w="340359" h="577214">
                <a:moveTo>
                  <a:pt x="265082" y="500867"/>
                </a:moveTo>
                <a:lnTo>
                  <a:pt x="250871" y="507007"/>
                </a:lnTo>
                <a:lnTo>
                  <a:pt x="256920" y="510031"/>
                </a:lnTo>
                <a:lnTo>
                  <a:pt x="272922" y="516508"/>
                </a:lnTo>
                <a:lnTo>
                  <a:pt x="289178" y="521842"/>
                </a:lnTo>
                <a:lnTo>
                  <a:pt x="298322" y="524001"/>
                </a:lnTo>
                <a:lnTo>
                  <a:pt x="305895" y="524170"/>
                </a:lnTo>
                <a:lnTo>
                  <a:pt x="312705" y="521541"/>
                </a:lnTo>
                <a:lnTo>
                  <a:pt x="313741" y="520572"/>
                </a:lnTo>
                <a:lnTo>
                  <a:pt x="291084" y="520572"/>
                </a:lnTo>
                <a:lnTo>
                  <a:pt x="265082" y="500867"/>
                </a:lnTo>
                <a:close/>
              </a:path>
              <a:path w="340359" h="577214">
                <a:moveTo>
                  <a:pt x="313818" y="490094"/>
                </a:moveTo>
                <a:lnTo>
                  <a:pt x="318722" y="495331"/>
                </a:lnTo>
                <a:lnTo>
                  <a:pt x="321351" y="502134"/>
                </a:lnTo>
                <a:lnTo>
                  <a:pt x="321183" y="509650"/>
                </a:lnTo>
                <a:lnTo>
                  <a:pt x="318039" y="516554"/>
                </a:lnTo>
                <a:lnTo>
                  <a:pt x="312705" y="521541"/>
                </a:lnTo>
                <a:lnTo>
                  <a:pt x="305895" y="524170"/>
                </a:lnTo>
                <a:lnTo>
                  <a:pt x="307289" y="524170"/>
                </a:lnTo>
                <a:lnTo>
                  <a:pt x="340106" y="510031"/>
                </a:lnTo>
                <a:lnTo>
                  <a:pt x="313818" y="490094"/>
                </a:lnTo>
                <a:close/>
              </a:path>
              <a:path w="340359" h="577214">
                <a:moveTo>
                  <a:pt x="295020" y="487933"/>
                </a:moveTo>
                <a:lnTo>
                  <a:pt x="265082" y="500867"/>
                </a:lnTo>
                <a:lnTo>
                  <a:pt x="291084" y="520572"/>
                </a:lnTo>
                <a:lnTo>
                  <a:pt x="295020" y="487933"/>
                </a:lnTo>
                <a:close/>
              </a:path>
              <a:path w="340359" h="577214">
                <a:moveTo>
                  <a:pt x="309103" y="487933"/>
                </a:moveTo>
                <a:lnTo>
                  <a:pt x="295020" y="487933"/>
                </a:lnTo>
                <a:lnTo>
                  <a:pt x="291084" y="520572"/>
                </a:lnTo>
                <a:lnTo>
                  <a:pt x="313741" y="520572"/>
                </a:lnTo>
                <a:lnTo>
                  <a:pt x="318039" y="516554"/>
                </a:lnTo>
                <a:lnTo>
                  <a:pt x="321183" y="509650"/>
                </a:lnTo>
                <a:lnTo>
                  <a:pt x="321351" y="502134"/>
                </a:lnTo>
                <a:lnTo>
                  <a:pt x="318722" y="495331"/>
                </a:lnTo>
                <a:lnTo>
                  <a:pt x="313818" y="490094"/>
                </a:lnTo>
                <a:lnTo>
                  <a:pt x="313653" y="489968"/>
                </a:lnTo>
                <a:lnTo>
                  <a:pt x="309103" y="487933"/>
                </a:lnTo>
                <a:close/>
              </a:path>
              <a:path w="340359" h="577214">
                <a:moveTo>
                  <a:pt x="18668" y="0"/>
                </a:moveTo>
                <a:lnTo>
                  <a:pt x="11269" y="1660"/>
                </a:lnTo>
                <a:lnTo>
                  <a:pt x="5286" y="5857"/>
                </a:lnTo>
                <a:lnTo>
                  <a:pt x="1327" y="11983"/>
                </a:lnTo>
                <a:lnTo>
                  <a:pt x="0" y="19430"/>
                </a:lnTo>
                <a:lnTo>
                  <a:pt x="507" y="42544"/>
                </a:lnTo>
                <a:lnTo>
                  <a:pt x="4190" y="89788"/>
                </a:lnTo>
                <a:lnTo>
                  <a:pt x="11429" y="136397"/>
                </a:lnTo>
                <a:lnTo>
                  <a:pt x="21843" y="182117"/>
                </a:lnTo>
                <a:lnTo>
                  <a:pt x="35432" y="226440"/>
                </a:lnTo>
                <a:lnTo>
                  <a:pt x="51815" y="269366"/>
                </a:lnTo>
                <a:lnTo>
                  <a:pt x="70612" y="310006"/>
                </a:lnTo>
                <a:lnTo>
                  <a:pt x="91820" y="348487"/>
                </a:lnTo>
                <a:lnTo>
                  <a:pt x="115062" y="384174"/>
                </a:lnTo>
                <a:lnTo>
                  <a:pt x="140335" y="416813"/>
                </a:lnTo>
                <a:lnTo>
                  <a:pt x="167386" y="446150"/>
                </a:lnTo>
                <a:lnTo>
                  <a:pt x="195961" y="471677"/>
                </a:lnTo>
                <a:lnTo>
                  <a:pt x="241172" y="502157"/>
                </a:lnTo>
                <a:lnTo>
                  <a:pt x="250871" y="507007"/>
                </a:lnTo>
                <a:lnTo>
                  <a:pt x="265082" y="500867"/>
                </a:lnTo>
                <a:lnTo>
                  <a:pt x="185673" y="440689"/>
                </a:lnTo>
                <a:lnTo>
                  <a:pt x="180669" y="435022"/>
                </a:lnTo>
                <a:lnTo>
                  <a:pt x="178308" y="428116"/>
                </a:lnTo>
                <a:lnTo>
                  <a:pt x="178708" y="420830"/>
                </a:lnTo>
                <a:lnTo>
                  <a:pt x="181990" y="414019"/>
                </a:lnTo>
                <a:lnTo>
                  <a:pt x="185910" y="410558"/>
                </a:lnTo>
                <a:lnTo>
                  <a:pt x="182131" y="406653"/>
                </a:lnTo>
                <a:lnTo>
                  <a:pt x="146685" y="362711"/>
                </a:lnTo>
                <a:lnTo>
                  <a:pt x="124840" y="329310"/>
                </a:lnTo>
                <a:lnTo>
                  <a:pt x="104901" y="293496"/>
                </a:lnTo>
                <a:lnTo>
                  <a:pt x="87121" y="255142"/>
                </a:lnTo>
                <a:lnTo>
                  <a:pt x="71627" y="214883"/>
                </a:lnTo>
                <a:lnTo>
                  <a:pt x="58927" y="172973"/>
                </a:lnTo>
                <a:lnTo>
                  <a:pt x="49021" y="129920"/>
                </a:lnTo>
                <a:lnTo>
                  <a:pt x="42163" y="85978"/>
                </a:lnTo>
                <a:lnTo>
                  <a:pt x="38607" y="41655"/>
                </a:lnTo>
                <a:lnTo>
                  <a:pt x="38100" y="18668"/>
                </a:lnTo>
                <a:lnTo>
                  <a:pt x="36439" y="11269"/>
                </a:lnTo>
                <a:lnTo>
                  <a:pt x="32242" y="5286"/>
                </a:lnTo>
                <a:lnTo>
                  <a:pt x="26116" y="1327"/>
                </a:lnTo>
                <a:lnTo>
                  <a:pt x="18668" y="0"/>
                </a:lnTo>
                <a:close/>
              </a:path>
              <a:path w="340359" h="577214">
                <a:moveTo>
                  <a:pt x="185910" y="410558"/>
                </a:moveTo>
                <a:lnTo>
                  <a:pt x="181990" y="414019"/>
                </a:lnTo>
                <a:lnTo>
                  <a:pt x="178708" y="420830"/>
                </a:lnTo>
                <a:lnTo>
                  <a:pt x="178308" y="428116"/>
                </a:lnTo>
                <a:lnTo>
                  <a:pt x="180669" y="435022"/>
                </a:lnTo>
                <a:lnTo>
                  <a:pt x="185673" y="440689"/>
                </a:lnTo>
                <a:lnTo>
                  <a:pt x="265082" y="500867"/>
                </a:lnTo>
                <a:lnTo>
                  <a:pt x="295020" y="487933"/>
                </a:lnTo>
                <a:lnTo>
                  <a:pt x="309103" y="487933"/>
                </a:lnTo>
                <a:lnTo>
                  <a:pt x="306832" y="486917"/>
                </a:lnTo>
                <a:lnTo>
                  <a:pt x="300863" y="485520"/>
                </a:lnTo>
                <a:lnTo>
                  <a:pt x="287273" y="481329"/>
                </a:lnTo>
                <a:lnTo>
                  <a:pt x="247014" y="461390"/>
                </a:lnTo>
                <a:lnTo>
                  <a:pt x="207517" y="431672"/>
                </a:lnTo>
                <a:lnTo>
                  <a:pt x="194690" y="419607"/>
                </a:lnTo>
                <a:lnTo>
                  <a:pt x="185910" y="410558"/>
                </a:lnTo>
                <a:close/>
              </a:path>
              <a:path w="340359" h="577214">
                <a:moveTo>
                  <a:pt x="313653" y="489968"/>
                </a:moveTo>
                <a:lnTo>
                  <a:pt x="313818" y="490094"/>
                </a:lnTo>
                <a:lnTo>
                  <a:pt x="313653" y="489968"/>
                </a:lnTo>
                <a:close/>
              </a:path>
              <a:path w="340359" h="577214">
                <a:moveTo>
                  <a:pt x="194563" y="406653"/>
                </a:moveTo>
                <a:lnTo>
                  <a:pt x="187658" y="409015"/>
                </a:lnTo>
                <a:lnTo>
                  <a:pt x="185910" y="410558"/>
                </a:lnTo>
                <a:lnTo>
                  <a:pt x="194690" y="419607"/>
                </a:lnTo>
                <a:lnTo>
                  <a:pt x="233680" y="452627"/>
                </a:lnTo>
                <a:lnTo>
                  <a:pt x="273812" y="475868"/>
                </a:lnTo>
                <a:lnTo>
                  <a:pt x="306832" y="486917"/>
                </a:lnTo>
                <a:lnTo>
                  <a:pt x="313653" y="489968"/>
                </a:lnTo>
                <a:lnTo>
                  <a:pt x="208661" y="410336"/>
                </a:lnTo>
                <a:lnTo>
                  <a:pt x="201850" y="407054"/>
                </a:lnTo>
                <a:lnTo>
                  <a:pt x="194563" y="40665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36029" y="1433322"/>
            <a:ext cx="5812790" cy="530860"/>
          </a:xfrm>
          <a:custGeom>
            <a:avLst/>
            <a:gdLst/>
            <a:ahLst/>
            <a:cxnLst/>
            <a:rect l="l" t="t" r="r" b="b"/>
            <a:pathLst>
              <a:path w="5812790" h="530860">
                <a:moveTo>
                  <a:pt x="5812536" y="0"/>
                </a:moveTo>
                <a:lnTo>
                  <a:pt x="5812056" y="78361"/>
                </a:lnTo>
                <a:lnTo>
                  <a:pt x="5810662" y="153156"/>
                </a:lnTo>
                <a:lnTo>
                  <a:pt x="5808424" y="223564"/>
                </a:lnTo>
                <a:lnTo>
                  <a:pt x="5805409" y="288763"/>
                </a:lnTo>
                <a:lnTo>
                  <a:pt x="5801687" y="347932"/>
                </a:lnTo>
                <a:lnTo>
                  <a:pt x="5797325" y="400250"/>
                </a:lnTo>
                <a:lnTo>
                  <a:pt x="5792394" y="444898"/>
                </a:lnTo>
                <a:lnTo>
                  <a:pt x="5781095" y="507893"/>
                </a:lnTo>
                <a:lnTo>
                  <a:pt x="5768340" y="530351"/>
                </a:lnTo>
                <a:lnTo>
                  <a:pt x="44196" y="530351"/>
                </a:lnTo>
                <a:lnTo>
                  <a:pt x="25574" y="481052"/>
                </a:lnTo>
                <a:lnTo>
                  <a:pt x="15210" y="400250"/>
                </a:lnTo>
                <a:lnTo>
                  <a:pt x="10848" y="347932"/>
                </a:lnTo>
                <a:lnTo>
                  <a:pt x="7126" y="288763"/>
                </a:lnTo>
                <a:lnTo>
                  <a:pt x="4111" y="223564"/>
                </a:lnTo>
                <a:lnTo>
                  <a:pt x="1873" y="153156"/>
                </a:lnTo>
                <a:lnTo>
                  <a:pt x="479" y="78361"/>
                </a:ln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46697" y="2446782"/>
            <a:ext cx="4175760" cy="318770"/>
          </a:xfrm>
          <a:custGeom>
            <a:avLst/>
            <a:gdLst/>
            <a:ahLst/>
            <a:cxnLst/>
            <a:rect l="l" t="t" r="r" b="b"/>
            <a:pathLst>
              <a:path w="4175759" h="318769">
                <a:moveTo>
                  <a:pt x="4175759" y="318515"/>
                </a:moveTo>
                <a:lnTo>
                  <a:pt x="4175056" y="245488"/>
                </a:lnTo>
                <a:lnTo>
                  <a:pt x="4173052" y="178447"/>
                </a:lnTo>
                <a:lnTo>
                  <a:pt x="4169911" y="119307"/>
                </a:lnTo>
                <a:lnTo>
                  <a:pt x="4165795" y="69979"/>
                </a:lnTo>
                <a:lnTo>
                  <a:pt x="4155285" y="8413"/>
                </a:lnTo>
                <a:lnTo>
                  <a:pt x="4149217" y="0"/>
                </a:lnTo>
                <a:lnTo>
                  <a:pt x="26542" y="0"/>
                </a:lnTo>
                <a:lnTo>
                  <a:pt x="9964" y="69979"/>
                </a:lnTo>
                <a:lnTo>
                  <a:pt x="5848" y="119307"/>
                </a:lnTo>
                <a:lnTo>
                  <a:pt x="2707" y="178447"/>
                </a:lnTo>
                <a:lnTo>
                  <a:pt x="703" y="245488"/>
                </a:lnTo>
                <a:lnTo>
                  <a:pt x="0" y="31851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2897" y="3292602"/>
            <a:ext cx="5736590" cy="532130"/>
          </a:xfrm>
          <a:custGeom>
            <a:avLst/>
            <a:gdLst/>
            <a:ahLst/>
            <a:cxnLst/>
            <a:rect l="l" t="t" r="r" b="b"/>
            <a:pathLst>
              <a:path w="5736590" h="532129">
                <a:moveTo>
                  <a:pt x="5736335" y="0"/>
                </a:moveTo>
                <a:lnTo>
                  <a:pt x="5735856" y="78597"/>
                </a:lnTo>
                <a:lnTo>
                  <a:pt x="5734462" y="153614"/>
                </a:lnTo>
                <a:lnTo>
                  <a:pt x="5732221" y="224227"/>
                </a:lnTo>
                <a:lnTo>
                  <a:pt x="5729203" y="289613"/>
                </a:lnTo>
                <a:lnTo>
                  <a:pt x="5725475" y="348951"/>
                </a:lnTo>
                <a:lnTo>
                  <a:pt x="5721105" y="401417"/>
                </a:lnTo>
                <a:lnTo>
                  <a:pt x="5716161" y="446188"/>
                </a:lnTo>
                <a:lnTo>
                  <a:pt x="5704825" y="509357"/>
                </a:lnTo>
                <a:lnTo>
                  <a:pt x="5692012" y="531876"/>
                </a:lnTo>
                <a:lnTo>
                  <a:pt x="44323" y="531876"/>
                </a:lnTo>
                <a:lnTo>
                  <a:pt x="25623" y="482442"/>
                </a:lnTo>
                <a:lnTo>
                  <a:pt x="15230" y="401417"/>
                </a:lnTo>
                <a:lnTo>
                  <a:pt x="10860" y="348951"/>
                </a:lnTo>
                <a:lnTo>
                  <a:pt x="7132" y="289613"/>
                </a:lnTo>
                <a:lnTo>
                  <a:pt x="4114" y="224227"/>
                </a:lnTo>
                <a:lnTo>
                  <a:pt x="1873" y="153614"/>
                </a:lnTo>
                <a:lnTo>
                  <a:pt x="479" y="78597"/>
                </a:ln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94192" y="1927860"/>
            <a:ext cx="772668" cy="6202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039" y="6108412"/>
            <a:ext cx="8559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16" y="0"/>
            <a:ext cx="1434083" cy="162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2988" y="0"/>
            <a:ext cx="1239011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08020" cy="592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" y="97535"/>
            <a:ext cx="2988564" cy="307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20" y="130175"/>
            <a:ext cx="2925091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61531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2" y="696468"/>
                </a:lnTo>
                <a:lnTo>
                  <a:pt x="12390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188" y="603504"/>
            <a:ext cx="3587496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188" y="2127504"/>
            <a:ext cx="387400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188" y="4261103"/>
            <a:ext cx="2746248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2771" y="813438"/>
            <a:ext cx="4334256" cy="2690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0960" y="734644"/>
            <a:ext cx="530288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#List Creation using Lambda</a:t>
            </a:r>
            <a:r>
              <a:rPr sz="20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 = list(map(lambda letter: </a:t>
            </a:r>
            <a:r>
              <a:rPr sz="2000" spc="-15" dirty="0">
                <a:solidFill>
                  <a:srgbClr val="001F5F"/>
                </a:solidFill>
                <a:latin typeface="Arial"/>
                <a:cs typeface="Arial"/>
              </a:rPr>
              <a:t>letter,</a:t>
            </a:r>
            <a:r>
              <a:rPr sz="2000" spc="-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'PYTHON'))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0960" y="1344930"/>
            <a:ext cx="1087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print(Li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0960" y="1649730"/>
            <a:ext cx="44875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#Conditionals in List Comprehension 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 = [ a for a in range(15) if a % 2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!=</a:t>
            </a:r>
            <a:r>
              <a:rPr sz="2000" spc="-2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0]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0960" y="2259583"/>
            <a:ext cx="1087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print(Li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2752" y="2500883"/>
            <a:ext cx="4437888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40960" y="2564383"/>
            <a:ext cx="59848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#Nested IF with List</a:t>
            </a:r>
            <a:r>
              <a:rPr sz="20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Comprehension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 = [a for a in range(30) if a % 2 == 0 if a % 5 ==</a:t>
            </a:r>
            <a:r>
              <a:rPr sz="2000" spc="-3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0]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0960" y="3173983"/>
            <a:ext cx="1087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print(Li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92752" y="3415284"/>
            <a:ext cx="4197096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40960" y="3478784"/>
            <a:ext cx="72351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#if...else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With List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Comprehension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 =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["Even %d"%i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if i%2==0 else "Odd %d"%i for i in</a:t>
            </a:r>
            <a:r>
              <a:rPr sz="20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range(5)]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0960" y="4088638"/>
            <a:ext cx="1087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print(Li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203" y="666064"/>
            <a:ext cx="390652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#List Creation using for</a:t>
            </a:r>
            <a:r>
              <a:rPr sz="2000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Loop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 =</a:t>
            </a:r>
            <a:r>
              <a:rPr sz="20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[]</a:t>
            </a:r>
            <a:endParaRPr sz="2000" dirty="0">
              <a:latin typeface="Arial"/>
              <a:cs typeface="Arial"/>
            </a:endParaRPr>
          </a:p>
          <a:p>
            <a:pPr marL="291465" marR="1391285" indent="-2794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letter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0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'PYTHON':  List.append(letter)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231900" algn="l"/>
              </a:tabLst>
            </a:pPr>
            <a:r>
              <a:rPr lang="en-IN" sz="2000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lang="en-IN" sz="2000" b="1" dirty="0">
                <a:solidFill>
                  <a:srgbClr val="FF0000"/>
                </a:solidFill>
                <a:latin typeface="Arial"/>
                <a:cs typeface="Arial"/>
              </a:rPr>
              <a:t>['P', 'Y', 'T', 'H', 'O',</a:t>
            </a:r>
            <a:r>
              <a:rPr lang="en-IN" sz="20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Arial"/>
                <a:cs typeface="Arial"/>
              </a:rPr>
              <a:t>'N']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#List Creation using while</a:t>
            </a:r>
            <a:r>
              <a:rPr sz="20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Loop</a:t>
            </a:r>
            <a:endParaRPr sz="2000" dirty="0">
              <a:latin typeface="Arial"/>
              <a:cs typeface="Arial"/>
            </a:endParaRPr>
          </a:p>
          <a:p>
            <a:pPr marL="12700" marR="2028189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 = []  s,i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"P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"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291465" marR="1797050" indent="-2794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while i&lt;len(s): 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List.append(s[i])  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i+=1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23190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['P', 'Y', 'T', 'H', 'O',</a:t>
            </a:r>
            <a:r>
              <a:rPr sz="20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'N']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#List</a:t>
            </a:r>
            <a:r>
              <a:rPr sz="2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Comprehension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23190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 = [letter for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letter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0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'PYTHON']  print(List)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['P', 'Y', 'T', 'H', 'O',</a:t>
            </a:r>
            <a:r>
              <a:rPr sz="20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'N']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8228" y="1358264"/>
            <a:ext cx="2676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['P', 'Y', 'T', 'H', 'O',</a:t>
            </a:r>
            <a:r>
              <a:rPr sz="20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'N']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88228" y="2273045"/>
            <a:ext cx="2290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[1, 3, 5, 7, 9,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11,</a:t>
            </a:r>
            <a:r>
              <a:rPr sz="20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13]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8228" y="3187445"/>
            <a:ext cx="1181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[0, 10,</a:t>
            </a:r>
            <a:r>
              <a:rPr sz="20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20]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88228" y="4102100"/>
            <a:ext cx="5251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['Even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0', 'Odd 1',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'Even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2', 'Odd 3',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'Even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4']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039" y="6108412"/>
            <a:ext cx="8559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16" y="4936234"/>
            <a:ext cx="1434083" cy="181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2988" y="5131308"/>
            <a:ext cx="1239011" cy="1226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778252" cy="557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" y="97535"/>
            <a:ext cx="2368296" cy="307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20" y="130175"/>
            <a:ext cx="2305331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61531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2" y="696468"/>
                </a:lnTo>
                <a:lnTo>
                  <a:pt x="12390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4940"/>
              </p:ext>
            </p:extLst>
          </p:nvPr>
        </p:nvGraphicFramePr>
        <p:xfrm>
          <a:off x="378461" y="566910"/>
          <a:ext cx="5412739" cy="484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274">
                <a:tc>
                  <a:txBody>
                    <a:bodyPr/>
                    <a:lstStyle/>
                    <a:p>
                      <a:pPr marL="83185">
                        <a:lnSpc>
                          <a:spcPts val="19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Question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06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Question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206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Question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80">
                <a:tc>
                  <a:txBody>
                    <a:bodyPr/>
                    <a:lstStyle/>
                    <a:p>
                      <a:pPr marL="31750">
                        <a:lnSpc>
                          <a:spcPts val="224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L=[12,32,33]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195"/>
                        </a:lnSpc>
                      </a:pP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L=[1,2,3,4,5]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10"/>
                        </a:lnSpc>
                      </a:pPr>
                      <a:r>
                        <a:rPr sz="20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L=[5,8,5,9,2,7]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85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7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L.append(9)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L.append(1)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L.append(11)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L.insert</a:t>
                      </a:r>
                      <a:r>
                        <a:rPr sz="2000" spc="-5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(2,6)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L.insert(3,8)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L.insert(4,-8)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L.pop(2)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L.pop(4)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L.pop(2)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9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L.insert(1,43)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L.insert(1,-4)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7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L.insert(1,-4)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064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7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L.reverse()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L.sort()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L.sort()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L.append(-7)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L.append(-11)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52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L.remove(9)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L.remove(2)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7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L.remove(5)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128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7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L.append(2)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L.append(12)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L.append(12)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L.pop(-2)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L.pop(-3)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L.pop(1)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218">
                <a:tc>
                  <a:txBody>
                    <a:bodyPr/>
                    <a:lstStyle/>
                    <a:p>
                      <a:pPr marL="31750">
                        <a:lnSpc>
                          <a:spcPts val="226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265"/>
                        </a:lnSpc>
                      </a:pPr>
                      <a:r>
                        <a:rPr sz="20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print(L)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6039" y="6108412"/>
            <a:ext cx="8559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fld>
            <a:endParaRPr sz="5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0472" y="408425"/>
            <a:ext cx="1867535" cy="55968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52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6F2F9F"/>
                </a:solidFill>
                <a:latin typeface="Arial"/>
                <a:cs typeface="Arial"/>
              </a:rPr>
              <a:t>L=[5,8,5,9,2,5,7]</a:t>
            </a:r>
            <a:endParaRPr sz="2000">
              <a:latin typeface="Arial"/>
              <a:cs typeface="Arial"/>
            </a:endParaRPr>
          </a:p>
          <a:p>
            <a:pPr marL="12700" marR="40513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print(L)  L.append(4)  L.remove(5)  L.inse</a:t>
            </a:r>
            <a:r>
              <a:rPr sz="2000" spc="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t(4,</a:t>
            </a:r>
            <a:r>
              <a:rPr sz="2000" spc="-10" dirty="0">
                <a:solidFill>
                  <a:srgbClr val="6F2F9F"/>
                </a:solidFill>
                <a:latin typeface="Arial"/>
                <a:cs typeface="Arial"/>
              </a:rPr>
              <a:t>-8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)  L.pop(2)</a:t>
            </a:r>
            <a:endParaRPr sz="2000">
              <a:latin typeface="Arial"/>
              <a:cs typeface="Arial"/>
            </a:endParaRPr>
          </a:p>
          <a:p>
            <a:pPr marL="12700" marR="3327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L.insert(1,7)  print(L)  L.pop(3)  L.remove(7)  print(L)  L.appen</a:t>
            </a:r>
            <a:r>
              <a:rPr sz="2000" spc="5" dirty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(2</a:t>
            </a:r>
            <a:r>
              <a:rPr sz="2000" spc="-10" dirty="0">
                <a:solidFill>
                  <a:srgbClr val="6F2F9F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)  print(L)  L.appen</a:t>
            </a:r>
            <a:r>
              <a:rPr sz="2000" spc="5" dirty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(1</a:t>
            </a:r>
            <a:r>
              <a:rPr sz="2000" spc="-10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)  L.pop(1)</a:t>
            </a:r>
            <a:endParaRPr sz="2000">
              <a:latin typeface="Arial"/>
              <a:cs typeface="Arial"/>
            </a:endParaRPr>
          </a:p>
          <a:p>
            <a:pPr marL="12700" marR="8978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L.pop(4)  print(L)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2820" y="457200"/>
            <a:ext cx="3261360" cy="55225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Question 5</a:t>
            </a:r>
            <a:endParaRPr sz="1800" dirty="0">
              <a:latin typeface="Arial"/>
              <a:cs typeface="Arial"/>
            </a:endParaRPr>
          </a:p>
          <a:p>
            <a:pPr marL="12700" marR="89535">
              <a:lnSpc>
                <a:spcPct val="100000"/>
              </a:lnSpc>
              <a:spcBef>
                <a:spcPts val="165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animal = ['cat', 'dog',</a:t>
            </a:r>
            <a:r>
              <a:rPr sz="2000" spc="-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'rabbit']  print(animal)  animal.append('pig')  animal.append('rat')  print(animal)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wild_animal = ['tiger', </a:t>
            </a:r>
            <a:r>
              <a:rPr sz="2000" spc="-5" dirty="0">
                <a:solidFill>
                  <a:srgbClr val="6F2F9F"/>
                </a:solidFill>
                <a:latin typeface="Arial"/>
                <a:cs typeface="Arial"/>
              </a:rPr>
              <a:t>'fox'] 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print( wild_animal)  animal.append(</a:t>
            </a:r>
            <a:r>
              <a:rPr sz="2000" spc="-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wild_animal)  print(animal)  animal.remove('pig')  animal.insert (2,'Zebra')  animal.pop(1)  </a:t>
            </a:r>
            <a:r>
              <a:rPr sz="2000" spc="-5" dirty="0">
                <a:solidFill>
                  <a:srgbClr val="6F2F9F"/>
                </a:solidFill>
                <a:latin typeface="Arial"/>
                <a:cs typeface="Arial"/>
              </a:rPr>
              <a:t>animal.insert(0,'Giraffe') 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print(animal)</a:t>
            </a:r>
            <a:endParaRPr sz="2000" dirty="0">
              <a:latin typeface="Arial"/>
              <a:cs typeface="Arial"/>
            </a:endParaRPr>
          </a:p>
          <a:p>
            <a:pPr marL="12700" marR="168402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animal.pop</a:t>
            </a:r>
            <a:r>
              <a:rPr sz="2000" spc="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1)  animal</a:t>
            </a:r>
            <a:r>
              <a:rPr sz="2000" spc="-10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pop(4)  print(animal)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7040" y="4879847"/>
            <a:ext cx="1584959" cy="181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2111" y="5074920"/>
            <a:ext cx="1389887" cy="1226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52988" y="4332732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1" y="696468"/>
                </a:lnTo>
                <a:lnTo>
                  <a:pt x="1239011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32617" y="4237431"/>
            <a:ext cx="8305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842" y="65023"/>
            <a:ext cx="4803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001F5F"/>
                </a:solidFill>
                <a:latin typeface="Arial"/>
                <a:cs typeface="Arial"/>
              </a:rPr>
              <a:t>WAP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count 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-ve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+ve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item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in list</a:t>
            </a:r>
            <a:r>
              <a:rPr sz="1800" b="1" spc="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items.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display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sum of all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list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842" y="613917"/>
            <a:ext cx="55067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560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display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square of all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800" b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list.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square and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display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all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800" b="1" spc="-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list.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display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multiplication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of all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800" b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list.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find even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/ odd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 in</a:t>
            </a:r>
            <a:r>
              <a:rPr sz="1800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list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count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even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/ odd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800" b="1" spc="-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list.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842" y="1985898"/>
            <a:ext cx="624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001F5F"/>
                </a:solidFill>
                <a:latin typeface="Arial"/>
                <a:cs typeface="Arial"/>
              </a:rPr>
              <a:t>WAP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to display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sum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all 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even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and odd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items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800" b="1" spc="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list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001F5F"/>
                </a:solidFill>
                <a:latin typeface="Arial"/>
                <a:cs typeface="Arial"/>
              </a:rPr>
              <a:t>WAP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replace all 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even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by 0 and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odd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by 1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in list</a:t>
            </a:r>
            <a:r>
              <a:rPr sz="1800" b="1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842" y="2534539"/>
            <a:ext cx="497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10.WAP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find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/ count an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an list</a:t>
            </a:r>
            <a:r>
              <a:rPr sz="1800" b="1" spc="-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items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842" y="2808859"/>
            <a:ext cx="925703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indent="-353060">
              <a:lnSpc>
                <a:spcPct val="100000"/>
              </a:lnSpc>
              <a:spcBef>
                <a:spcPts val="100"/>
              </a:spcBef>
              <a:buSzPct val="94444"/>
              <a:buAutoNum type="arabicPeriod" startAt="11"/>
              <a:tabLst>
                <a:tab pos="36576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replace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an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by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other item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1800" b="1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list.</a:t>
            </a:r>
            <a:endParaRPr sz="1800" dirty="0">
              <a:latin typeface="Trebuchet MS"/>
              <a:cs typeface="Trebuchet MS"/>
            </a:endParaRPr>
          </a:p>
          <a:p>
            <a:pPr marL="365125" indent="-353060">
              <a:lnSpc>
                <a:spcPct val="100000"/>
              </a:lnSpc>
              <a:buSzPct val="94444"/>
              <a:buAutoNum type="arabicPeriod" startAt="11"/>
              <a:tabLst>
                <a:tab pos="365760" algn="l"/>
                <a:tab pos="418084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Find(display)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/ Count</a:t>
            </a:r>
            <a:r>
              <a:rPr sz="18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/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Add	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all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prime numbers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list</a:t>
            </a: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items</a:t>
            </a:r>
            <a:endParaRPr sz="1800" dirty="0">
              <a:latin typeface="Trebuchet MS"/>
              <a:cs typeface="Trebuchet MS"/>
            </a:endParaRPr>
          </a:p>
          <a:p>
            <a:pPr marL="365125" indent="-353060">
              <a:lnSpc>
                <a:spcPct val="100000"/>
              </a:lnSpc>
              <a:buSzPct val="94444"/>
              <a:buAutoNum type="arabicPeriod" startAt="11"/>
              <a:tabLst>
                <a:tab pos="36576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replace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all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prime numbers by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0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list</a:t>
            </a:r>
            <a:r>
              <a:rPr sz="1800" b="1" spc="-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items.</a:t>
            </a:r>
            <a:endParaRPr sz="1800" dirty="0">
              <a:latin typeface="Trebuchet MS"/>
              <a:cs typeface="Trebuchet MS"/>
            </a:endParaRPr>
          </a:p>
          <a:p>
            <a:pPr marL="12700" marR="3983990">
              <a:lnSpc>
                <a:spcPct val="100000"/>
              </a:lnSpc>
              <a:buSzPct val="94444"/>
              <a:buAutoNum type="arabicPeriod" startAt="11"/>
              <a:tabLst>
                <a:tab pos="36576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find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an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 in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 list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by linear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search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.  </a:t>
            </a: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15.WAP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find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an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 in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 list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by binary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search.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16.WAP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display the sorted list(integer items).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17.WAP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display the sorted list(String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items).</a:t>
            </a:r>
            <a:endParaRPr sz="1800" dirty="0">
              <a:latin typeface="Trebuchet MS"/>
              <a:cs typeface="Trebuchet MS"/>
            </a:endParaRPr>
          </a:p>
          <a:p>
            <a:pPr marL="12700" marR="3202305">
              <a:lnSpc>
                <a:spcPct val="100000"/>
              </a:lnSpc>
            </a:pP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18.WAP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display the sort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list(String)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 length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wise.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19.WAP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display in reverse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8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list.</a:t>
            </a:r>
            <a:endParaRPr sz="1800" dirty="0">
              <a:latin typeface="Trebuchet MS"/>
              <a:cs typeface="Trebuchet MS"/>
            </a:endParaRPr>
          </a:p>
          <a:p>
            <a:pPr marL="365125" indent="-353060">
              <a:lnSpc>
                <a:spcPct val="100000"/>
              </a:lnSpc>
              <a:spcBef>
                <a:spcPts val="5"/>
              </a:spcBef>
              <a:buSzPct val="94444"/>
              <a:buAutoNum type="arabicPeriod" startAt="20"/>
              <a:tabLst>
                <a:tab pos="36576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reverse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all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items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of list and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then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Trebuchet MS"/>
                <a:cs typeface="Trebuchet MS"/>
              </a:rPr>
              <a:t>display</a:t>
            </a:r>
            <a:r>
              <a:rPr sz="1800" b="1" spc="-2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12700" marR="2337435">
              <a:lnSpc>
                <a:spcPct val="100000"/>
              </a:lnSpc>
              <a:buSzPct val="94444"/>
              <a:buAutoNum type="arabicPeriod" startAt="20"/>
              <a:tabLst>
                <a:tab pos="365760" algn="l"/>
              </a:tabLst>
            </a:pPr>
            <a:r>
              <a:rPr sz="18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display highest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and lowest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item (integer) from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list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.  </a:t>
            </a: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22.WAP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input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10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integers in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list and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display smallest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&amp;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largest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23.WAP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input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10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integers in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list and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display those numbers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which end with</a:t>
            </a:r>
            <a:r>
              <a:rPr sz="1800" b="1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0(zero).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04404" y="321563"/>
            <a:ext cx="3159252" cy="1999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1404" y="1418844"/>
            <a:ext cx="5445252" cy="1999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11948" y="572465"/>
            <a:ext cx="429514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FFC000"/>
                </a:solidFill>
                <a:latin typeface="Arial"/>
                <a:cs typeface="Arial"/>
              </a:rPr>
              <a:t>LIST</a:t>
            </a:r>
            <a:endParaRPr sz="7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7200" b="1" dirty="0">
                <a:solidFill>
                  <a:srgbClr val="6F2F9F"/>
                </a:solidFill>
                <a:latin typeface="Arial"/>
                <a:cs typeface="Arial"/>
              </a:rPr>
              <a:t>Programs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231" y="5545484"/>
            <a:ext cx="1686390" cy="1312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5631179"/>
            <a:ext cx="1391412" cy="1226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61531"/>
            <a:ext cx="972819" cy="696595"/>
          </a:xfrm>
          <a:custGeom>
            <a:avLst/>
            <a:gdLst/>
            <a:ahLst/>
            <a:cxnLst/>
            <a:rect l="l" t="t" r="r" b="b"/>
            <a:pathLst>
              <a:path w="972819" h="696595">
                <a:moveTo>
                  <a:pt x="0" y="696468"/>
                </a:moveTo>
                <a:lnTo>
                  <a:pt x="972312" y="696468"/>
                </a:lnTo>
                <a:lnTo>
                  <a:pt x="9723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925" y="6113779"/>
            <a:ext cx="739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85725"/>
            <a:ext cx="771270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b="1" spc="-5" dirty="0">
                <a:latin typeface="Arial"/>
                <a:cs typeface="Arial"/>
              </a:rPr>
              <a:t>1.	Consider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following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list: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monuments=[ 'Kutub Minar', 10, 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'Taj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Mahal', 20, 'India Gate', 30, 'Char Minar', 40]  states=['Delhi', 'Kerala', 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'Tamil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Nadu',</a:t>
            </a:r>
            <a:r>
              <a:rPr sz="16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'Bihar']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Write Python </a:t>
            </a:r>
            <a:r>
              <a:rPr sz="1600" b="1" spc="-5" dirty="0">
                <a:latin typeface="Arial"/>
                <a:cs typeface="Arial"/>
              </a:rPr>
              <a:t>statements </a:t>
            </a:r>
            <a:r>
              <a:rPr sz="1600" b="1" spc="-10" dirty="0">
                <a:latin typeface="Arial"/>
                <a:cs typeface="Arial"/>
              </a:rPr>
              <a:t>for the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following: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060780"/>
            <a:ext cx="7347584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insert “Red Fort” at index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number</a:t>
            </a:r>
            <a:r>
              <a:rPr sz="1600" b="1" spc="1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add 50 at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end of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1600" b="1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add list states at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end of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list</a:t>
            </a:r>
            <a:r>
              <a:rPr sz="1600" b="1" spc="229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monuments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replace 3rd, 4th and 5th element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monuments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list by</a:t>
            </a:r>
            <a:r>
              <a:rPr sz="1600" b="1" spc="3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“India”.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remove the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third element from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list</a:t>
            </a:r>
            <a:r>
              <a:rPr sz="1600" b="1" spc="27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monuments.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delete 3rd to 5th elements from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list</a:t>
            </a:r>
            <a:r>
              <a:rPr sz="1600" b="1" spc="2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monuments.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display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index number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element “Kerala”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from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states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list.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check </a:t>
            </a:r>
            <a:r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whether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element 20 is present in 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list or</a:t>
            </a:r>
            <a:r>
              <a:rPr sz="1600" b="1" spc="2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not.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012439"/>
            <a:ext cx="95091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2. Consider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lists languages and states and </a:t>
            </a:r>
            <a:r>
              <a:rPr sz="1600" b="1" spc="-15" dirty="0">
                <a:latin typeface="Arial"/>
                <a:cs typeface="Arial"/>
              </a:rPr>
              <a:t>give </a:t>
            </a:r>
            <a:r>
              <a:rPr sz="1600" b="1" spc="-10" dirty="0">
                <a:latin typeface="Arial"/>
                <a:cs typeface="Arial"/>
              </a:rPr>
              <a:t>the output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following </a:t>
            </a:r>
            <a:r>
              <a:rPr sz="1600" b="1" spc="-10" dirty="0">
                <a:latin typeface="Arial"/>
                <a:cs typeface="Arial"/>
              </a:rPr>
              <a:t>Python </a:t>
            </a:r>
            <a:r>
              <a:rPr sz="1600" b="1" spc="-5" dirty="0">
                <a:latin typeface="Arial"/>
                <a:cs typeface="Arial"/>
              </a:rPr>
              <a:t>statements: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languages=['Hindi', 'English', 'Bengali',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'Oriya',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'Telugu',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'Marathi',</a:t>
            </a:r>
            <a:r>
              <a:rPr sz="1600" b="1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'Malayalam']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states=['Delhi', 'Kerala', 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'Tamil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Nadu', 'Bihar',</a:t>
            </a:r>
            <a:r>
              <a:rPr sz="16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'Delhi']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743959"/>
            <a:ext cx="34442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languages=languages +</a:t>
            </a:r>
            <a:r>
              <a:rPr sz="16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6F2F9F"/>
                </a:solidFill>
                <a:latin typeface="Arial"/>
                <a:cs typeface="Arial"/>
              </a:rPr>
              <a:t>”Tamil”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states=states*2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len(languages)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max(languages)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min(languages)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Arial"/>
                <a:cs typeface="Arial"/>
              </a:rPr>
              <a:t>count(‘Delhi’)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7823" y="262127"/>
            <a:ext cx="2633472" cy="1670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55785" y="469138"/>
            <a:ext cx="1677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C000"/>
                </a:solidFill>
                <a:latin typeface="Arial"/>
                <a:cs typeface="Arial"/>
              </a:rPr>
              <a:t>LIST</a:t>
            </a:r>
            <a:endParaRPr sz="6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2228" y="1304544"/>
            <a:ext cx="2404872" cy="848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27198" y="4419346"/>
            <a:ext cx="926020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Write Python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script to display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element 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maximum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value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given</a:t>
            </a:r>
            <a:r>
              <a:rPr sz="1600" b="1" spc="40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list.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Write Python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script to display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element 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minimum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value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given </a:t>
            </a:r>
            <a:r>
              <a:rPr sz="1600" b="1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list.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Write Python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script to display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sum of elements from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given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list of 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numbers.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Write Python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script to display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average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of elements from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given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list of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numbers.</a:t>
            </a:r>
            <a:endParaRPr sz="1600">
              <a:latin typeface="Arial"/>
              <a:cs typeface="Arial"/>
            </a:endParaRPr>
          </a:p>
          <a:p>
            <a:pPr marL="355600" marR="553720" indent="-342900">
              <a:lnSpc>
                <a:spcPct val="100000"/>
              </a:lnSpc>
              <a:buClr>
                <a:srgbClr val="001F5F"/>
              </a:buClr>
              <a:buFont typeface="Arial"/>
              <a:buAutoNum type="arabicPeriod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Writ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Python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script to input a list of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numbers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and a 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number.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Check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whether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given 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number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is present in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list or</a:t>
            </a:r>
            <a:r>
              <a:rPr sz="1600" b="1" spc="1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not.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001F5F"/>
              </a:buClr>
              <a:buFont typeface="Arial"/>
              <a:buAutoNum type="arabicPeriod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Write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Python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script to input a list and find all duplicates and display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number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of times they  are present in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list.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64935" y="3608832"/>
            <a:ext cx="2650236" cy="1120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3140" y="3704844"/>
            <a:ext cx="2433827" cy="902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14694" y="3812235"/>
            <a:ext cx="1924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Progr</a:t>
            </a:r>
            <a:r>
              <a:rPr sz="3200" b="1" spc="-1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ms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8019" y="0"/>
            <a:ext cx="1363979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23092" y="0"/>
            <a:ext cx="940307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9400"/>
            <a:ext cx="1379220" cy="279400"/>
          </a:xfrm>
          <a:custGeom>
            <a:avLst/>
            <a:gdLst/>
            <a:ahLst/>
            <a:cxnLst/>
            <a:rect l="l" t="t" r="r" b="b"/>
            <a:pathLst>
              <a:path w="1379220" h="279400">
                <a:moveTo>
                  <a:pt x="0" y="279400"/>
                </a:moveTo>
                <a:lnTo>
                  <a:pt x="1379169" y="279400"/>
                </a:lnTo>
                <a:lnTo>
                  <a:pt x="1379169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79220" cy="279400"/>
          </a:xfrm>
          <a:custGeom>
            <a:avLst/>
            <a:gdLst/>
            <a:ahLst/>
            <a:cxnLst/>
            <a:rect l="l" t="t" r="r" b="b"/>
            <a:pathLst>
              <a:path w="1379220" h="279400">
                <a:moveTo>
                  <a:pt x="0" y="279400"/>
                </a:moveTo>
                <a:lnTo>
                  <a:pt x="1379152" y="279400"/>
                </a:lnTo>
                <a:lnTo>
                  <a:pt x="1379152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993" y="10795"/>
            <a:ext cx="821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00"/>
                </a:solidFill>
                <a:latin typeface="Trebuchet MS"/>
                <a:cs typeface="Trebuchet MS"/>
              </a:rPr>
              <a:t>LIST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768" y="519683"/>
            <a:ext cx="2075688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7816" y="519683"/>
            <a:ext cx="117348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2655" y="519683"/>
            <a:ext cx="1723644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9767" y="519683"/>
            <a:ext cx="688848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4352" y="519683"/>
            <a:ext cx="688848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6667" y="519683"/>
            <a:ext cx="1827276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7411" y="519683"/>
            <a:ext cx="688848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31252" y="519683"/>
            <a:ext cx="1723644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08364" y="519683"/>
            <a:ext cx="688848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52204" y="519683"/>
            <a:ext cx="1095755" cy="914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9319" y="519683"/>
            <a:ext cx="697992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76025" y="676469"/>
            <a:ext cx="9164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15489" algn="l"/>
                <a:tab pos="5066665" algn="l"/>
                <a:tab pos="6689725" algn="l"/>
              </a:tabLst>
            </a:pP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List_VN=	</a:t>
            </a:r>
            <a:r>
              <a:rPr sz="3200" b="1" spc="-110" dirty="0">
                <a:solidFill>
                  <a:srgbClr val="FF0000"/>
                </a:solidFill>
                <a:latin typeface="Calisto MT"/>
                <a:cs typeface="Calisto MT"/>
              </a:rPr>
              <a:t>[</a:t>
            </a:r>
            <a:r>
              <a:rPr sz="3200" b="1" spc="-110" dirty="0">
                <a:latin typeface="Calisto MT"/>
                <a:cs typeface="Calisto MT"/>
              </a:rPr>
              <a:t>DATA</a:t>
            </a:r>
            <a:r>
              <a:rPr sz="3200" b="1" spc="-20" dirty="0">
                <a:latin typeface="Calisto MT"/>
                <a:cs typeface="Calisto MT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200" b="1" spc="-10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200" b="1" spc="-140" dirty="0">
                <a:latin typeface="Calisto MT"/>
                <a:cs typeface="Calisto MT"/>
              </a:rPr>
              <a:t>DATA	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200" b="1" spc="-10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200" b="1" spc="-140" dirty="0">
                <a:latin typeface="Calisto MT"/>
                <a:cs typeface="Calisto MT"/>
              </a:rPr>
              <a:t>DATA	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3200" b="1" spc="-135" dirty="0">
                <a:latin typeface="Calisto MT"/>
                <a:cs typeface="Calisto MT"/>
              </a:rPr>
              <a:t>DATA 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200" b="1" spc="25" dirty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sz="3200" b="1" dirty="0">
                <a:latin typeface="Calisto MT"/>
                <a:cs typeface="Calisto MT"/>
              </a:rPr>
              <a:t>….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]</a:t>
            </a:r>
            <a:endParaRPr sz="3200" dirty="0">
              <a:latin typeface="Calisto MT"/>
              <a:cs typeface="Calisto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53867" y="1400555"/>
            <a:ext cx="8343900" cy="736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72561" y="1492122"/>
            <a:ext cx="790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STRING, 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FLOAT,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TUPLE, 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LIST,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68" y="1144524"/>
            <a:ext cx="2235708" cy="1228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587" y="1162811"/>
            <a:ext cx="2144268" cy="11369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435" y="1317447"/>
            <a:ext cx="1490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60" dirty="0">
                <a:solidFill>
                  <a:srgbClr val="FFFF00"/>
                </a:solidFill>
                <a:latin typeface="Calisto MT"/>
                <a:cs typeface="Calisto MT"/>
              </a:rPr>
              <a:t>D</a:t>
            </a:r>
            <a:r>
              <a:rPr sz="4000" b="1" spc="-240" dirty="0">
                <a:solidFill>
                  <a:srgbClr val="FFFF00"/>
                </a:solidFill>
                <a:latin typeface="Calisto MT"/>
                <a:cs typeface="Calisto MT"/>
              </a:rPr>
              <a:t>A</a:t>
            </a:r>
            <a:r>
              <a:rPr sz="4000" b="1" spc="-135" dirty="0">
                <a:solidFill>
                  <a:srgbClr val="FFFF00"/>
                </a:solidFill>
                <a:latin typeface="Calisto MT"/>
                <a:cs typeface="Calisto MT"/>
              </a:rPr>
              <a:t>T</a:t>
            </a:r>
            <a:r>
              <a:rPr sz="4000" b="1" spc="-5" dirty="0">
                <a:solidFill>
                  <a:srgbClr val="FFFF00"/>
                </a:solidFill>
                <a:latin typeface="Calisto MT"/>
                <a:cs typeface="Calisto MT"/>
              </a:rPr>
              <a:t>A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10739" y="1402080"/>
            <a:ext cx="769619" cy="6294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1000" y="2971800"/>
            <a:ext cx="68383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1.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List=[]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2.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List=[1,2]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3.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List=[1,2,13.34,16.24]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4.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List=[1,2,(1,2,3,4)]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5.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List=[1,2,[1,2,3,4]]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6.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List=[1,2,13.34,16.2,"Hello!",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'Python!'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,</a:t>
            </a:r>
            <a:r>
              <a:rPr sz="24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"A"]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27685" algn="l"/>
              </a:tabLst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7.	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List=[1,2,[1,2,3,4],{1:12,2:"Hi!"}]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7680" y="2246376"/>
            <a:ext cx="2252472" cy="6050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9367" y="2054351"/>
            <a:ext cx="7208520" cy="27721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4440" y="2249423"/>
            <a:ext cx="6620256" cy="21838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0"/>
            <a:ext cx="79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00"/>
                </a:solidFill>
                <a:latin typeface="Trebuchet MS"/>
                <a:cs typeface="Trebuchet MS"/>
              </a:rPr>
              <a:t>List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203" y="1438655"/>
            <a:ext cx="10075164" cy="4174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5275" y="1633727"/>
            <a:ext cx="9486900" cy="3585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927" y="288036"/>
            <a:ext cx="5705856" cy="1286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483108"/>
            <a:ext cx="5117592" cy="697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0"/>
            <a:ext cx="79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00"/>
                </a:solidFill>
                <a:latin typeface="Trebuchet MS"/>
                <a:cs typeface="Trebuchet MS"/>
              </a:rPr>
              <a:t>List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032" y="1871471"/>
            <a:ext cx="8424671" cy="383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5104" y="2066544"/>
            <a:ext cx="7836408" cy="3246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6598" y="613409"/>
            <a:ext cx="8206740" cy="1324610"/>
          </a:xfrm>
          <a:custGeom>
            <a:avLst/>
            <a:gdLst/>
            <a:ahLst/>
            <a:cxnLst/>
            <a:rect l="l" t="t" r="r" b="b"/>
            <a:pathLst>
              <a:path w="8206740" h="1324610">
                <a:moveTo>
                  <a:pt x="0" y="1324356"/>
                </a:moveTo>
                <a:lnTo>
                  <a:pt x="8206740" y="1324356"/>
                </a:lnTo>
                <a:lnTo>
                  <a:pt x="820674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6598" y="613409"/>
            <a:ext cx="8206740" cy="1324610"/>
          </a:xfrm>
          <a:custGeom>
            <a:avLst/>
            <a:gdLst/>
            <a:ahLst/>
            <a:cxnLst/>
            <a:rect l="l" t="t" r="r" b="b"/>
            <a:pathLst>
              <a:path w="8206740" h="1324610">
                <a:moveTo>
                  <a:pt x="0" y="1324356"/>
                </a:moveTo>
                <a:lnTo>
                  <a:pt x="8206740" y="1324356"/>
                </a:lnTo>
                <a:lnTo>
                  <a:pt x="820674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ln w="1981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272" y="697991"/>
            <a:ext cx="3209544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2069" y="724788"/>
            <a:ext cx="3154680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5272" y="1002791"/>
            <a:ext cx="3717036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2069" y="1029588"/>
            <a:ext cx="3662172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272" y="1307591"/>
            <a:ext cx="2851404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2069" y="1334388"/>
            <a:ext cx="2797429" cy="249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2223" y="1612391"/>
            <a:ext cx="425196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9655" y="1639189"/>
            <a:ext cx="4197350" cy="249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3996" y="1612391"/>
            <a:ext cx="2968752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0792" y="1639189"/>
            <a:ext cx="2913888" cy="249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27107" y="0"/>
            <a:ext cx="2564892" cy="2513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22180" y="0"/>
            <a:ext cx="2141220" cy="2119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5" y="1203960"/>
            <a:ext cx="714756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1" y="1170432"/>
            <a:ext cx="989076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0036" y="1170432"/>
            <a:ext cx="600456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100" y="1170432"/>
            <a:ext cx="1065276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983" y="1170432"/>
            <a:ext cx="600456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5" y="1659635"/>
            <a:ext cx="714756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351" y="1626107"/>
            <a:ext cx="1065276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6236" y="1626107"/>
            <a:ext cx="230733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4179" y="1626107"/>
            <a:ext cx="612647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915" y="2116835"/>
            <a:ext cx="714756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351" y="2083307"/>
            <a:ext cx="1208532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9491" y="2083307"/>
            <a:ext cx="2238756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8855" y="2083307"/>
            <a:ext cx="716280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5744" y="2083307"/>
            <a:ext cx="1574291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915" y="2572511"/>
            <a:ext cx="714756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351" y="2538983"/>
            <a:ext cx="1222248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3208" y="2538983"/>
            <a:ext cx="1065276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9092" y="2538983"/>
            <a:ext cx="600456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915" y="3029711"/>
            <a:ext cx="714756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351" y="2996183"/>
            <a:ext cx="1290828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1788" y="2996183"/>
            <a:ext cx="1065276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47672" y="2996183"/>
            <a:ext cx="600456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15" y="3486911"/>
            <a:ext cx="714756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351" y="3453384"/>
            <a:ext cx="1656588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7548" y="3453384"/>
            <a:ext cx="1065276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13432" y="3453384"/>
            <a:ext cx="600456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915" y="3942588"/>
            <a:ext cx="714756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351" y="3909059"/>
            <a:ext cx="1842516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3476" y="3909059"/>
            <a:ext cx="600456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65020" y="3973067"/>
            <a:ext cx="1848611" cy="6827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200" y="3973067"/>
            <a:ext cx="1891283" cy="6827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7571" y="3909059"/>
            <a:ext cx="600455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915" y="4399788"/>
            <a:ext cx="714756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351" y="4366259"/>
            <a:ext cx="2715768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2041" y="1231544"/>
            <a:ext cx="5041265" cy="36779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rebuchet MS"/>
                <a:cs typeface="Trebuchet MS"/>
              </a:rPr>
              <a:t>len(</a:t>
            </a: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List</a:t>
            </a:r>
            <a:r>
              <a:rPr sz="2800" b="1" spc="-5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29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rebuchet MS"/>
                <a:cs typeface="Trebuchet MS"/>
              </a:rPr>
              <a:t>List</a:t>
            </a: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[Index/POS]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rebuchet MS"/>
                <a:cs typeface="Trebuchet MS"/>
              </a:rPr>
              <a:t>List[</a:t>
            </a: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Start : 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End</a:t>
            </a:r>
            <a:r>
              <a:rPr sz="2800" b="1" dirty="0">
                <a:latin typeface="Trebuchet MS"/>
                <a:cs typeface="Trebuchet MS"/>
              </a:rPr>
              <a:t>]</a:t>
            </a:r>
            <a:r>
              <a:rPr sz="2800" b="1" spc="-25" dirty="0"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rebuchet MS"/>
                <a:cs typeface="Trebuchet MS"/>
              </a:rPr>
              <a:t>Range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29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rebuchet MS"/>
                <a:cs typeface="Trebuchet MS"/>
              </a:rPr>
              <a:t>min(</a:t>
            </a: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List</a:t>
            </a:r>
            <a:r>
              <a:rPr sz="2800" b="1" spc="-5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max(</a:t>
            </a: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List</a:t>
            </a:r>
            <a:r>
              <a:rPr sz="2800" b="1" spc="-5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rebuchet MS"/>
                <a:cs typeface="Trebuchet MS"/>
              </a:rPr>
              <a:t>sorted(</a:t>
            </a: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List</a:t>
            </a:r>
            <a:r>
              <a:rPr sz="2800" b="1" spc="-5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29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rebuchet MS"/>
                <a:cs typeface="Trebuchet MS"/>
              </a:rPr>
              <a:t>List.sort(</a:t>
            </a:r>
            <a:r>
              <a:rPr sz="2400" b="1" spc="-5" dirty="0">
                <a:solidFill>
                  <a:srgbClr val="6F2F9F"/>
                </a:solidFill>
                <a:latin typeface="Trebuchet MS"/>
                <a:cs typeface="Trebuchet MS"/>
              </a:rPr>
              <a:t>reverse </a:t>
            </a:r>
            <a:r>
              <a:rPr sz="2400" b="1" dirty="0">
                <a:solidFill>
                  <a:srgbClr val="6F2F9F"/>
                </a:solidFill>
                <a:latin typeface="Trebuchet MS"/>
                <a:cs typeface="Trebuchet MS"/>
              </a:rPr>
              <a:t>=</a:t>
            </a:r>
            <a:r>
              <a:rPr sz="2400" b="1" spc="-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Trebuchet MS"/>
                <a:cs typeface="Trebuchet MS"/>
              </a:rPr>
              <a:t>False/True</a:t>
            </a:r>
            <a:r>
              <a:rPr sz="2800" b="1" spc="-35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rebuchet MS"/>
                <a:cs typeface="Trebuchet MS"/>
              </a:rPr>
              <a:t>List.reverse()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5099304" cy="9479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051" y="228600"/>
            <a:ext cx="4757928" cy="48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912" y="236093"/>
            <a:ext cx="4684176" cy="4074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85246" y="1392612"/>
            <a:ext cx="265742" cy="2509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78726" y="1421469"/>
            <a:ext cx="1262987" cy="34680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5700" y="1202436"/>
            <a:ext cx="588264" cy="7894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24571" y="1202436"/>
            <a:ext cx="2129028" cy="7894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84207" y="1202436"/>
            <a:ext cx="588264" cy="7894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1576" y="1693164"/>
            <a:ext cx="714755" cy="7299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9923" y="1658111"/>
            <a:ext cx="2267712" cy="7894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48243" y="1658111"/>
            <a:ext cx="1377696" cy="7894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51576" y="2150364"/>
            <a:ext cx="714755" cy="7299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9923" y="2115311"/>
            <a:ext cx="3252216" cy="7894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1576" y="2606039"/>
            <a:ext cx="714755" cy="7299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49923" y="2570988"/>
            <a:ext cx="647700" cy="7894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28232" y="2570988"/>
            <a:ext cx="2278380" cy="7894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37219" y="2570988"/>
            <a:ext cx="588264" cy="7894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56092" y="2570988"/>
            <a:ext cx="2087879" cy="7894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74580" y="2570988"/>
            <a:ext cx="588264" cy="78943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83368" y="2570988"/>
            <a:ext cx="1603248" cy="7894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1576" y="3063239"/>
            <a:ext cx="714755" cy="7299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49923" y="3028188"/>
            <a:ext cx="647700" cy="7894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28232" y="3028188"/>
            <a:ext cx="2157984" cy="7894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16823" y="3028188"/>
            <a:ext cx="1481327" cy="7894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28759" y="3028188"/>
            <a:ext cx="1278636" cy="7894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38004" y="3028188"/>
            <a:ext cx="588264" cy="7894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51576" y="3520440"/>
            <a:ext cx="714755" cy="7299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49923" y="3485388"/>
            <a:ext cx="2404872" cy="7894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85404" y="3485388"/>
            <a:ext cx="2049779" cy="7894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765792" y="3485388"/>
            <a:ext cx="588264" cy="7894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51576" y="3976115"/>
            <a:ext cx="714755" cy="7299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9923" y="3941064"/>
            <a:ext cx="923544" cy="7894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92468" y="3941064"/>
            <a:ext cx="1150620" cy="7894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98664" y="4070603"/>
            <a:ext cx="4302252" cy="5760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943727" y="1264310"/>
            <a:ext cx="5782310" cy="32207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3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List.pop(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Index/POS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29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List.remove(item)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b="1" dirty="0">
                <a:latin typeface="Times New Roman"/>
                <a:cs typeface="Times New Roman"/>
              </a:rPr>
              <a:t>List2=List1.copy()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29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*List.append(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Item/LIST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sz="2800" b="1" spc="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*List.extend(other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*List.insert(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POS,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Item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29"/>
              </a:spcBef>
              <a:buFont typeface="Wingdings"/>
              <a:buChar char=""/>
              <a:tabLst>
                <a:tab pos="527685" algn="l"/>
                <a:tab pos="528320" algn="l"/>
                <a:tab pos="1815464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List	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[POS/Index/Range like[Start :</a:t>
            </a:r>
            <a:r>
              <a:rPr sz="2000" b="1" spc="-1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End]]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416" y="2851404"/>
            <a:ext cx="3273552" cy="324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6488" y="3046476"/>
            <a:ext cx="2685288" cy="2657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497" y="863346"/>
            <a:ext cx="3876040" cy="2068195"/>
          </a:xfrm>
          <a:custGeom>
            <a:avLst/>
            <a:gdLst/>
            <a:ahLst/>
            <a:cxnLst/>
            <a:rect l="l" t="t" r="r" b="b"/>
            <a:pathLst>
              <a:path w="3876040" h="2068195">
                <a:moveTo>
                  <a:pt x="0" y="2068067"/>
                </a:moveTo>
                <a:lnTo>
                  <a:pt x="3875532" y="2068067"/>
                </a:lnTo>
                <a:lnTo>
                  <a:pt x="3875532" y="0"/>
                </a:lnTo>
                <a:lnTo>
                  <a:pt x="0" y="0"/>
                </a:lnTo>
                <a:lnTo>
                  <a:pt x="0" y="2068067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497" y="863346"/>
            <a:ext cx="3876040" cy="2068195"/>
          </a:xfrm>
          <a:custGeom>
            <a:avLst/>
            <a:gdLst/>
            <a:ahLst/>
            <a:cxnLst/>
            <a:rect l="l" t="t" r="r" b="b"/>
            <a:pathLst>
              <a:path w="3876040" h="2068195">
                <a:moveTo>
                  <a:pt x="0" y="2068067"/>
                </a:moveTo>
                <a:lnTo>
                  <a:pt x="3875532" y="2068067"/>
                </a:lnTo>
                <a:lnTo>
                  <a:pt x="3875532" y="0"/>
                </a:lnTo>
                <a:lnTo>
                  <a:pt x="0" y="0"/>
                </a:lnTo>
                <a:lnTo>
                  <a:pt x="0" y="206806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79" y="822960"/>
            <a:ext cx="806196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822960"/>
            <a:ext cx="768095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8219" y="822960"/>
            <a:ext cx="434340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1149096"/>
            <a:ext cx="870204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508" y="1149096"/>
            <a:ext cx="1552956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7088" y="1149096"/>
            <a:ext cx="443484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679" y="1475232"/>
            <a:ext cx="870204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508" y="1475232"/>
            <a:ext cx="1601724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5855" y="1475232"/>
            <a:ext cx="443483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79" y="1801367"/>
            <a:ext cx="879347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651" y="1801367"/>
            <a:ext cx="986028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9303" y="1801367"/>
            <a:ext cx="2415540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3467" y="1801367"/>
            <a:ext cx="426720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79" y="2127504"/>
            <a:ext cx="880872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176" y="2127504"/>
            <a:ext cx="768096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2896" y="2127504"/>
            <a:ext cx="434340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79" y="2453639"/>
            <a:ext cx="929640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944" y="2453639"/>
            <a:ext cx="768095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1663" y="2453639"/>
            <a:ext cx="434340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3085" y="865210"/>
            <a:ext cx="3367404" cy="198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5420">
              <a:lnSpc>
                <a:spcPct val="107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len(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List</a:t>
            </a:r>
            <a:r>
              <a:rPr sz="2000" b="1" dirty="0">
                <a:latin typeface="Trebuchet MS"/>
                <a:cs typeface="Trebuchet MS"/>
              </a:rPr>
              <a:t>)  </a:t>
            </a:r>
            <a:r>
              <a:rPr sz="2000" b="1" spc="-5" dirty="0">
                <a:latin typeface="Trebuchet MS"/>
                <a:cs typeface="Trebuchet MS"/>
              </a:rPr>
              <a:t>List[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Index/POS</a:t>
            </a:r>
            <a:r>
              <a:rPr sz="2000" b="1" spc="-5" dirty="0">
                <a:latin typeface="Trebuchet MS"/>
                <a:cs typeface="Trebuchet MS"/>
              </a:rPr>
              <a:t>]  List[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Start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000" b="1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End</a:t>
            </a:r>
            <a:r>
              <a:rPr sz="2000" b="1" dirty="0">
                <a:latin typeface="Trebuchet MS"/>
                <a:cs typeface="Trebuchet MS"/>
              </a:rPr>
              <a:t>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000" b="1" dirty="0">
                <a:latin typeface="Arial"/>
                <a:cs typeface="Arial"/>
              </a:rPr>
              <a:t>List[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Start : End: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20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000" b="1" spc="-2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 marR="2238375">
              <a:lnSpc>
                <a:spcPts val="2570"/>
              </a:lnSpc>
              <a:spcBef>
                <a:spcPts val="110"/>
              </a:spcBef>
            </a:pPr>
            <a:r>
              <a:rPr sz="2000" b="1" dirty="0">
                <a:latin typeface="Trebuchet MS"/>
                <a:cs typeface="Trebuchet MS"/>
              </a:rPr>
              <a:t>min(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List</a:t>
            </a:r>
            <a:r>
              <a:rPr sz="2000" b="1" dirty="0">
                <a:latin typeface="Trebuchet MS"/>
                <a:cs typeface="Trebuchet MS"/>
              </a:rPr>
              <a:t>)  max</a:t>
            </a:r>
            <a:r>
              <a:rPr sz="2000" b="1" spc="-5" dirty="0">
                <a:latin typeface="Trebuchet MS"/>
                <a:cs typeface="Trebuchet MS"/>
              </a:rPr>
              <a:t>(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Lis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389120" cy="765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779" y="200913"/>
            <a:ext cx="3833266" cy="3350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71771" y="470916"/>
            <a:ext cx="3774948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9091" y="533526"/>
            <a:ext cx="3458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List=[1,2,13,4,8,11,6,3,5,9,10]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71771" y="1080516"/>
            <a:ext cx="7487411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9091" y="1143381"/>
            <a:ext cx="7171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##List[Index/POS]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|List[Start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: End]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|List[Start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: End: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Value]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19091" y="1448181"/>
            <a:ext cx="243141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print(List[0])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print(List[5])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print(List[:])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print(List[2:])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print(List[2:7])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print(List[::])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print(List[2::2])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print(List[2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7:3</a:t>
            </a:r>
            <a:r>
              <a:rPr sz="2000" b="1" spc="-15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print(List[:7:])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71771" y="5042915"/>
            <a:ext cx="1601724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19091" y="4192015"/>
            <a:ext cx="22904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699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print(List[5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::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2])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10"/>
              <a:tabLst>
                <a:tab pos="469900" algn="l"/>
              </a:tabLst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print(List[::-1])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10"/>
              <a:tabLst>
                <a:tab pos="469900" algn="l"/>
              </a:tabLst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print(List[::-3])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##min(List)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71771" y="5652515"/>
            <a:ext cx="1671827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4952" y="775716"/>
            <a:ext cx="611124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19091" y="838657"/>
            <a:ext cx="28663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259588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1.	pr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nt(len(Li</a:t>
            </a:r>
            <a:r>
              <a:rPr sz="2000" b="1" spc="-2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t))	</a:t>
            </a:r>
            <a:r>
              <a:rPr sz="2000" b="1" spc="-110" dirty="0">
                <a:solidFill>
                  <a:srgbClr val="6F2F9F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54952" y="1385316"/>
            <a:ext cx="483107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4952" y="1690116"/>
            <a:ext cx="611124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4952" y="1994916"/>
            <a:ext cx="3872484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4952" y="2299716"/>
            <a:ext cx="3310128" cy="5699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4952" y="2604516"/>
            <a:ext cx="2045207" cy="5699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4952" y="2909316"/>
            <a:ext cx="3872484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4952" y="3214116"/>
            <a:ext cx="2058924" cy="5699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4952" y="3518915"/>
            <a:ext cx="1202436" cy="569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54952" y="3823715"/>
            <a:ext cx="2607563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54952" y="4128515"/>
            <a:ext cx="1341120" cy="5699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4952" y="4433315"/>
            <a:ext cx="3872484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4952" y="4738115"/>
            <a:ext cx="1636776" cy="56997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02906" y="1448815"/>
            <a:ext cx="355600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10" dirty="0">
                <a:solidFill>
                  <a:srgbClr val="6F2F9F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[1, 2, 13, 4, 8, </a:t>
            </a:r>
            <a:r>
              <a:rPr sz="2000" b="1" spc="-40" dirty="0">
                <a:solidFill>
                  <a:srgbClr val="6F2F9F"/>
                </a:solidFill>
                <a:latin typeface="Arial"/>
                <a:cs typeface="Arial"/>
              </a:rPr>
              <a:t>11,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6, 3, 5, 9,</a:t>
            </a:r>
            <a:r>
              <a:rPr sz="2000" b="1" spc="-1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[13, 4, 8, </a:t>
            </a:r>
            <a:r>
              <a:rPr sz="2000" b="1" spc="-40" dirty="0">
                <a:solidFill>
                  <a:srgbClr val="6F2F9F"/>
                </a:solidFill>
                <a:latin typeface="Arial"/>
                <a:cs typeface="Arial"/>
              </a:rPr>
              <a:t>11,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6, 3, 5, 9,</a:t>
            </a:r>
            <a:r>
              <a:rPr sz="2000" b="1" spc="-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[13, 4, 8, </a:t>
            </a:r>
            <a:r>
              <a:rPr sz="2000" b="1" spc="-35" dirty="0">
                <a:solidFill>
                  <a:srgbClr val="6F2F9F"/>
                </a:solidFill>
                <a:latin typeface="Arial"/>
                <a:cs typeface="Arial"/>
              </a:rPr>
              <a:t>11,</a:t>
            </a:r>
            <a:r>
              <a:rPr sz="2000" b="1" spc="-1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6]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[1, 2, 13, 4, 8, </a:t>
            </a:r>
            <a:r>
              <a:rPr sz="2000" b="1" spc="-40" dirty="0">
                <a:solidFill>
                  <a:srgbClr val="6F2F9F"/>
                </a:solidFill>
                <a:latin typeface="Arial"/>
                <a:cs typeface="Arial"/>
              </a:rPr>
              <a:t>11,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6, 3, 5, 9,</a:t>
            </a:r>
            <a:r>
              <a:rPr sz="2000" b="1" spc="-1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[13, 8, 6, 5,</a:t>
            </a:r>
            <a:r>
              <a:rPr sz="2000" b="1" spc="-1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[13,</a:t>
            </a:r>
            <a:r>
              <a:rPr sz="20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6F2F9F"/>
                </a:solidFill>
                <a:latin typeface="Arial"/>
                <a:cs typeface="Arial"/>
              </a:rPr>
              <a:t>11]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[1, 2, 13, 4, 8, </a:t>
            </a:r>
            <a:r>
              <a:rPr sz="2000" b="1" spc="-40" dirty="0">
                <a:solidFill>
                  <a:srgbClr val="6F2F9F"/>
                </a:solidFill>
                <a:latin typeface="Arial"/>
                <a:cs typeface="Arial"/>
              </a:rPr>
              <a:t>11,</a:t>
            </a:r>
            <a:r>
              <a:rPr sz="2000" b="1" spc="-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6]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6F2F9F"/>
                </a:solidFill>
                <a:latin typeface="Arial"/>
                <a:cs typeface="Arial"/>
              </a:rPr>
              <a:t>[11,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3,</a:t>
            </a:r>
            <a:r>
              <a:rPr sz="20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9]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[10, 9, 5, 3, 6, </a:t>
            </a:r>
            <a:r>
              <a:rPr sz="2000" b="1" spc="-40" dirty="0">
                <a:solidFill>
                  <a:srgbClr val="6F2F9F"/>
                </a:solidFill>
                <a:latin typeface="Arial"/>
                <a:cs typeface="Arial"/>
              </a:rPr>
              <a:t>11,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8, 4, 13, 2,</a:t>
            </a:r>
            <a:r>
              <a:rPr sz="2000" b="1" spc="-19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1]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[10, 3, 8,</a:t>
            </a:r>
            <a:r>
              <a:rPr sz="2000" b="1" spc="-7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2]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32699" y="5493629"/>
            <a:ext cx="104825" cy="2097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4952" y="5957315"/>
            <a:ext cx="624840" cy="56997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419091" y="5411520"/>
            <a:ext cx="28930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  <a:tabLst>
                <a:tab pos="469265" algn="l"/>
                <a:tab pos="259588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1.	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print(min(List))	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##max(List)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  <a:tab pos="259588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1.	print(max(L</a:t>
            </a:r>
            <a:r>
              <a:rPr sz="2000" b="1" spc="-2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st))	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468" y="2298192"/>
            <a:ext cx="3829812" cy="3796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540" y="2493264"/>
            <a:ext cx="3241548" cy="3208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0104" cy="734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46" y="181610"/>
            <a:ext cx="3413575" cy="300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741426"/>
            <a:ext cx="4014470" cy="1475740"/>
          </a:xfrm>
          <a:custGeom>
            <a:avLst/>
            <a:gdLst/>
            <a:ahLst/>
            <a:cxnLst/>
            <a:rect l="l" t="t" r="r" b="b"/>
            <a:pathLst>
              <a:path w="4014470" h="1475739">
                <a:moveTo>
                  <a:pt x="0" y="1475232"/>
                </a:moveTo>
                <a:lnTo>
                  <a:pt x="4014216" y="1475232"/>
                </a:lnTo>
                <a:lnTo>
                  <a:pt x="4014216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741426"/>
            <a:ext cx="4014470" cy="1475740"/>
          </a:xfrm>
          <a:custGeom>
            <a:avLst/>
            <a:gdLst/>
            <a:ahLst/>
            <a:cxnLst/>
            <a:rect l="l" t="t" r="r" b="b"/>
            <a:pathLst>
              <a:path w="4014470" h="1475739">
                <a:moveTo>
                  <a:pt x="0" y="1475232"/>
                </a:moveTo>
                <a:lnTo>
                  <a:pt x="4014216" y="1475232"/>
                </a:lnTo>
                <a:lnTo>
                  <a:pt x="4014216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447" y="669036"/>
            <a:ext cx="157886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4919" y="669036"/>
            <a:ext cx="1024128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9655" y="669036"/>
            <a:ext cx="588263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6064" y="669036"/>
            <a:ext cx="1516380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28" y="1188719"/>
            <a:ext cx="1661160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9136" y="1254252"/>
            <a:ext cx="1481327" cy="5760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2992" y="1254252"/>
            <a:ext cx="1556004" cy="576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0564" y="1124711"/>
            <a:ext cx="588263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447" y="1581911"/>
            <a:ext cx="2549652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63727" y="731149"/>
            <a:ext cx="3739515" cy="1395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sorted(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FFFF00"/>
                </a:solidFill>
              </a:rPr>
              <a:t>#temp 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List.sort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b="0" dirty="0">
                <a:solidFill>
                  <a:srgbClr val="6F2F9F"/>
                </a:solidFill>
                <a:latin typeface="Arial"/>
                <a:cs typeface="Arial"/>
              </a:rPr>
              <a:t>reverse =</a:t>
            </a:r>
            <a:r>
              <a:rPr b="0" spc="-9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F0000"/>
                </a:solidFill>
                <a:latin typeface="Arial"/>
                <a:cs typeface="Arial"/>
              </a:rPr>
              <a:t>False/True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)  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List.reverse()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1434" y="403986"/>
            <a:ext cx="404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List=[1,2,13,4,8,11,6,3,5,9,10]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19600" y="1143000"/>
            <a:ext cx="6854825" cy="478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  <a:tabLst>
                <a:tab pos="2596515" algn="l"/>
              </a:tabLst>
            </a:pPr>
            <a:r>
              <a:rPr sz="3600" spc="-7" baseline="2314" dirty="0">
                <a:solidFill>
                  <a:srgbClr val="001F5F"/>
                </a:solidFill>
                <a:latin typeface="Arial"/>
                <a:cs typeface="Arial"/>
              </a:rPr>
              <a:t>print(sorted(List))	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[1, 2, 3,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4,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5, 6,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8,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9, 10, 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11,</a:t>
            </a:r>
            <a:r>
              <a:rPr sz="24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13]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List=[1,2,13,4,8,11,6,3,5,9,10]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List.sort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  <a:spcBef>
                <a:spcPts val="135"/>
              </a:spcBef>
              <a:tabLst>
                <a:tab pos="1470025" algn="l"/>
              </a:tabLst>
            </a:pPr>
            <a:r>
              <a:rPr sz="3600" spc="-7" baseline="3472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[1, 2, 3,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4,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5, 6,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8,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9, 10, 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11,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13]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List=[1,2,13,4,8,11,6,3,5,9,10]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List.sort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(reverse=False)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  <a:spcBef>
                <a:spcPts val="135"/>
              </a:spcBef>
              <a:tabLst>
                <a:tab pos="1470025" algn="l"/>
              </a:tabLst>
            </a:pPr>
            <a:r>
              <a:rPr sz="3600" spc="-7" baseline="3472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[1, 2, 3,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4,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5, 6,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8,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9, 10, 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11,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13]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List=[1,2,13,4,8,11,6,3,5,9,10]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List.sort(reverse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=True)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  <a:spcBef>
                <a:spcPts val="130"/>
              </a:spcBef>
              <a:tabLst>
                <a:tab pos="1470025" algn="l"/>
              </a:tabLst>
            </a:pPr>
            <a:r>
              <a:rPr sz="3600" spc="-7" baseline="3472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[13, 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11,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10,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9, 8, 6, 5, 4, 3, 2,</a:t>
            </a:r>
            <a:r>
              <a:rPr sz="2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1]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List=[1,2,13,4,8,11,6,3,5,9,10]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List.reverse()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70025" algn="l"/>
              </a:tabLst>
            </a:pPr>
            <a:r>
              <a:rPr sz="3600" spc="-7" baseline="3472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[10, 9, 5,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3,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6, </a:t>
            </a:r>
            <a:r>
              <a:rPr sz="2400" b="1" spc="-50" dirty="0">
                <a:solidFill>
                  <a:srgbClr val="C00000"/>
                </a:solidFill>
                <a:latin typeface="Arial"/>
                <a:cs typeface="Arial"/>
              </a:rPr>
              <a:t>11,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8,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4, 13, 2,</a:t>
            </a:r>
            <a:r>
              <a:rPr sz="2400" b="1" spc="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1]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27" y="2519172"/>
            <a:ext cx="2959608" cy="293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00" y="2714244"/>
            <a:ext cx="2371344" cy="2346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99460" cy="66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884" y="164845"/>
            <a:ext cx="2977784" cy="2644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899922"/>
            <a:ext cx="3467100" cy="1201420"/>
          </a:xfrm>
          <a:custGeom>
            <a:avLst/>
            <a:gdLst/>
            <a:ahLst/>
            <a:cxnLst/>
            <a:rect l="l" t="t" r="r" b="b"/>
            <a:pathLst>
              <a:path w="3467100" h="1201420">
                <a:moveTo>
                  <a:pt x="0" y="1200912"/>
                </a:moveTo>
                <a:lnTo>
                  <a:pt x="3467100" y="1200912"/>
                </a:lnTo>
                <a:lnTo>
                  <a:pt x="3467100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899922"/>
            <a:ext cx="3467100" cy="1201420"/>
          </a:xfrm>
          <a:custGeom>
            <a:avLst/>
            <a:gdLst/>
            <a:ahLst/>
            <a:cxnLst/>
            <a:rect l="l" t="t" r="r" b="b"/>
            <a:pathLst>
              <a:path w="3467100" h="1201420">
                <a:moveTo>
                  <a:pt x="0" y="1200912"/>
                </a:moveTo>
                <a:lnTo>
                  <a:pt x="3467100" y="1200912"/>
                </a:lnTo>
                <a:lnTo>
                  <a:pt x="3467100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8200"/>
            <a:ext cx="1958339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2955" y="838200"/>
            <a:ext cx="1795271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2844" y="838200"/>
            <a:ext cx="507492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203960"/>
            <a:ext cx="2695956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0572" y="1203960"/>
            <a:ext cx="1098803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3992" y="1203960"/>
            <a:ext cx="507492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69719"/>
            <a:ext cx="1638300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2916" y="1569719"/>
            <a:ext cx="580644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175" y="1569719"/>
            <a:ext cx="1760220" cy="679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3011" y="1569719"/>
            <a:ext cx="507491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9" y="914780"/>
            <a:ext cx="32105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List.append(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Item/LIST</a:t>
            </a:r>
            <a:r>
              <a:rPr sz="2400" b="1" spc="-5" dirty="0">
                <a:latin typeface="Times New Roman"/>
                <a:cs typeface="Times New Roman"/>
              </a:rPr>
              <a:t>)  </a:t>
            </a:r>
            <a:r>
              <a:rPr sz="2400" b="1" dirty="0">
                <a:latin typeface="Times New Roman"/>
                <a:cs typeface="Times New Roman"/>
              </a:rPr>
              <a:t>List.extend (other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400" b="1" spc="-5" dirty="0">
                <a:latin typeface="Times New Roman"/>
                <a:cs typeface="Times New Roman"/>
              </a:rPr>
              <a:t>)  </a:t>
            </a:r>
            <a:r>
              <a:rPr sz="2400" b="1" dirty="0">
                <a:latin typeface="Times New Roman"/>
                <a:cs typeface="Times New Roman"/>
              </a:rPr>
              <a:t>List.insert(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POS,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Item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13040" y="766318"/>
            <a:ext cx="356425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##List.insert( POS/LOC,</a:t>
            </a:r>
            <a:r>
              <a:rPr sz="2000" b="1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Item)  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List=[1,2,13,4,8,11]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List.insert(-2,23)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13040" y="1681099"/>
            <a:ext cx="1213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13040" y="1985899"/>
            <a:ext cx="22625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List=[1,2,13,4,8,11]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List.insert(2,33)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3040" y="2595499"/>
            <a:ext cx="1213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print(List)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36591" y="633983"/>
            <a:ext cx="1409700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04915" y="633983"/>
            <a:ext cx="426720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0259" y="633983"/>
            <a:ext cx="1679447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36591" y="1548383"/>
            <a:ext cx="2747771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6591" y="2767583"/>
            <a:ext cx="2482595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33647" y="83565"/>
            <a:ext cx="394589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List=[1,2,13,4,8,11,6]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List[3]=-10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  <a:spcBef>
                <a:spcPts val="35"/>
              </a:spcBef>
              <a:tabLst>
                <a:tab pos="1362075" algn="l"/>
              </a:tabLst>
            </a:pPr>
            <a:r>
              <a:rPr sz="3000" b="1" baseline="1388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[1, 2, 13, -10, 8,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11,</a:t>
            </a:r>
            <a:r>
              <a:rPr sz="2000" b="1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6]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List=[1,2,13,4,8,11,6]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List[3:5]=[9,10]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  <a:spcBef>
                <a:spcPts val="35"/>
              </a:spcBef>
              <a:tabLst>
                <a:tab pos="1362075" algn="l"/>
              </a:tabLst>
            </a:pPr>
            <a:r>
              <a:rPr sz="3000" b="1" baseline="1388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[1, 2, 13, 9, 10,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11,</a:t>
            </a:r>
            <a:r>
              <a:rPr sz="2000" b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6]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##List.append(Item/LIST) in</a:t>
            </a:r>
            <a:r>
              <a:rPr sz="2000" b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END 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List=[1,2,13,4,8]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2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List.append(123)</a:t>
            </a:r>
            <a:endParaRPr sz="2000">
              <a:latin typeface="Arial"/>
              <a:cs typeface="Arial"/>
            </a:endParaRPr>
          </a:p>
          <a:p>
            <a:pPr marL="12700" marR="434975">
              <a:lnSpc>
                <a:spcPts val="2370"/>
              </a:lnSpc>
              <a:spcBef>
                <a:spcPts val="140"/>
              </a:spcBef>
              <a:tabLst>
                <a:tab pos="1362075" algn="l"/>
              </a:tabLst>
            </a:pPr>
            <a:r>
              <a:rPr sz="3000" b="1" baseline="1388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[1, 2, 13, 4, 8,</a:t>
            </a:r>
            <a:r>
              <a:rPr sz="2000" b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123] 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List=[1,2,13,4,8]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2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List.append([33,122,44])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36591" y="3681984"/>
            <a:ext cx="3496056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36591" y="4901184"/>
            <a:ext cx="2609088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36591" y="5815584"/>
            <a:ext cx="3326891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33647" y="3746119"/>
            <a:ext cx="452882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00"/>
              </a:spcBef>
              <a:tabLst>
                <a:tab pos="1362075" algn="l"/>
              </a:tabLst>
            </a:pPr>
            <a:r>
              <a:rPr sz="3000" b="1" baseline="1388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[1, 2, 13, 4, 8, [33, 122,</a:t>
            </a:r>
            <a:r>
              <a:rPr sz="2000" b="1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44]]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##List.extend(other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LIST)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List=[1,2,13,4,11]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List.extend([123])</a:t>
            </a:r>
            <a:endParaRPr sz="2000">
              <a:latin typeface="Arial"/>
              <a:cs typeface="Arial"/>
            </a:endParaRPr>
          </a:p>
          <a:p>
            <a:pPr marL="12700" marR="892175">
              <a:lnSpc>
                <a:spcPts val="2370"/>
              </a:lnSpc>
              <a:spcBef>
                <a:spcPts val="140"/>
              </a:spcBef>
              <a:tabLst>
                <a:tab pos="1362075" algn="l"/>
              </a:tabLst>
            </a:pPr>
            <a:r>
              <a:rPr sz="3000" b="1" baseline="1388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[1, 2, 13, 4,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11,</a:t>
            </a:r>
            <a:r>
              <a:rPr sz="2000" b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123] 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List=[1,2,13,4,8]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25"/>
              </a:lnSpc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List.extend([33,122,44])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362075" algn="l"/>
              </a:tabLst>
            </a:pPr>
            <a:r>
              <a:rPr sz="3000" b="1" baseline="1388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[1, 2, 13, 4, 8, 33, 122,</a:t>
            </a:r>
            <a:r>
              <a:rPr sz="20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44]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2747" y="1586483"/>
            <a:ext cx="2749296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180321" y="1649983"/>
            <a:ext cx="2432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[1, 2, 13, 4, 23, 8,</a:t>
            </a:r>
            <a:r>
              <a:rPr sz="2000" b="1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C000"/>
                </a:solidFill>
                <a:latin typeface="Arial"/>
                <a:cs typeface="Arial"/>
              </a:rPr>
              <a:t>11]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032747" y="2500883"/>
            <a:ext cx="2749296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80321" y="2564383"/>
            <a:ext cx="2432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[1, 2, 33, 13, 4, 8,</a:t>
            </a:r>
            <a:r>
              <a:rPr sz="2000" b="1" spc="-1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C000"/>
                </a:solidFill>
                <a:latin typeface="Arial"/>
                <a:cs typeface="Arial"/>
              </a:rPr>
              <a:t>11]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7801" y="2761923"/>
            <a:ext cx="3037085" cy="3040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0367" y="2700527"/>
            <a:ext cx="3034284" cy="300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0104" cy="734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46" y="181610"/>
            <a:ext cx="3413575" cy="300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45708"/>
            <a:ext cx="1038225" cy="812800"/>
          </a:xfrm>
          <a:custGeom>
            <a:avLst/>
            <a:gdLst/>
            <a:ahLst/>
            <a:cxnLst/>
            <a:rect l="l" t="t" r="r" b="b"/>
            <a:pathLst>
              <a:path w="1038225" h="812800">
                <a:moveTo>
                  <a:pt x="0" y="812291"/>
                </a:moveTo>
                <a:lnTo>
                  <a:pt x="1037844" y="812291"/>
                </a:lnTo>
                <a:lnTo>
                  <a:pt x="1037844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596" y="6008928"/>
            <a:ext cx="427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018" y="698754"/>
            <a:ext cx="5521960" cy="1671955"/>
          </a:xfrm>
          <a:custGeom>
            <a:avLst/>
            <a:gdLst/>
            <a:ahLst/>
            <a:cxnLst/>
            <a:rect l="l" t="t" r="r" b="b"/>
            <a:pathLst>
              <a:path w="5521960" h="1671955">
                <a:moveTo>
                  <a:pt x="0" y="1671827"/>
                </a:moveTo>
                <a:lnTo>
                  <a:pt x="5521452" y="1671827"/>
                </a:lnTo>
                <a:lnTo>
                  <a:pt x="5521452" y="0"/>
                </a:lnTo>
                <a:lnTo>
                  <a:pt x="0" y="0"/>
                </a:lnTo>
                <a:lnTo>
                  <a:pt x="0" y="1671827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018" y="698754"/>
            <a:ext cx="5521960" cy="1671955"/>
          </a:xfrm>
          <a:custGeom>
            <a:avLst/>
            <a:gdLst/>
            <a:ahLst/>
            <a:cxnLst/>
            <a:rect l="l" t="t" r="r" b="b"/>
            <a:pathLst>
              <a:path w="5521960" h="1671955">
                <a:moveTo>
                  <a:pt x="0" y="1671827"/>
                </a:moveTo>
                <a:lnTo>
                  <a:pt x="5521452" y="1671827"/>
                </a:lnTo>
                <a:lnTo>
                  <a:pt x="5521452" y="0"/>
                </a:lnTo>
                <a:lnTo>
                  <a:pt x="0" y="0"/>
                </a:lnTo>
                <a:lnTo>
                  <a:pt x="0" y="16718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96" y="644651"/>
            <a:ext cx="1583436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2247" y="644651"/>
            <a:ext cx="1828800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5664" y="644651"/>
            <a:ext cx="507492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" y="1010411"/>
            <a:ext cx="2729484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6" y="1376172"/>
            <a:ext cx="79552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016" y="1376172"/>
            <a:ext cx="990600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0911" y="1440180"/>
            <a:ext cx="429768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6255" y="1440180"/>
            <a:ext cx="899159" cy="573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0992" y="1440180"/>
            <a:ext cx="1138428" cy="5730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4995" y="1440180"/>
            <a:ext cx="1496568" cy="5730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7140" y="1440180"/>
            <a:ext cx="515112" cy="5730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7828" y="1440180"/>
            <a:ext cx="1725168" cy="573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96" y="1844039"/>
            <a:ext cx="1837944" cy="6797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1386" y="720039"/>
            <a:ext cx="5288915" cy="159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List.pop(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Index/POS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List.remove(item)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3855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List	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[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POS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|Index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|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Range 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like</a:t>
            </a:r>
            <a:r>
              <a:rPr sz="20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:[Start </a:t>
            </a:r>
            <a:r>
              <a:rPr sz="2000" b="1" dirty="0">
                <a:solidFill>
                  <a:srgbClr val="FFC000"/>
                </a:solidFill>
                <a:latin typeface="Times New Roman"/>
                <a:cs typeface="Times New Roman"/>
              </a:rPr>
              <a:t>:</a:t>
            </a:r>
            <a:r>
              <a:rPr sz="2000" b="1" spc="-7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C000"/>
                </a:solidFill>
                <a:latin typeface="Times New Roman"/>
                <a:cs typeface="Times New Roman"/>
              </a:rPr>
              <a:t>End]]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latin typeface="Times New Roman"/>
                <a:cs typeface="Times New Roman"/>
              </a:rPr>
              <a:t>List.clear()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60720" y="0"/>
            <a:ext cx="3686555" cy="5318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0720" y="266700"/>
            <a:ext cx="1403603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0720" y="571500"/>
            <a:ext cx="2912364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0720" y="876300"/>
            <a:ext cx="2171700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08294" y="635253"/>
            <a:ext cx="25996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POS) 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item=List.pop(2)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60720" y="1181100"/>
            <a:ext cx="1487424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60720" y="1485900"/>
            <a:ext cx="1946148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65492" y="1485900"/>
            <a:ext cx="425196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9311" y="1485900"/>
            <a:ext cx="566927" cy="5699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08294" y="1549653"/>
            <a:ext cx="1941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item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60720" y="1790700"/>
            <a:ext cx="1487424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0720" y="2095500"/>
            <a:ext cx="1403603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08294" y="1854149"/>
            <a:ext cx="117157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print(i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em)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print(List)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60720" y="2400300"/>
            <a:ext cx="2587752" cy="5699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0720" y="2705100"/>
            <a:ext cx="3686555" cy="5699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60720" y="3009900"/>
            <a:ext cx="1967483" cy="569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60720" y="3314700"/>
            <a:ext cx="1403603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60720" y="3619500"/>
            <a:ext cx="2089403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0720" y="3924300"/>
            <a:ext cx="1403603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60720" y="4229100"/>
            <a:ext cx="1967483" cy="569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60720" y="4533900"/>
            <a:ext cx="2598420" cy="5699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60720" y="4838700"/>
            <a:ext cx="5474208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60720" y="5143500"/>
            <a:ext cx="3686555" cy="5699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60720" y="5448300"/>
            <a:ext cx="1147572" cy="56997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0720" y="5753100"/>
            <a:ext cx="4529328" cy="56997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08294" y="4903470"/>
            <a:ext cx="51638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##del List [POS/Index/Range like[Start :</a:t>
            </a:r>
            <a:r>
              <a:rPr sz="20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End]]  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List=[1,2,13,4,8,11,6,3,5,9,10]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del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#print(List) #Error: 'List' is not</a:t>
            </a:r>
            <a:r>
              <a:rPr sz="20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defined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095743" y="278891"/>
            <a:ext cx="3872484" cy="56997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908294" y="25399"/>
            <a:ext cx="489013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List=[1,2,13,4,8,11,6,3,5,9,10]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6835" algn="l"/>
              </a:tabLst>
            </a:pPr>
            <a:r>
              <a:rPr sz="3000" baseline="2777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[1, 2, 13, 4, 8, </a:t>
            </a:r>
            <a:r>
              <a:rPr sz="2000" b="1" spc="-40" dirty="0">
                <a:solidFill>
                  <a:srgbClr val="FFC000"/>
                </a:solidFill>
                <a:latin typeface="Arial"/>
                <a:cs typeface="Arial"/>
              </a:rPr>
              <a:t>11,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6, 3, 5, 9,</a:t>
            </a:r>
            <a:r>
              <a:rPr sz="2000" b="1" spc="-1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95743" y="1193291"/>
            <a:ext cx="624840" cy="56997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08294" y="1256791"/>
            <a:ext cx="16440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6835" algn="l"/>
              </a:tabLst>
            </a:pPr>
            <a:r>
              <a:rPr sz="3000" baseline="2777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3000" spc="7" baseline="2777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3000" baseline="2777" dirty="0">
                <a:solidFill>
                  <a:srgbClr val="001F5F"/>
                </a:solidFill>
                <a:latin typeface="Arial"/>
                <a:cs typeface="Arial"/>
              </a:rPr>
              <a:t>int(item)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95743" y="1802892"/>
            <a:ext cx="483107" cy="56997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95743" y="2107692"/>
            <a:ext cx="3169920" cy="56997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243064" y="1866392"/>
            <a:ext cx="28530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[1, 2, 4, 8, </a:t>
            </a:r>
            <a:r>
              <a:rPr sz="2000" b="1" spc="-40" dirty="0">
                <a:solidFill>
                  <a:srgbClr val="FFC000"/>
                </a:solidFill>
                <a:latin typeface="Arial"/>
                <a:cs typeface="Arial"/>
              </a:rPr>
              <a:t>11,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6, 3, 5,</a:t>
            </a:r>
            <a:r>
              <a:rPr sz="2000" b="1" spc="-1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95743" y="3326891"/>
            <a:ext cx="3592067" cy="56997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95743" y="3936491"/>
            <a:ext cx="3183636" cy="56997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908294" y="2464435"/>
            <a:ext cx="46101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395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##List.remove(item)  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List=[1,2,13,4,8,11,6,3,5,9,10]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List.remove(2)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55"/>
              </a:lnSpc>
              <a:spcBef>
                <a:spcPts val="90"/>
              </a:spcBef>
              <a:tabLst>
                <a:tab pos="1346835" algn="l"/>
              </a:tabLst>
            </a:pPr>
            <a:r>
              <a:rPr sz="3000" baseline="2777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[1, 13, 4, 8, </a:t>
            </a:r>
            <a:r>
              <a:rPr sz="2000" b="1" spc="-40" dirty="0">
                <a:solidFill>
                  <a:srgbClr val="FFC000"/>
                </a:solidFill>
                <a:latin typeface="Arial"/>
                <a:cs typeface="Arial"/>
              </a:rPr>
              <a:t>11,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6, 3, 5, 9,</a:t>
            </a:r>
            <a:r>
              <a:rPr sz="2000" b="1" spc="-1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55"/>
              </a:lnSpc>
            </a:pP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List.remove(11)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55"/>
              </a:lnSpc>
              <a:spcBef>
                <a:spcPts val="95"/>
              </a:spcBef>
              <a:tabLst>
                <a:tab pos="1346835" algn="l"/>
              </a:tabLst>
            </a:pPr>
            <a:r>
              <a:rPr sz="3000" baseline="2777" dirty="0">
                <a:solidFill>
                  <a:srgbClr val="001F5F"/>
                </a:solidFill>
                <a:latin typeface="Arial"/>
                <a:cs typeface="Arial"/>
              </a:rPr>
              <a:t>print(List)	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[1, 13, 4, 8, 6, 3, 5, 9,</a:t>
            </a:r>
            <a:r>
              <a:rPr sz="2000" b="1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  <a:p>
            <a:pPr marL="12700" marR="2331720">
              <a:lnSpc>
                <a:spcPts val="2400"/>
              </a:lnSpc>
              <a:spcBef>
                <a:spcPts val="35"/>
              </a:spcBef>
              <a:tabLst>
                <a:tab pos="1560830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List.remove(2)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t(Li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t)	#Err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3511</Words>
  <Application>Microsoft Office PowerPoint</Application>
  <PresentationFormat>Widescreen</PresentationFormat>
  <Paragraphs>371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Calisto MT</vt:lpstr>
      <vt:lpstr>Times New Roman</vt:lpstr>
      <vt:lpstr>Trebuchet MS</vt:lpstr>
      <vt:lpstr>Wingdings</vt:lpstr>
      <vt:lpstr>Office Theme</vt:lpstr>
      <vt:lpstr>PowerPoint Presentation</vt:lpstr>
      <vt:lpstr>LIST</vt:lpstr>
      <vt:lpstr>List</vt:lpstr>
      <vt:lpstr>List</vt:lpstr>
      <vt:lpstr>PowerPoint Presentation</vt:lpstr>
      <vt:lpstr>PowerPoint Presentation</vt:lpstr>
      <vt:lpstr>sorted(List) #temp  List.sort (reverse = False/True)  List.reverse()</vt:lpstr>
      <vt:lpstr>PowerPoint Presentation</vt:lpstr>
      <vt:lpstr>PowerPoint Presentation</vt:lpstr>
      <vt:lpstr>List.pop(Index/POS)  List.remove(item)  del List</vt:lpstr>
      <vt:lpstr>List2=List1.copy()</vt:lpstr>
      <vt:lpstr>NL=[[3,1,7,4],[5,2,7,1],[11,3,16,9]] print(NL) [[3, 1, 7, 4], [5, 2, 7, 1], [11, 3, 16, 9]]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module:9</dc:title>
  <dc:creator>Rajesh Ji</dc:creator>
  <cp:lastModifiedBy>Nihar Ranjan Bhuyan</cp:lastModifiedBy>
  <cp:revision>5</cp:revision>
  <dcterms:created xsi:type="dcterms:W3CDTF">2020-07-16T06:36:08Z</dcterms:created>
  <dcterms:modified xsi:type="dcterms:W3CDTF">2020-11-23T06:19:22Z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2020-07-16T00:00:00Z</vt:filetime>
  </property>
</Properties>
</file>