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590276" y="0"/>
            <a:ext cx="1601724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785347" y="15240"/>
            <a:ext cx="1199388" cy="118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0"/>
            <a:ext cx="3532632" cy="757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3152" y="198120"/>
            <a:ext cx="1687068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3764" y="238759"/>
            <a:ext cx="1605280" cy="226060"/>
          </a:xfrm>
          <a:custGeom>
            <a:avLst/>
            <a:gdLst/>
            <a:ahLst/>
            <a:cxnLst/>
            <a:rect l="l" t="t" r="r" b="b"/>
            <a:pathLst>
              <a:path w="1605280" h="226059">
                <a:moveTo>
                  <a:pt x="1193319" y="889"/>
                </a:moveTo>
                <a:lnTo>
                  <a:pt x="1185445" y="889"/>
                </a:lnTo>
                <a:lnTo>
                  <a:pt x="1096888" y="221869"/>
                </a:lnTo>
                <a:lnTo>
                  <a:pt x="1130226" y="221869"/>
                </a:lnTo>
                <a:lnTo>
                  <a:pt x="1146304" y="175895"/>
                </a:lnTo>
                <a:lnTo>
                  <a:pt x="1258394" y="175895"/>
                </a:lnTo>
                <a:lnTo>
                  <a:pt x="1250271" y="154051"/>
                </a:lnTo>
                <a:lnTo>
                  <a:pt x="1154191" y="154051"/>
                </a:lnTo>
                <a:lnTo>
                  <a:pt x="1187985" y="58039"/>
                </a:lnTo>
                <a:lnTo>
                  <a:pt x="1214570" y="58039"/>
                </a:lnTo>
                <a:lnTo>
                  <a:pt x="1193319" y="889"/>
                </a:lnTo>
                <a:close/>
              </a:path>
              <a:path w="1605280" h="226059">
                <a:moveTo>
                  <a:pt x="1258394" y="175895"/>
                </a:moveTo>
                <a:lnTo>
                  <a:pt x="1227355" y="175895"/>
                </a:lnTo>
                <a:lnTo>
                  <a:pt x="1242468" y="221869"/>
                </a:lnTo>
                <a:lnTo>
                  <a:pt x="1275488" y="221869"/>
                </a:lnTo>
                <a:lnTo>
                  <a:pt x="1258394" y="175895"/>
                </a:lnTo>
                <a:close/>
              </a:path>
              <a:path w="1605280" h="226059">
                <a:moveTo>
                  <a:pt x="1214570" y="58039"/>
                </a:moveTo>
                <a:lnTo>
                  <a:pt x="1187985" y="58039"/>
                </a:lnTo>
                <a:lnTo>
                  <a:pt x="1218973" y="154051"/>
                </a:lnTo>
                <a:lnTo>
                  <a:pt x="1250271" y="154051"/>
                </a:lnTo>
                <a:lnTo>
                  <a:pt x="1214570" y="58039"/>
                </a:lnTo>
                <a:close/>
              </a:path>
              <a:path w="1605280" h="226059">
                <a:moveTo>
                  <a:pt x="1354355" y="1650"/>
                </a:moveTo>
                <a:lnTo>
                  <a:pt x="1348760" y="1722"/>
                </a:lnTo>
                <a:lnTo>
                  <a:pt x="1341687" y="1936"/>
                </a:lnTo>
                <a:lnTo>
                  <a:pt x="1308762" y="3556"/>
                </a:lnTo>
                <a:lnTo>
                  <a:pt x="1301015" y="3810"/>
                </a:lnTo>
                <a:lnTo>
                  <a:pt x="1299872" y="3810"/>
                </a:lnTo>
                <a:lnTo>
                  <a:pt x="1299872" y="221869"/>
                </a:lnTo>
                <a:lnTo>
                  <a:pt x="1329717" y="221869"/>
                </a:lnTo>
                <a:lnTo>
                  <a:pt x="1329717" y="126746"/>
                </a:lnTo>
                <a:lnTo>
                  <a:pt x="1393579" y="126746"/>
                </a:lnTo>
                <a:lnTo>
                  <a:pt x="1390296" y="121539"/>
                </a:lnTo>
                <a:lnTo>
                  <a:pt x="1398678" y="118772"/>
                </a:lnTo>
                <a:lnTo>
                  <a:pt x="1406489" y="114458"/>
                </a:lnTo>
                <a:lnTo>
                  <a:pt x="1413728" y="108573"/>
                </a:lnTo>
                <a:lnTo>
                  <a:pt x="1418698" y="102997"/>
                </a:lnTo>
                <a:lnTo>
                  <a:pt x="1343814" y="102997"/>
                </a:lnTo>
                <a:lnTo>
                  <a:pt x="1336829" y="102489"/>
                </a:lnTo>
                <a:lnTo>
                  <a:pt x="1329717" y="101473"/>
                </a:lnTo>
                <a:lnTo>
                  <a:pt x="1329717" y="30607"/>
                </a:lnTo>
                <a:lnTo>
                  <a:pt x="1338572" y="29710"/>
                </a:lnTo>
                <a:lnTo>
                  <a:pt x="1344322" y="29210"/>
                </a:lnTo>
                <a:lnTo>
                  <a:pt x="1422337" y="29210"/>
                </a:lnTo>
                <a:lnTo>
                  <a:pt x="1413331" y="17272"/>
                </a:lnTo>
                <a:lnTo>
                  <a:pt x="1388766" y="5556"/>
                </a:lnTo>
                <a:lnTo>
                  <a:pt x="1354355" y="1650"/>
                </a:lnTo>
                <a:close/>
              </a:path>
              <a:path w="1605280" h="226059">
                <a:moveTo>
                  <a:pt x="1393579" y="126746"/>
                </a:moveTo>
                <a:lnTo>
                  <a:pt x="1329717" y="126746"/>
                </a:lnTo>
                <a:lnTo>
                  <a:pt x="1339764" y="127412"/>
                </a:lnTo>
                <a:lnTo>
                  <a:pt x="1348371" y="127889"/>
                </a:lnTo>
                <a:lnTo>
                  <a:pt x="1355524" y="128174"/>
                </a:lnTo>
                <a:lnTo>
                  <a:pt x="1361213" y="128270"/>
                </a:lnTo>
                <a:lnTo>
                  <a:pt x="1419506" y="221869"/>
                </a:lnTo>
                <a:lnTo>
                  <a:pt x="1453542" y="221869"/>
                </a:lnTo>
                <a:lnTo>
                  <a:pt x="1393579" y="126746"/>
                </a:lnTo>
                <a:close/>
              </a:path>
              <a:path w="1605280" h="226059">
                <a:moveTo>
                  <a:pt x="1465734" y="3810"/>
                </a:moveTo>
                <a:lnTo>
                  <a:pt x="1435000" y="3810"/>
                </a:lnTo>
                <a:lnTo>
                  <a:pt x="1505231" y="124333"/>
                </a:lnTo>
                <a:lnTo>
                  <a:pt x="1505231" y="221869"/>
                </a:lnTo>
                <a:lnTo>
                  <a:pt x="1535076" y="221869"/>
                </a:lnTo>
                <a:lnTo>
                  <a:pt x="1535076" y="124333"/>
                </a:lnTo>
                <a:lnTo>
                  <a:pt x="1549750" y="99060"/>
                </a:lnTo>
                <a:lnTo>
                  <a:pt x="1519963" y="99060"/>
                </a:lnTo>
                <a:lnTo>
                  <a:pt x="1465734" y="3810"/>
                </a:lnTo>
                <a:close/>
              </a:path>
              <a:path w="1605280" h="226059">
                <a:moveTo>
                  <a:pt x="1422337" y="29210"/>
                </a:moveTo>
                <a:lnTo>
                  <a:pt x="1347243" y="29210"/>
                </a:lnTo>
                <a:lnTo>
                  <a:pt x="1360523" y="29718"/>
                </a:lnTo>
                <a:lnTo>
                  <a:pt x="1371754" y="31210"/>
                </a:lnTo>
                <a:lnTo>
                  <a:pt x="1401726" y="63500"/>
                </a:lnTo>
                <a:lnTo>
                  <a:pt x="1400964" y="73787"/>
                </a:lnTo>
                <a:lnTo>
                  <a:pt x="1373707" y="100822"/>
                </a:lnTo>
                <a:lnTo>
                  <a:pt x="1350545" y="102997"/>
                </a:lnTo>
                <a:lnTo>
                  <a:pt x="1418698" y="102997"/>
                </a:lnTo>
                <a:lnTo>
                  <a:pt x="1432968" y="64135"/>
                </a:lnTo>
                <a:lnTo>
                  <a:pt x="1428061" y="36798"/>
                </a:lnTo>
                <a:lnTo>
                  <a:pt x="1422337" y="29210"/>
                </a:lnTo>
                <a:close/>
              </a:path>
              <a:path w="1605280" h="226059">
                <a:moveTo>
                  <a:pt x="1605053" y="3810"/>
                </a:moveTo>
                <a:lnTo>
                  <a:pt x="1574319" y="3810"/>
                </a:lnTo>
                <a:lnTo>
                  <a:pt x="1519963" y="99060"/>
                </a:lnTo>
                <a:lnTo>
                  <a:pt x="1549750" y="99060"/>
                </a:lnTo>
                <a:lnTo>
                  <a:pt x="1605053" y="3810"/>
                </a:lnTo>
                <a:close/>
              </a:path>
              <a:path w="1605280" h="226059">
                <a:moveTo>
                  <a:pt x="53723" y="2413"/>
                </a:moveTo>
                <a:lnTo>
                  <a:pt x="45958" y="2506"/>
                </a:lnTo>
                <a:lnTo>
                  <a:pt x="0" y="3810"/>
                </a:lnTo>
                <a:lnTo>
                  <a:pt x="0" y="221869"/>
                </a:lnTo>
                <a:lnTo>
                  <a:pt x="43906" y="221869"/>
                </a:lnTo>
                <a:lnTo>
                  <a:pt x="91503" y="214508"/>
                </a:lnTo>
                <a:lnTo>
                  <a:pt x="121418" y="195072"/>
                </a:lnTo>
                <a:lnTo>
                  <a:pt x="44643" y="195072"/>
                </a:lnTo>
                <a:lnTo>
                  <a:pt x="36413" y="194564"/>
                </a:lnTo>
                <a:lnTo>
                  <a:pt x="29771" y="193675"/>
                </a:lnTo>
                <a:lnTo>
                  <a:pt x="29771" y="30607"/>
                </a:lnTo>
                <a:lnTo>
                  <a:pt x="49164" y="29210"/>
                </a:lnTo>
                <a:lnTo>
                  <a:pt x="124995" y="29210"/>
                </a:lnTo>
                <a:lnTo>
                  <a:pt x="111548" y="18004"/>
                </a:lnTo>
                <a:lnTo>
                  <a:pt x="94655" y="9350"/>
                </a:lnTo>
                <a:lnTo>
                  <a:pt x="75381" y="4149"/>
                </a:lnTo>
                <a:lnTo>
                  <a:pt x="53723" y="2413"/>
                </a:lnTo>
                <a:close/>
              </a:path>
              <a:path w="1605280" h="226059">
                <a:moveTo>
                  <a:pt x="124995" y="29210"/>
                </a:moveTo>
                <a:lnTo>
                  <a:pt x="51945" y="29210"/>
                </a:lnTo>
                <a:lnTo>
                  <a:pt x="82349" y="34043"/>
                </a:lnTo>
                <a:lnTo>
                  <a:pt x="104066" y="48545"/>
                </a:lnTo>
                <a:lnTo>
                  <a:pt x="117096" y="72715"/>
                </a:lnTo>
                <a:lnTo>
                  <a:pt x="121439" y="106553"/>
                </a:lnTo>
                <a:lnTo>
                  <a:pt x="120325" y="126269"/>
                </a:lnTo>
                <a:lnTo>
                  <a:pt x="103583" y="171704"/>
                </a:lnTo>
                <a:lnTo>
                  <a:pt x="69265" y="193617"/>
                </a:lnTo>
                <a:lnTo>
                  <a:pt x="54472" y="195072"/>
                </a:lnTo>
                <a:lnTo>
                  <a:pt x="121418" y="195072"/>
                </a:lnTo>
                <a:lnTo>
                  <a:pt x="125499" y="192420"/>
                </a:lnTo>
                <a:lnTo>
                  <a:pt x="145895" y="155592"/>
                </a:lnTo>
                <a:lnTo>
                  <a:pt x="152694" y="104013"/>
                </a:lnTo>
                <a:lnTo>
                  <a:pt x="151030" y="82105"/>
                </a:lnTo>
                <a:lnTo>
                  <a:pt x="146036" y="62484"/>
                </a:lnTo>
                <a:lnTo>
                  <a:pt x="137714" y="45148"/>
                </a:lnTo>
                <a:lnTo>
                  <a:pt x="126062" y="30099"/>
                </a:lnTo>
                <a:lnTo>
                  <a:pt x="124995" y="29210"/>
                </a:lnTo>
                <a:close/>
              </a:path>
              <a:path w="1605280" h="226059">
                <a:moveTo>
                  <a:pt x="795200" y="0"/>
                </a:moveTo>
                <a:lnTo>
                  <a:pt x="744033" y="17948"/>
                </a:lnTo>
                <a:lnTo>
                  <a:pt x="720744" y="48758"/>
                </a:lnTo>
                <a:lnTo>
                  <a:pt x="708876" y="88330"/>
                </a:lnTo>
                <a:lnTo>
                  <a:pt x="707392" y="110998"/>
                </a:lnTo>
                <a:lnTo>
                  <a:pt x="708847" y="135020"/>
                </a:lnTo>
                <a:lnTo>
                  <a:pt x="720487" y="176256"/>
                </a:lnTo>
                <a:lnTo>
                  <a:pt x="743442" y="207516"/>
                </a:lnTo>
                <a:lnTo>
                  <a:pt x="795200" y="225679"/>
                </a:lnTo>
                <a:lnTo>
                  <a:pt x="816510" y="223774"/>
                </a:lnTo>
                <a:lnTo>
                  <a:pt x="835195" y="218059"/>
                </a:lnTo>
                <a:lnTo>
                  <a:pt x="851257" y="208534"/>
                </a:lnTo>
                <a:lnTo>
                  <a:pt x="860983" y="198882"/>
                </a:lnTo>
                <a:lnTo>
                  <a:pt x="795200" y="198882"/>
                </a:lnTo>
                <a:lnTo>
                  <a:pt x="782489" y="197310"/>
                </a:lnTo>
                <a:lnTo>
                  <a:pt x="746965" y="160379"/>
                </a:lnTo>
                <a:lnTo>
                  <a:pt x="738634" y="110998"/>
                </a:lnTo>
                <a:lnTo>
                  <a:pt x="739537" y="92569"/>
                </a:lnTo>
                <a:lnTo>
                  <a:pt x="753074" y="49403"/>
                </a:lnTo>
                <a:lnTo>
                  <a:pt x="795200" y="26797"/>
                </a:lnTo>
                <a:lnTo>
                  <a:pt x="862116" y="26797"/>
                </a:lnTo>
                <a:lnTo>
                  <a:pt x="851355" y="16502"/>
                </a:lnTo>
                <a:lnTo>
                  <a:pt x="835286" y="7334"/>
                </a:lnTo>
                <a:lnTo>
                  <a:pt x="816566" y="1833"/>
                </a:lnTo>
                <a:lnTo>
                  <a:pt x="795200" y="0"/>
                </a:lnTo>
                <a:close/>
              </a:path>
              <a:path w="1605280" h="226059">
                <a:moveTo>
                  <a:pt x="862116" y="26797"/>
                </a:moveTo>
                <a:lnTo>
                  <a:pt x="795200" y="26797"/>
                </a:lnTo>
                <a:lnTo>
                  <a:pt x="822544" y="32059"/>
                </a:lnTo>
                <a:lnTo>
                  <a:pt x="842074" y="47847"/>
                </a:lnTo>
                <a:lnTo>
                  <a:pt x="853791" y="74160"/>
                </a:lnTo>
                <a:lnTo>
                  <a:pt x="857697" y="110998"/>
                </a:lnTo>
                <a:lnTo>
                  <a:pt x="856698" y="130690"/>
                </a:lnTo>
                <a:lnTo>
                  <a:pt x="841707" y="175768"/>
                </a:lnTo>
                <a:lnTo>
                  <a:pt x="809544" y="197431"/>
                </a:lnTo>
                <a:lnTo>
                  <a:pt x="795200" y="198882"/>
                </a:lnTo>
                <a:lnTo>
                  <a:pt x="860983" y="198882"/>
                </a:lnTo>
                <a:lnTo>
                  <a:pt x="882890" y="158908"/>
                </a:lnTo>
                <a:lnTo>
                  <a:pt x="888951" y="110998"/>
                </a:lnTo>
                <a:lnTo>
                  <a:pt x="887441" y="86254"/>
                </a:lnTo>
                <a:lnTo>
                  <a:pt x="882909" y="64404"/>
                </a:lnTo>
                <a:lnTo>
                  <a:pt x="875353" y="45436"/>
                </a:lnTo>
                <a:lnTo>
                  <a:pt x="864770" y="29337"/>
                </a:lnTo>
                <a:lnTo>
                  <a:pt x="862116" y="26797"/>
                </a:lnTo>
                <a:close/>
              </a:path>
              <a:path w="1605280" h="226059">
                <a:moveTo>
                  <a:pt x="980319" y="65532"/>
                </a:moveTo>
                <a:lnTo>
                  <a:pt x="951816" y="65532"/>
                </a:lnTo>
                <a:lnTo>
                  <a:pt x="1064478" y="224917"/>
                </a:lnTo>
                <a:lnTo>
                  <a:pt x="1073419" y="224917"/>
                </a:lnTo>
                <a:lnTo>
                  <a:pt x="1073419" y="154686"/>
                </a:lnTo>
                <a:lnTo>
                  <a:pt x="1045136" y="154686"/>
                </a:lnTo>
                <a:lnTo>
                  <a:pt x="980319" y="65532"/>
                </a:lnTo>
                <a:close/>
              </a:path>
              <a:path w="1605280" h="226059">
                <a:moveTo>
                  <a:pt x="935446" y="3810"/>
                </a:moveTo>
                <a:lnTo>
                  <a:pt x="923546" y="3810"/>
                </a:lnTo>
                <a:lnTo>
                  <a:pt x="923546" y="221869"/>
                </a:lnTo>
                <a:lnTo>
                  <a:pt x="951816" y="221869"/>
                </a:lnTo>
                <a:lnTo>
                  <a:pt x="951816" y="65532"/>
                </a:lnTo>
                <a:lnTo>
                  <a:pt x="980319" y="65532"/>
                </a:lnTo>
                <a:lnTo>
                  <a:pt x="935446" y="3810"/>
                </a:lnTo>
                <a:close/>
              </a:path>
              <a:path w="1605280" h="226059">
                <a:moveTo>
                  <a:pt x="1073419" y="3810"/>
                </a:moveTo>
                <a:lnTo>
                  <a:pt x="1045136" y="3810"/>
                </a:lnTo>
                <a:lnTo>
                  <a:pt x="1045136" y="154686"/>
                </a:lnTo>
                <a:lnTo>
                  <a:pt x="1073419" y="154686"/>
                </a:lnTo>
                <a:lnTo>
                  <a:pt x="1073419" y="3810"/>
                </a:lnTo>
                <a:close/>
              </a:path>
              <a:path w="1605280" h="226059">
                <a:moveTo>
                  <a:pt x="667438" y="3810"/>
                </a:moveTo>
                <a:lnTo>
                  <a:pt x="637669" y="3810"/>
                </a:lnTo>
                <a:lnTo>
                  <a:pt x="637669" y="221869"/>
                </a:lnTo>
                <a:lnTo>
                  <a:pt x="667438" y="221869"/>
                </a:lnTo>
                <a:lnTo>
                  <a:pt x="667438" y="3810"/>
                </a:lnTo>
                <a:close/>
              </a:path>
              <a:path w="1605280" h="226059">
                <a:moveTo>
                  <a:pt x="535155" y="30607"/>
                </a:moveTo>
                <a:lnTo>
                  <a:pt x="505386" y="30607"/>
                </a:lnTo>
                <a:lnTo>
                  <a:pt x="505386" y="221869"/>
                </a:lnTo>
                <a:lnTo>
                  <a:pt x="535155" y="221869"/>
                </a:lnTo>
                <a:lnTo>
                  <a:pt x="535155" y="30607"/>
                </a:lnTo>
                <a:close/>
              </a:path>
              <a:path w="1605280" h="226059">
                <a:moveTo>
                  <a:pt x="607634" y="3810"/>
                </a:moveTo>
                <a:lnTo>
                  <a:pt x="436031" y="3810"/>
                </a:lnTo>
                <a:lnTo>
                  <a:pt x="436031" y="30607"/>
                </a:lnTo>
                <a:lnTo>
                  <a:pt x="607634" y="30607"/>
                </a:lnTo>
                <a:lnTo>
                  <a:pt x="607634" y="3810"/>
                </a:lnTo>
                <a:close/>
              </a:path>
              <a:path w="1605280" h="226059">
                <a:moveTo>
                  <a:pt x="222430" y="3810"/>
                </a:moveTo>
                <a:lnTo>
                  <a:pt x="192661" y="3810"/>
                </a:lnTo>
                <a:lnTo>
                  <a:pt x="192661" y="221869"/>
                </a:lnTo>
                <a:lnTo>
                  <a:pt x="222430" y="221869"/>
                </a:lnTo>
                <a:lnTo>
                  <a:pt x="222430" y="3810"/>
                </a:lnTo>
                <a:close/>
              </a:path>
              <a:path w="1605280" h="226059">
                <a:moveTo>
                  <a:pt x="356288" y="126"/>
                </a:moveTo>
                <a:lnTo>
                  <a:pt x="318596" y="8207"/>
                </a:lnTo>
                <a:lnTo>
                  <a:pt x="288571" y="32385"/>
                </a:lnTo>
                <a:lnTo>
                  <a:pt x="268929" y="68865"/>
                </a:lnTo>
                <a:lnTo>
                  <a:pt x="262384" y="113538"/>
                </a:lnTo>
                <a:lnTo>
                  <a:pt x="263918" y="137542"/>
                </a:lnTo>
                <a:lnTo>
                  <a:pt x="276191" y="178171"/>
                </a:lnTo>
                <a:lnTo>
                  <a:pt x="300347" y="208319"/>
                </a:lnTo>
                <a:lnTo>
                  <a:pt x="354205" y="225679"/>
                </a:lnTo>
                <a:lnTo>
                  <a:pt x="373667" y="224061"/>
                </a:lnTo>
                <a:lnTo>
                  <a:pt x="391267" y="219217"/>
                </a:lnTo>
                <a:lnTo>
                  <a:pt x="407004" y="211159"/>
                </a:lnTo>
                <a:lnTo>
                  <a:pt x="420880" y="199898"/>
                </a:lnTo>
                <a:lnTo>
                  <a:pt x="420148" y="198882"/>
                </a:lnTo>
                <a:lnTo>
                  <a:pt x="357329" y="198882"/>
                </a:lnTo>
                <a:lnTo>
                  <a:pt x="343914" y="197429"/>
                </a:lnTo>
                <a:lnTo>
                  <a:pt x="311419" y="175641"/>
                </a:lnTo>
                <a:lnTo>
                  <a:pt x="294738" y="133082"/>
                </a:lnTo>
                <a:lnTo>
                  <a:pt x="293626" y="115316"/>
                </a:lnTo>
                <a:lnTo>
                  <a:pt x="294711" y="96748"/>
                </a:lnTo>
                <a:lnTo>
                  <a:pt x="310974" y="51689"/>
                </a:lnTo>
                <a:lnTo>
                  <a:pt x="343385" y="28471"/>
                </a:lnTo>
                <a:lnTo>
                  <a:pt x="357037" y="26924"/>
                </a:lnTo>
                <a:lnTo>
                  <a:pt x="406070" y="26924"/>
                </a:lnTo>
                <a:lnTo>
                  <a:pt x="411952" y="11938"/>
                </a:lnTo>
                <a:lnTo>
                  <a:pt x="400936" y="6770"/>
                </a:lnTo>
                <a:lnTo>
                  <a:pt x="387987" y="3079"/>
                </a:lnTo>
                <a:lnTo>
                  <a:pt x="373104" y="865"/>
                </a:lnTo>
                <a:lnTo>
                  <a:pt x="356288" y="126"/>
                </a:lnTo>
                <a:close/>
              </a:path>
              <a:path w="1605280" h="226059">
                <a:moveTo>
                  <a:pt x="404510" y="177165"/>
                </a:moveTo>
                <a:lnTo>
                  <a:pt x="395366" y="186666"/>
                </a:lnTo>
                <a:lnTo>
                  <a:pt x="384453" y="193452"/>
                </a:lnTo>
                <a:lnTo>
                  <a:pt x="371774" y="197524"/>
                </a:lnTo>
                <a:lnTo>
                  <a:pt x="357329" y="198882"/>
                </a:lnTo>
                <a:lnTo>
                  <a:pt x="420148" y="198882"/>
                </a:lnTo>
                <a:lnTo>
                  <a:pt x="404510" y="177165"/>
                </a:lnTo>
                <a:close/>
              </a:path>
              <a:path w="1605280" h="226059">
                <a:moveTo>
                  <a:pt x="406070" y="26924"/>
                </a:moveTo>
                <a:lnTo>
                  <a:pt x="357037" y="26924"/>
                </a:lnTo>
                <a:lnTo>
                  <a:pt x="371341" y="27568"/>
                </a:lnTo>
                <a:lnTo>
                  <a:pt x="383601" y="29511"/>
                </a:lnTo>
                <a:lnTo>
                  <a:pt x="393815" y="32764"/>
                </a:lnTo>
                <a:lnTo>
                  <a:pt x="401982" y="37338"/>
                </a:lnTo>
                <a:lnTo>
                  <a:pt x="406070" y="26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267955" y="296799"/>
            <a:ext cx="65405" cy="96520"/>
          </a:xfrm>
          <a:custGeom>
            <a:avLst/>
            <a:gdLst/>
            <a:ahLst/>
            <a:cxnLst/>
            <a:rect l="l" t="t" r="r" b="b"/>
            <a:pathLst>
              <a:path w="65405" h="96520">
                <a:moveTo>
                  <a:pt x="33794" y="0"/>
                </a:moveTo>
                <a:lnTo>
                  <a:pt x="0" y="96012"/>
                </a:lnTo>
                <a:lnTo>
                  <a:pt x="64782" y="96012"/>
                </a:lnTo>
                <a:lnTo>
                  <a:pt x="3379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43482" y="267970"/>
            <a:ext cx="72390" cy="74295"/>
          </a:xfrm>
          <a:custGeom>
            <a:avLst/>
            <a:gdLst/>
            <a:ahLst/>
            <a:cxnLst/>
            <a:rect l="l" t="t" r="r" b="b"/>
            <a:pathLst>
              <a:path w="72390" h="74295">
                <a:moveTo>
                  <a:pt x="17526" y="0"/>
                </a:moveTo>
                <a:lnTo>
                  <a:pt x="14605" y="0"/>
                </a:lnTo>
                <a:lnTo>
                  <a:pt x="8762" y="507"/>
                </a:lnTo>
                <a:lnTo>
                  <a:pt x="0" y="1397"/>
                </a:lnTo>
                <a:lnTo>
                  <a:pt x="0" y="72262"/>
                </a:lnTo>
                <a:lnTo>
                  <a:pt x="7112" y="73278"/>
                </a:lnTo>
                <a:lnTo>
                  <a:pt x="14096" y="73786"/>
                </a:lnTo>
                <a:lnTo>
                  <a:pt x="20828" y="73786"/>
                </a:lnTo>
                <a:lnTo>
                  <a:pt x="59817" y="65150"/>
                </a:lnTo>
                <a:lnTo>
                  <a:pt x="72009" y="34289"/>
                </a:lnTo>
                <a:lnTo>
                  <a:pt x="71197" y="25788"/>
                </a:lnTo>
                <a:lnTo>
                  <a:pt x="30745" y="500"/>
                </a:lnTo>
                <a:lnTo>
                  <a:pt x="175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43535" y="267970"/>
            <a:ext cx="92075" cy="166370"/>
          </a:xfrm>
          <a:custGeom>
            <a:avLst/>
            <a:gdLst/>
            <a:ahLst/>
            <a:cxnLst/>
            <a:rect l="l" t="t" r="r" b="b"/>
            <a:pathLst>
              <a:path w="92075" h="166370">
                <a:moveTo>
                  <a:pt x="22174" y="0"/>
                </a:moveTo>
                <a:lnTo>
                  <a:pt x="19392" y="0"/>
                </a:lnTo>
                <a:lnTo>
                  <a:pt x="12001" y="507"/>
                </a:lnTo>
                <a:lnTo>
                  <a:pt x="0" y="1397"/>
                </a:lnTo>
                <a:lnTo>
                  <a:pt x="0" y="164464"/>
                </a:lnTo>
                <a:lnTo>
                  <a:pt x="6642" y="165353"/>
                </a:lnTo>
                <a:lnTo>
                  <a:pt x="14871" y="165862"/>
                </a:lnTo>
                <a:lnTo>
                  <a:pt x="24701" y="165862"/>
                </a:lnTo>
                <a:lnTo>
                  <a:pt x="64049" y="152735"/>
                </a:lnTo>
                <a:lnTo>
                  <a:pt x="87207" y="114490"/>
                </a:lnTo>
                <a:lnTo>
                  <a:pt x="91668" y="77343"/>
                </a:lnTo>
                <a:lnTo>
                  <a:pt x="87325" y="43505"/>
                </a:lnTo>
                <a:lnTo>
                  <a:pt x="74295" y="19335"/>
                </a:lnTo>
                <a:lnTo>
                  <a:pt x="52578" y="4833"/>
                </a:lnTo>
                <a:lnTo>
                  <a:pt x="221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52398" y="265556"/>
            <a:ext cx="119380" cy="172085"/>
          </a:xfrm>
          <a:custGeom>
            <a:avLst/>
            <a:gdLst/>
            <a:ahLst/>
            <a:cxnLst/>
            <a:rect l="l" t="t" r="r" b="b"/>
            <a:pathLst>
              <a:path w="119380" h="172084">
                <a:moveTo>
                  <a:pt x="56565" y="0"/>
                </a:moveTo>
                <a:lnTo>
                  <a:pt x="14439" y="22606"/>
                </a:lnTo>
                <a:lnTo>
                  <a:pt x="902" y="65772"/>
                </a:lnTo>
                <a:lnTo>
                  <a:pt x="0" y="84200"/>
                </a:lnTo>
                <a:lnTo>
                  <a:pt x="926" y="102201"/>
                </a:lnTo>
                <a:lnTo>
                  <a:pt x="14808" y="146939"/>
                </a:lnTo>
                <a:lnTo>
                  <a:pt x="56565" y="172085"/>
                </a:lnTo>
                <a:lnTo>
                  <a:pt x="70910" y="170634"/>
                </a:lnTo>
                <a:lnTo>
                  <a:pt x="103073" y="148971"/>
                </a:lnTo>
                <a:lnTo>
                  <a:pt x="118064" y="103893"/>
                </a:lnTo>
                <a:lnTo>
                  <a:pt x="119062" y="84200"/>
                </a:lnTo>
                <a:lnTo>
                  <a:pt x="115157" y="47363"/>
                </a:lnTo>
                <a:lnTo>
                  <a:pt x="103439" y="21050"/>
                </a:lnTo>
                <a:lnTo>
                  <a:pt x="83909" y="5262"/>
                </a:lnTo>
                <a:lnTo>
                  <a:pt x="565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48764" y="242570"/>
            <a:ext cx="170180" cy="218440"/>
          </a:xfrm>
          <a:custGeom>
            <a:avLst/>
            <a:gdLst/>
            <a:ahLst/>
            <a:cxnLst/>
            <a:rect l="l" t="t" r="r" b="b"/>
            <a:pathLst>
              <a:path w="170180" h="218440">
                <a:moveTo>
                  <a:pt x="0" y="0"/>
                </a:moveTo>
                <a:lnTo>
                  <a:pt x="30734" y="0"/>
                </a:lnTo>
                <a:lnTo>
                  <a:pt x="84962" y="95250"/>
                </a:lnTo>
                <a:lnTo>
                  <a:pt x="139318" y="0"/>
                </a:lnTo>
                <a:lnTo>
                  <a:pt x="170053" y="0"/>
                </a:lnTo>
                <a:lnTo>
                  <a:pt x="100076" y="120522"/>
                </a:lnTo>
                <a:lnTo>
                  <a:pt x="100076" y="218058"/>
                </a:lnTo>
                <a:lnTo>
                  <a:pt x="70231" y="218058"/>
                </a:lnTo>
                <a:lnTo>
                  <a:pt x="70231" y="12052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7310" y="242570"/>
            <a:ext cx="150495" cy="221615"/>
          </a:xfrm>
          <a:custGeom>
            <a:avLst/>
            <a:gdLst/>
            <a:ahLst/>
            <a:cxnLst/>
            <a:rect l="l" t="t" r="r" b="b"/>
            <a:pathLst>
              <a:path w="150494" h="221615">
                <a:moveTo>
                  <a:pt x="0" y="0"/>
                </a:moveTo>
                <a:lnTo>
                  <a:pt x="11899" y="0"/>
                </a:lnTo>
                <a:lnTo>
                  <a:pt x="121589" y="150875"/>
                </a:lnTo>
                <a:lnTo>
                  <a:pt x="121589" y="0"/>
                </a:lnTo>
                <a:lnTo>
                  <a:pt x="149872" y="0"/>
                </a:lnTo>
                <a:lnTo>
                  <a:pt x="149872" y="221106"/>
                </a:lnTo>
                <a:lnTo>
                  <a:pt x="140931" y="221106"/>
                </a:lnTo>
                <a:lnTo>
                  <a:pt x="28270" y="61722"/>
                </a:lnTo>
                <a:lnTo>
                  <a:pt x="28270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6318" y="23342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347"/>
                </a:lnTo>
              </a:path>
            </a:pathLst>
          </a:custGeom>
          <a:ln w="480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795" y="242570"/>
            <a:ext cx="172085" cy="218440"/>
          </a:xfrm>
          <a:custGeom>
            <a:avLst/>
            <a:gdLst/>
            <a:ahLst/>
            <a:cxnLst/>
            <a:rect l="l" t="t" r="r" b="b"/>
            <a:pathLst>
              <a:path w="172084" h="218440">
                <a:moveTo>
                  <a:pt x="0" y="0"/>
                </a:moveTo>
                <a:lnTo>
                  <a:pt x="171602" y="0"/>
                </a:lnTo>
                <a:lnTo>
                  <a:pt x="171602" y="26797"/>
                </a:lnTo>
                <a:lnTo>
                  <a:pt x="99123" y="26797"/>
                </a:lnTo>
                <a:lnTo>
                  <a:pt x="99123" y="218058"/>
                </a:lnTo>
                <a:lnTo>
                  <a:pt x="69354" y="218058"/>
                </a:lnTo>
                <a:lnTo>
                  <a:pt x="69354" y="26797"/>
                </a:lnTo>
                <a:lnTo>
                  <a:pt x="0" y="2679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21309" y="23342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347"/>
                </a:lnTo>
              </a:path>
            </a:pathLst>
          </a:custGeom>
          <a:ln w="480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13764" y="241172"/>
            <a:ext cx="153035" cy="219710"/>
          </a:xfrm>
          <a:custGeom>
            <a:avLst/>
            <a:gdLst/>
            <a:ahLst/>
            <a:cxnLst/>
            <a:rect l="l" t="t" r="r" b="b"/>
            <a:pathLst>
              <a:path w="153035" h="219709">
                <a:moveTo>
                  <a:pt x="53723" y="0"/>
                </a:moveTo>
                <a:lnTo>
                  <a:pt x="94655" y="6937"/>
                </a:lnTo>
                <a:lnTo>
                  <a:pt x="137714" y="42735"/>
                </a:lnTo>
                <a:lnTo>
                  <a:pt x="151030" y="79692"/>
                </a:lnTo>
                <a:lnTo>
                  <a:pt x="152694" y="101600"/>
                </a:lnTo>
                <a:lnTo>
                  <a:pt x="145895" y="153179"/>
                </a:lnTo>
                <a:lnTo>
                  <a:pt x="125499" y="190007"/>
                </a:lnTo>
                <a:lnTo>
                  <a:pt x="91503" y="212095"/>
                </a:lnTo>
                <a:lnTo>
                  <a:pt x="43906" y="219455"/>
                </a:lnTo>
                <a:lnTo>
                  <a:pt x="0" y="219455"/>
                </a:lnTo>
                <a:lnTo>
                  <a:pt x="0" y="1397"/>
                </a:lnTo>
                <a:lnTo>
                  <a:pt x="19096" y="803"/>
                </a:lnTo>
                <a:lnTo>
                  <a:pt x="34416" y="365"/>
                </a:lnTo>
                <a:lnTo>
                  <a:pt x="45958" y="93"/>
                </a:lnTo>
                <a:lnTo>
                  <a:pt x="5372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413636" y="240411"/>
            <a:ext cx="153670" cy="220345"/>
          </a:xfrm>
          <a:custGeom>
            <a:avLst/>
            <a:gdLst/>
            <a:ahLst/>
            <a:cxnLst/>
            <a:rect l="l" t="t" r="r" b="b"/>
            <a:pathLst>
              <a:path w="153669" h="220345">
                <a:moveTo>
                  <a:pt x="54482" y="0"/>
                </a:moveTo>
                <a:lnTo>
                  <a:pt x="88894" y="3905"/>
                </a:lnTo>
                <a:lnTo>
                  <a:pt x="113458" y="15621"/>
                </a:lnTo>
                <a:lnTo>
                  <a:pt x="128188" y="35147"/>
                </a:lnTo>
                <a:lnTo>
                  <a:pt x="133096" y="62484"/>
                </a:lnTo>
                <a:lnTo>
                  <a:pt x="132310" y="72509"/>
                </a:lnTo>
                <a:lnTo>
                  <a:pt x="113855" y="106922"/>
                </a:lnTo>
                <a:lnTo>
                  <a:pt x="90424" y="119888"/>
                </a:lnTo>
                <a:lnTo>
                  <a:pt x="153669" y="220218"/>
                </a:lnTo>
                <a:lnTo>
                  <a:pt x="119634" y="220218"/>
                </a:lnTo>
                <a:lnTo>
                  <a:pt x="61340" y="126619"/>
                </a:lnTo>
                <a:lnTo>
                  <a:pt x="55651" y="126523"/>
                </a:lnTo>
                <a:lnTo>
                  <a:pt x="48498" y="126238"/>
                </a:lnTo>
                <a:lnTo>
                  <a:pt x="39891" y="125761"/>
                </a:lnTo>
                <a:lnTo>
                  <a:pt x="29844" y="125095"/>
                </a:lnTo>
                <a:lnTo>
                  <a:pt x="29844" y="220218"/>
                </a:lnTo>
                <a:lnTo>
                  <a:pt x="0" y="220218"/>
                </a:lnTo>
                <a:lnTo>
                  <a:pt x="0" y="2159"/>
                </a:lnTo>
                <a:lnTo>
                  <a:pt x="1143" y="2159"/>
                </a:lnTo>
                <a:lnTo>
                  <a:pt x="8890" y="1905"/>
                </a:lnTo>
                <a:lnTo>
                  <a:pt x="23240" y="1143"/>
                </a:lnTo>
                <a:lnTo>
                  <a:pt x="33266" y="642"/>
                </a:lnTo>
                <a:lnTo>
                  <a:pt x="41814" y="285"/>
                </a:lnTo>
                <a:lnTo>
                  <a:pt x="48887" y="71"/>
                </a:lnTo>
                <a:lnTo>
                  <a:pt x="5448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210652" y="239649"/>
            <a:ext cx="179070" cy="220979"/>
          </a:xfrm>
          <a:custGeom>
            <a:avLst/>
            <a:gdLst/>
            <a:ahLst/>
            <a:cxnLst/>
            <a:rect l="l" t="t" r="r" b="b"/>
            <a:pathLst>
              <a:path w="179069" h="220979">
                <a:moveTo>
                  <a:pt x="88557" y="0"/>
                </a:moveTo>
                <a:lnTo>
                  <a:pt x="96431" y="0"/>
                </a:lnTo>
                <a:lnTo>
                  <a:pt x="178600" y="220979"/>
                </a:lnTo>
                <a:lnTo>
                  <a:pt x="145580" y="220979"/>
                </a:lnTo>
                <a:lnTo>
                  <a:pt x="130467" y="175005"/>
                </a:lnTo>
                <a:lnTo>
                  <a:pt x="49415" y="175005"/>
                </a:lnTo>
                <a:lnTo>
                  <a:pt x="33337" y="220979"/>
                </a:lnTo>
                <a:lnTo>
                  <a:pt x="0" y="220979"/>
                </a:lnTo>
                <a:lnTo>
                  <a:pt x="8855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76148" y="238886"/>
            <a:ext cx="158750" cy="226060"/>
          </a:xfrm>
          <a:custGeom>
            <a:avLst/>
            <a:gdLst/>
            <a:ahLst/>
            <a:cxnLst/>
            <a:rect l="l" t="t" r="r" b="b"/>
            <a:pathLst>
              <a:path w="158750" h="226059">
                <a:moveTo>
                  <a:pt x="93903" y="0"/>
                </a:moveTo>
                <a:lnTo>
                  <a:pt x="110720" y="738"/>
                </a:lnTo>
                <a:lnTo>
                  <a:pt x="125603" y="2952"/>
                </a:lnTo>
                <a:lnTo>
                  <a:pt x="138552" y="6643"/>
                </a:lnTo>
                <a:lnTo>
                  <a:pt x="149567" y="11811"/>
                </a:lnTo>
                <a:lnTo>
                  <a:pt x="139598" y="37211"/>
                </a:lnTo>
                <a:lnTo>
                  <a:pt x="131430" y="32637"/>
                </a:lnTo>
                <a:lnTo>
                  <a:pt x="121216" y="29384"/>
                </a:lnTo>
                <a:lnTo>
                  <a:pt x="108957" y="27441"/>
                </a:lnTo>
                <a:lnTo>
                  <a:pt x="94653" y="26797"/>
                </a:lnTo>
                <a:lnTo>
                  <a:pt x="81001" y="28344"/>
                </a:lnTo>
                <a:lnTo>
                  <a:pt x="48590" y="51562"/>
                </a:lnTo>
                <a:lnTo>
                  <a:pt x="32327" y="96621"/>
                </a:lnTo>
                <a:lnTo>
                  <a:pt x="31242" y="115189"/>
                </a:lnTo>
                <a:lnTo>
                  <a:pt x="32354" y="132955"/>
                </a:lnTo>
                <a:lnTo>
                  <a:pt x="49034" y="175514"/>
                </a:lnTo>
                <a:lnTo>
                  <a:pt x="81529" y="197302"/>
                </a:lnTo>
                <a:lnTo>
                  <a:pt x="94945" y="198755"/>
                </a:lnTo>
                <a:lnTo>
                  <a:pt x="109389" y="197397"/>
                </a:lnTo>
                <a:lnTo>
                  <a:pt x="122069" y="193325"/>
                </a:lnTo>
                <a:lnTo>
                  <a:pt x="132982" y="186539"/>
                </a:lnTo>
                <a:lnTo>
                  <a:pt x="142125" y="177038"/>
                </a:lnTo>
                <a:lnTo>
                  <a:pt x="158496" y="199771"/>
                </a:lnTo>
                <a:lnTo>
                  <a:pt x="144620" y="211032"/>
                </a:lnTo>
                <a:lnTo>
                  <a:pt x="128882" y="219090"/>
                </a:lnTo>
                <a:lnTo>
                  <a:pt x="111282" y="223934"/>
                </a:lnTo>
                <a:lnTo>
                  <a:pt x="91821" y="225552"/>
                </a:lnTo>
                <a:lnTo>
                  <a:pt x="71599" y="223623"/>
                </a:lnTo>
                <a:lnTo>
                  <a:pt x="24549" y="194691"/>
                </a:lnTo>
                <a:lnTo>
                  <a:pt x="6135" y="158956"/>
                </a:lnTo>
                <a:lnTo>
                  <a:pt x="0" y="113411"/>
                </a:lnTo>
                <a:lnTo>
                  <a:pt x="1636" y="90050"/>
                </a:lnTo>
                <a:lnTo>
                  <a:pt x="14728" y="49474"/>
                </a:lnTo>
                <a:lnTo>
                  <a:pt x="40241" y="18162"/>
                </a:lnTo>
                <a:lnTo>
                  <a:pt x="74098" y="2022"/>
                </a:lnTo>
                <a:lnTo>
                  <a:pt x="9390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21156" y="238759"/>
            <a:ext cx="181610" cy="226060"/>
          </a:xfrm>
          <a:custGeom>
            <a:avLst/>
            <a:gdLst/>
            <a:ahLst/>
            <a:cxnLst/>
            <a:rect l="l" t="t" r="r" b="b"/>
            <a:pathLst>
              <a:path w="181609" h="226059">
                <a:moveTo>
                  <a:pt x="87807" y="0"/>
                </a:moveTo>
                <a:lnTo>
                  <a:pt x="127893" y="7334"/>
                </a:lnTo>
                <a:lnTo>
                  <a:pt x="167961" y="45436"/>
                </a:lnTo>
                <a:lnTo>
                  <a:pt x="180049" y="86254"/>
                </a:lnTo>
                <a:lnTo>
                  <a:pt x="181559" y="110998"/>
                </a:lnTo>
                <a:lnTo>
                  <a:pt x="180044" y="136405"/>
                </a:lnTo>
                <a:lnTo>
                  <a:pt x="167918" y="178506"/>
                </a:lnTo>
                <a:lnTo>
                  <a:pt x="143864" y="208534"/>
                </a:lnTo>
                <a:lnTo>
                  <a:pt x="87807" y="225679"/>
                </a:lnTo>
                <a:lnTo>
                  <a:pt x="68315" y="223656"/>
                </a:lnTo>
                <a:lnTo>
                  <a:pt x="23279" y="193421"/>
                </a:lnTo>
                <a:lnTo>
                  <a:pt x="5819" y="156781"/>
                </a:lnTo>
                <a:lnTo>
                  <a:pt x="0" y="110998"/>
                </a:lnTo>
                <a:lnTo>
                  <a:pt x="1483" y="88330"/>
                </a:lnTo>
                <a:lnTo>
                  <a:pt x="13351" y="48758"/>
                </a:lnTo>
                <a:lnTo>
                  <a:pt x="36640" y="17948"/>
                </a:lnTo>
                <a:lnTo>
                  <a:pt x="878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786127" y="198120"/>
            <a:ext cx="1592579" cy="307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817623" y="229615"/>
            <a:ext cx="1529461" cy="243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555491" y="67056"/>
            <a:ext cx="5532119" cy="530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651503" y="143255"/>
            <a:ext cx="1551431" cy="385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82238" y="173736"/>
            <a:ext cx="1490853" cy="3243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152644" y="141731"/>
            <a:ext cx="3265932" cy="387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183251" y="172465"/>
            <a:ext cx="3204845" cy="325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3675" y="98247"/>
            <a:ext cx="926464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105" y="1604594"/>
            <a:ext cx="5285740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0949" y="6108412"/>
            <a:ext cx="453390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26" Type="http://schemas.openxmlformats.org/officeDocument/2006/relationships/image" Target="../media/image229.png"/><Relationship Id="rId39" Type="http://schemas.openxmlformats.org/officeDocument/2006/relationships/image" Target="../media/image242.png"/><Relationship Id="rId21" Type="http://schemas.openxmlformats.org/officeDocument/2006/relationships/image" Target="../media/image224.png"/><Relationship Id="rId34" Type="http://schemas.openxmlformats.org/officeDocument/2006/relationships/image" Target="../media/image237.png"/><Relationship Id="rId42" Type="http://schemas.openxmlformats.org/officeDocument/2006/relationships/image" Target="../media/image245.png"/><Relationship Id="rId47" Type="http://schemas.openxmlformats.org/officeDocument/2006/relationships/image" Target="../media/image250.png"/><Relationship Id="rId50" Type="http://schemas.openxmlformats.org/officeDocument/2006/relationships/image" Target="../media/image253.png"/><Relationship Id="rId55" Type="http://schemas.openxmlformats.org/officeDocument/2006/relationships/image" Target="../media/image258.png"/><Relationship Id="rId7" Type="http://schemas.openxmlformats.org/officeDocument/2006/relationships/image" Target="../media/image210.png"/><Relationship Id="rId2" Type="http://schemas.openxmlformats.org/officeDocument/2006/relationships/image" Target="../media/image206.png"/><Relationship Id="rId16" Type="http://schemas.openxmlformats.org/officeDocument/2006/relationships/image" Target="../media/image219.png"/><Relationship Id="rId29" Type="http://schemas.openxmlformats.org/officeDocument/2006/relationships/image" Target="../media/image232.png"/><Relationship Id="rId11" Type="http://schemas.openxmlformats.org/officeDocument/2006/relationships/image" Target="../media/image214.png"/><Relationship Id="rId24" Type="http://schemas.openxmlformats.org/officeDocument/2006/relationships/image" Target="../media/image227.png"/><Relationship Id="rId32" Type="http://schemas.openxmlformats.org/officeDocument/2006/relationships/image" Target="../media/image235.png"/><Relationship Id="rId37" Type="http://schemas.openxmlformats.org/officeDocument/2006/relationships/image" Target="../media/image240.png"/><Relationship Id="rId40" Type="http://schemas.openxmlformats.org/officeDocument/2006/relationships/image" Target="../media/image243.png"/><Relationship Id="rId45" Type="http://schemas.openxmlformats.org/officeDocument/2006/relationships/image" Target="../media/image248.png"/><Relationship Id="rId53" Type="http://schemas.openxmlformats.org/officeDocument/2006/relationships/image" Target="../media/image256.png"/><Relationship Id="rId58" Type="http://schemas.openxmlformats.org/officeDocument/2006/relationships/image" Target="../media/image261.png"/><Relationship Id="rId5" Type="http://schemas.openxmlformats.org/officeDocument/2006/relationships/image" Target="../media/image208.png"/><Relationship Id="rId61" Type="http://schemas.openxmlformats.org/officeDocument/2006/relationships/image" Target="../media/image264.png"/><Relationship Id="rId19" Type="http://schemas.openxmlformats.org/officeDocument/2006/relationships/image" Target="../media/image22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Relationship Id="rId30" Type="http://schemas.openxmlformats.org/officeDocument/2006/relationships/image" Target="../media/image233.png"/><Relationship Id="rId35" Type="http://schemas.openxmlformats.org/officeDocument/2006/relationships/image" Target="../media/image238.png"/><Relationship Id="rId43" Type="http://schemas.openxmlformats.org/officeDocument/2006/relationships/image" Target="../media/image246.png"/><Relationship Id="rId48" Type="http://schemas.openxmlformats.org/officeDocument/2006/relationships/image" Target="../media/image251.png"/><Relationship Id="rId56" Type="http://schemas.openxmlformats.org/officeDocument/2006/relationships/image" Target="../media/image259.png"/><Relationship Id="rId8" Type="http://schemas.openxmlformats.org/officeDocument/2006/relationships/image" Target="../media/image211.png"/><Relationship Id="rId51" Type="http://schemas.openxmlformats.org/officeDocument/2006/relationships/image" Target="../media/image254.png"/><Relationship Id="rId3" Type="http://schemas.openxmlformats.org/officeDocument/2006/relationships/image" Target="../media/image2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5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image" Target="../media/image241.png"/><Relationship Id="rId46" Type="http://schemas.openxmlformats.org/officeDocument/2006/relationships/image" Target="../media/image249.png"/><Relationship Id="rId59" Type="http://schemas.openxmlformats.org/officeDocument/2006/relationships/image" Target="../media/image262.png"/><Relationship Id="rId20" Type="http://schemas.openxmlformats.org/officeDocument/2006/relationships/image" Target="../media/image223.png"/><Relationship Id="rId41" Type="http://schemas.openxmlformats.org/officeDocument/2006/relationships/image" Target="../media/image244.png"/><Relationship Id="rId54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36" Type="http://schemas.openxmlformats.org/officeDocument/2006/relationships/image" Target="../media/image239.png"/><Relationship Id="rId49" Type="http://schemas.openxmlformats.org/officeDocument/2006/relationships/image" Target="../media/image252.png"/><Relationship Id="rId57" Type="http://schemas.openxmlformats.org/officeDocument/2006/relationships/image" Target="../media/image260.png"/><Relationship Id="rId10" Type="http://schemas.openxmlformats.org/officeDocument/2006/relationships/image" Target="../media/image213.png"/><Relationship Id="rId31" Type="http://schemas.openxmlformats.org/officeDocument/2006/relationships/image" Target="../media/image234.png"/><Relationship Id="rId44" Type="http://schemas.openxmlformats.org/officeDocument/2006/relationships/image" Target="../media/image247.png"/><Relationship Id="rId52" Type="http://schemas.openxmlformats.org/officeDocument/2006/relationships/image" Target="../media/image255.png"/><Relationship Id="rId60" Type="http://schemas.openxmlformats.org/officeDocument/2006/relationships/image" Target="../media/image26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.png"/><Relationship Id="rId7" Type="http://schemas.openxmlformats.org/officeDocument/2006/relationships/image" Target="../media/image269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.png"/><Relationship Id="rId7" Type="http://schemas.openxmlformats.org/officeDocument/2006/relationships/image" Target="../media/image269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9" Type="http://schemas.openxmlformats.org/officeDocument/2006/relationships/image" Target="../media/image2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.png"/><Relationship Id="rId7" Type="http://schemas.openxmlformats.org/officeDocument/2006/relationships/image" Target="../media/image27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.png"/><Relationship Id="rId7" Type="http://schemas.openxmlformats.org/officeDocument/2006/relationships/image" Target="../media/image27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.png"/><Relationship Id="rId7" Type="http://schemas.openxmlformats.org/officeDocument/2006/relationships/image" Target="../media/image282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45" Type="http://schemas.openxmlformats.org/officeDocument/2006/relationships/image" Target="../media/image67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4" Type="http://schemas.openxmlformats.org/officeDocument/2006/relationships/image" Target="../media/image66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43" Type="http://schemas.openxmlformats.org/officeDocument/2006/relationships/image" Target="../media/image65.png"/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46" Type="http://schemas.openxmlformats.org/officeDocument/2006/relationships/image" Target="../media/image68.png"/><Relationship Id="rId20" Type="http://schemas.openxmlformats.org/officeDocument/2006/relationships/image" Target="../media/image42.png"/><Relationship Id="rId4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2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10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7.png"/><Relationship Id="rId5" Type="http://schemas.openxmlformats.org/officeDocument/2006/relationships/image" Target="../media/image103.png"/><Relationship Id="rId10" Type="http://schemas.openxmlformats.org/officeDocument/2006/relationships/image" Target="../media/image106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2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9" Type="http://schemas.openxmlformats.org/officeDocument/2006/relationships/image" Target="../media/image158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2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9" Type="http://schemas.openxmlformats.org/officeDocument/2006/relationships/image" Target="../media/image190.png"/><Relationship Id="rId21" Type="http://schemas.openxmlformats.org/officeDocument/2006/relationships/image" Target="../media/image172.png"/><Relationship Id="rId34" Type="http://schemas.openxmlformats.org/officeDocument/2006/relationships/image" Target="../media/image185.png"/><Relationship Id="rId42" Type="http://schemas.openxmlformats.org/officeDocument/2006/relationships/image" Target="../media/image193.png"/><Relationship Id="rId47" Type="http://schemas.openxmlformats.org/officeDocument/2006/relationships/image" Target="../media/image198.png"/><Relationship Id="rId50" Type="http://schemas.openxmlformats.org/officeDocument/2006/relationships/image" Target="../media/image201.png"/><Relationship Id="rId7" Type="http://schemas.openxmlformats.org/officeDocument/2006/relationships/image" Target="../media/image126.png"/><Relationship Id="rId2" Type="http://schemas.openxmlformats.org/officeDocument/2006/relationships/image" Target="../media/image161.png"/><Relationship Id="rId16" Type="http://schemas.openxmlformats.org/officeDocument/2006/relationships/image" Target="../media/image167.png"/><Relationship Id="rId29" Type="http://schemas.openxmlformats.org/officeDocument/2006/relationships/image" Target="../media/image180.png"/><Relationship Id="rId11" Type="http://schemas.openxmlformats.org/officeDocument/2006/relationships/image" Target="../media/image162.png"/><Relationship Id="rId24" Type="http://schemas.openxmlformats.org/officeDocument/2006/relationships/image" Target="../media/image175.png"/><Relationship Id="rId32" Type="http://schemas.openxmlformats.org/officeDocument/2006/relationships/image" Target="../media/image183.png"/><Relationship Id="rId37" Type="http://schemas.openxmlformats.org/officeDocument/2006/relationships/image" Target="../media/image188.png"/><Relationship Id="rId40" Type="http://schemas.openxmlformats.org/officeDocument/2006/relationships/image" Target="../media/image191.png"/><Relationship Id="rId45" Type="http://schemas.openxmlformats.org/officeDocument/2006/relationships/image" Target="../media/image196.png"/><Relationship Id="rId53" Type="http://schemas.openxmlformats.org/officeDocument/2006/relationships/image" Target="../media/image204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19" Type="http://schemas.openxmlformats.org/officeDocument/2006/relationships/image" Target="../media/image170.png"/><Relationship Id="rId31" Type="http://schemas.openxmlformats.org/officeDocument/2006/relationships/image" Target="../media/image182.png"/><Relationship Id="rId44" Type="http://schemas.openxmlformats.org/officeDocument/2006/relationships/image" Target="../media/image195.png"/><Relationship Id="rId52" Type="http://schemas.openxmlformats.org/officeDocument/2006/relationships/image" Target="../media/image203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Relationship Id="rId35" Type="http://schemas.openxmlformats.org/officeDocument/2006/relationships/image" Target="../media/image186.png"/><Relationship Id="rId43" Type="http://schemas.openxmlformats.org/officeDocument/2006/relationships/image" Target="../media/image194.png"/><Relationship Id="rId48" Type="http://schemas.openxmlformats.org/officeDocument/2006/relationships/image" Target="../media/image199.png"/><Relationship Id="rId8" Type="http://schemas.openxmlformats.org/officeDocument/2006/relationships/image" Target="../media/image127.png"/><Relationship Id="rId51" Type="http://schemas.openxmlformats.org/officeDocument/2006/relationships/image" Target="../media/image202.png"/><Relationship Id="rId3" Type="http://schemas.openxmlformats.org/officeDocument/2006/relationships/image" Target="../media/image2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4.png"/><Relationship Id="rId38" Type="http://schemas.openxmlformats.org/officeDocument/2006/relationships/image" Target="../media/image189.png"/><Relationship Id="rId46" Type="http://schemas.openxmlformats.org/officeDocument/2006/relationships/image" Target="../media/image197.png"/><Relationship Id="rId20" Type="http://schemas.openxmlformats.org/officeDocument/2006/relationships/image" Target="../media/image171.png"/><Relationship Id="rId41" Type="http://schemas.openxmlformats.org/officeDocument/2006/relationships/image" Target="../media/image192.png"/><Relationship Id="rId54" Type="http://schemas.openxmlformats.org/officeDocument/2006/relationships/image" Target="../media/image2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36" Type="http://schemas.openxmlformats.org/officeDocument/2006/relationships/image" Target="../media/image187.png"/><Relationship Id="rId4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9464" y="3788664"/>
            <a:ext cx="4712208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7555" y="2802635"/>
            <a:ext cx="7149083" cy="76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0896" y="2855976"/>
            <a:ext cx="7042784" cy="653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208" y="1755648"/>
            <a:ext cx="6542532" cy="772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535" y="1809623"/>
            <a:ext cx="6435229" cy="6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1" y="5341620"/>
            <a:ext cx="1581912" cy="1304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4240" y="784859"/>
            <a:ext cx="2502407" cy="2482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311" y="979932"/>
            <a:ext cx="1914144" cy="1894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1372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244932" y="1161668"/>
                </a:lnTo>
                <a:lnTo>
                  <a:pt x="244932" y="212216"/>
                </a:lnTo>
                <a:lnTo>
                  <a:pt x="1352550" y="212216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1372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0"/>
                </a:moveTo>
                <a:lnTo>
                  <a:pt x="1600200" y="0"/>
                </a:lnTo>
                <a:lnTo>
                  <a:pt x="1352550" y="212216"/>
                </a:lnTo>
                <a:lnTo>
                  <a:pt x="244932" y="212216"/>
                </a:lnTo>
                <a:lnTo>
                  <a:pt x="244932" y="1161668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74173" y="2992373"/>
            <a:ext cx="1847214" cy="1618615"/>
          </a:xfrm>
          <a:custGeom>
            <a:avLst/>
            <a:gdLst/>
            <a:ahLst/>
            <a:cxnLst/>
            <a:rect l="l" t="t" r="r" b="b"/>
            <a:pathLst>
              <a:path w="1847215" h="1618614">
                <a:moveTo>
                  <a:pt x="1847087" y="0"/>
                </a:moveTo>
                <a:lnTo>
                  <a:pt x="1558035" y="253237"/>
                </a:lnTo>
                <a:lnTo>
                  <a:pt x="1558035" y="1368044"/>
                </a:lnTo>
                <a:lnTo>
                  <a:pt x="285876" y="1368044"/>
                </a:lnTo>
                <a:lnTo>
                  <a:pt x="0" y="1618488"/>
                </a:lnTo>
                <a:lnTo>
                  <a:pt x="1847087" y="1618488"/>
                </a:lnTo>
                <a:lnTo>
                  <a:pt x="1847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74173" y="2992373"/>
            <a:ext cx="1847214" cy="1618615"/>
          </a:xfrm>
          <a:custGeom>
            <a:avLst/>
            <a:gdLst/>
            <a:ahLst/>
            <a:cxnLst/>
            <a:rect l="l" t="t" r="r" b="b"/>
            <a:pathLst>
              <a:path w="1847215" h="1618614">
                <a:moveTo>
                  <a:pt x="1847087" y="1618488"/>
                </a:moveTo>
                <a:lnTo>
                  <a:pt x="0" y="1618488"/>
                </a:lnTo>
                <a:lnTo>
                  <a:pt x="285876" y="1368044"/>
                </a:lnTo>
                <a:lnTo>
                  <a:pt x="1558035" y="1368044"/>
                </a:lnTo>
                <a:lnTo>
                  <a:pt x="1558035" y="253237"/>
                </a:lnTo>
                <a:lnTo>
                  <a:pt x="1847087" y="0"/>
                </a:lnTo>
                <a:lnTo>
                  <a:pt x="1847087" y="161848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2511" y="2447544"/>
            <a:ext cx="5137403" cy="4404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7555" y="1449324"/>
            <a:ext cx="7149083" cy="760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0896" y="1503425"/>
            <a:ext cx="7042784" cy="653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208" y="403859"/>
            <a:ext cx="6542532" cy="771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535" y="457073"/>
            <a:ext cx="6435229" cy="6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87940" y="0"/>
            <a:ext cx="2004059" cy="18577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83011" y="0"/>
            <a:ext cx="1479803" cy="14645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0"/>
                </a:moveTo>
                <a:lnTo>
                  <a:pt x="0" y="0"/>
                </a:lnTo>
                <a:lnTo>
                  <a:pt x="0" y="1371600"/>
                </a:lnTo>
                <a:lnTo>
                  <a:pt x="244932" y="1161668"/>
                </a:lnTo>
                <a:lnTo>
                  <a:pt x="244932" y="212217"/>
                </a:lnTo>
                <a:lnTo>
                  <a:pt x="1352550" y="212217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" y="20574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0"/>
                </a:moveTo>
                <a:lnTo>
                  <a:pt x="1600200" y="0"/>
                </a:lnTo>
                <a:lnTo>
                  <a:pt x="1352550" y="212217"/>
                </a:lnTo>
                <a:lnTo>
                  <a:pt x="244932" y="212217"/>
                </a:lnTo>
                <a:lnTo>
                  <a:pt x="244932" y="1161668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0"/>
                </a:moveTo>
                <a:lnTo>
                  <a:pt x="1557781" y="253746"/>
                </a:lnTo>
                <a:lnTo>
                  <a:pt x="1557781" y="1369314"/>
                </a:lnTo>
                <a:lnTo>
                  <a:pt x="285876" y="1369314"/>
                </a:lnTo>
                <a:lnTo>
                  <a:pt x="0" y="1620012"/>
                </a:lnTo>
                <a:lnTo>
                  <a:pt x="1847087" y="1620012"/>
                </a:lnTo>
                <a:lnTo>
                  <a:pt x="1847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5673" y="1715261"/>
            <a:ext cx="1847214" cy="1620520"/>
          </a:xfrm>
          <a:custGeom>
            <a:avLst/>
            <a:gdLst/>
            <a:ahLst/>
            <a:cxnLst/>
            <a:rect l="l" t="t" r="r" b="b"/>
            <a:pathLst>
              <a:path w="1847215" h="1620520">
                <a:moveTo>
                  <a:pt x="1847087" y="1620012"/>
                </a:moveTo>
                <a:lnTo>
                  <a:pt x="0" y="1620012"/>
                </a:lnTo>
                <a:lnTo>
                  <a:pt x="285876" y="1369314"/>
                </a:lnTo>
                <a:lnTo>
                  <a:pt x="1557781" y="1369314"/>
                </a:lnTo>
                <a:lnTo>
                  <a:pt x="1557781" y="253746"/>
                </a:lnTo>
                <a:lnTo>
                  <a:pt x="1847087" y="0"/>
                </a:lnTo>
                <a:lnTo>
                  <a:pt x="1847087" y="16200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3855" y="4015740"/>
            <a:ext cx="6041136" cy="9921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6494" y="4098671"/>
            <a:ext cx="5876290" cy="827405"/>
          </a:xfrm>
          <a:custGeom>
            <a:avLst/>
            <a:gdLst/>
            <a:ahLst/>
            <a:cxnLst/>
            <a:rect l="l" t="t" r="r" b="b"/>
            <a:pathLst>
              <a:path w="5876290" h="827404">
                <a:moveTo>
                  <a:pt x="4364266" y="3174"/>
                </a:moveTo>
                <a:lnTo>
                  <a:pt x="4335310" y="3174"/>
                </a:lnTo>
                <a:lnTo>
                  <a:pt x="4010825" y="813180"/>
                </a:lnTo>
                <a:lnTo>
                  <a:pt x="4132999" y="813180"/>
                </a:lnTo>
                <a:lnTo>
                  <a:pt x="4191927" y="644651"/>
                </a:lnTo>
                <a:lnTo>
                  <a:pt x="4602733" y="644651"/>
                </a:lnTo>
                <a:lnTo>
                  <a:pt x="4572942" y="564514"/>
                </a:lnTo>
                <a:lnTo>
                  <a:pt x="4220756" y="564514"/>
                </a:lnTo>
                <a:lnTo>
                  <a:pt x="4344581" y="212724"/>
                </a:lnTo>
                <a:lnTo>
                  <a:pt x="4442165" y="212724"/>
                </a:lnTo>
                <a:lnTo>
                  <a:pt x="4364266" y="3174"/>
                </a:lnTo>
                <a:close/>
              </a:path>
              <a:path w="5876290" h="827404">
                <a:moveTo>
                  <a:pt x="4602733" y="644651"/>
                </a:moveTo>
                <a:lnTo>
                  <a:pt x="4489107" y="644651"/>
                </a:lnTo>
                <a:lnTo>
                  <a:pt x="4544225" y="813180"/>
                </a:lnTo>
                <a:lnTo>
                  <a:pt x="4665383" y="813180"/>
                </a:lnTo>
                <a:lnTo>
                  <a:pt x="4602733" y="644651"/>
                </a:lnTo>
                <a:close/>
              </a:path>
              <a:path w="5876290" h="827404">
                <a:moveTo>
                  <a:pt x="4442165" y="212724"/>
                </a:moveTo>
                <a:lnTo>
                  <a:pt x="4344581" y="212724"/>
                </a:lnTo>
                <a:lnTo>
                  <a:pt x="4457992" y="564514"/>
                </a:lnTo>
                <a:lnTo>
                  <a:pt x="4572942" y="564514"/>
                </a:lnTo>
                <a:lnTo>
                  <a:pt x="4442165" y="212724"/>
                </a:lnTo>
                <a:close/>
              </a:path>
              <a:path w="5876290" h="827404">
                <a:moveTo>
                  <a:pt x="4953927" y="5968"/>
                </a:moveTo>
                <a:lnTo>
                  <a:pt x="4933236" y="6228"/>
                </a:lnTo>
                <a:lnTo>
                  <a:pt x="4907175" y="7000"/>
                </a:lnTo>
                <a:lnTo>
                  <a:pt x="4761803" y="13837"/>
                </a:lnTo>
                <a:lnTo>
                  <a:pt x="4754283" y="14096"/>
                </a:lnTo>
                <a:lnTo>
                  <a:pt x="4754283" y="813180"/>
                </a:lnTo>
                <a:lnTo>
                  <a:pt x="4863376" y="813180"/>
                </a:lnTo>
                <a:lnTo>
                  <a:pt x="4863376" y="464692"/>
                </a:lnTo>
                <a:lnTo>
                  <a:pt x="5097461" y="464692"/>
                </a:lnTo>
                <a:lnTo>
                  <a:pt x="5085372" y="445515"/>
                </a:lnTo>
                <a:lnTo>
                  <a:pt x="5116185" y="435326"/>
                </a:lnTo>
                <a:lnTo>
                  <a:pt x="5144808" y="419433"/>
                </a:lnTo>
                <a:lnTo>
                  <a:pt x="5171239" y="397849"/>
                </a:lnTo>
                <a:lnTo>
                  <a:pt x="5189383" y="377443"/>
                </a:lnTo>
                <a:lnTo>
                  <a:pt x="4939703" y="377443"/>
                </a:lnTo>
                <a:lnTo>
                  <a:pt x="4921008" y="377090"/>
                </a:lnTo>
                <a:lnTo>
                  <a:pt x="4902063" y="376046"/>
                </a:lnTo>
                <a:lnTo>
                  <a:pt x="4882856" y="374336"/>
                </a:lnTo>
                <a:lnTo>
                  <a:pt x="4863376" y="371982"/>
                </a:lnTo>
                <a:lnTo>
                  <a:pt x="4863376" y="112267"/>
                </a:lnTo>
                <a:lnTo>
                  <a:pt x="4885400" y="109914"/>
                </a:lnTo>
                <a:lnTo>
                  <a:pt x="4903460" y="108203"/>
                </a:lnTo>
                <a:lnTo>
                  <a:pt x="4917543" y="107160"/>
                </a:lnTo>
                <a:lnTo>
                  <a:pt x="4927638" y="106806"/>
                </a:lnTo>
                <a:lnTo>
                  <a:pt x="5209061" y="106806"/>
                </a:lnTo>
                <a:lnTo>
                  <a:pt x="5184951" y="76663"/>
                </a:lnTo>
                <a:lnTo>
                  <a:pt x="5152957" y="51210"/>
                </a:lnTo>
                <a:lnTo>
                  <a:pt x="5113857" y="31416"/>
                </a:lnTo>
                <a:lnTo>
                  <a:pt x="5067651" y="17278"/>
                </a:lnTo>
                <a:lnTo>
                  <a:pt x="5014341" y="8796"/>
                </a:lnTo>
                <a:lnTo>
                  <a:pt x="4953927" y="5968"/>
                </a:lnTo>
                <a:close/>
              </a:path>
              <a:path w="5876290" h="827404">
                <a:moveTo>
                  <a:pt x="5097461" y="464692"/>
                </a:moveTo>
                <a:lnTo>
                  <a:pt x="4863376" y="464692"/>
                </a:lnTo>
                <a:lnTo>
                  <a:pt x="4931781" y="468756"/>
                </a:lnTo>
                <a:lnTo>
                  <a:pt x="4958012" y="469800"/>
                </a:lnTo>
                <a:lnTo>
                  <a:pt x="4978946" y="470153"/>
                </a:lnTo>
                <a:lnTo>
                  <a:pt x="5192179" y="813180"/>
                </a:lnTo>
                <a:lnTo>
                  <a:pt x="5317147" y="813180"/>
                </a:lnTo>
                <a:lnTo>
                  <a:pt x="5097461" y="464692"/>
                </a:lnTo>
                <a:close/>
              </a:path>
              <a:path w="5876290" h="827404">
                <a:moveTo>
                  <a:pt x="5365534" y="14096"/>
                </a:moveTo>
                <a:lnTo>
                  <a:pt x="5253139" y="14096"/>
                </a:lnTo>
                <a:lnTo>
                  <a:pt x="5510568" y="455421"/>
                </a:lnTo>
                <a:lnTo>
                  <a:pt x="5510568" y="813180"/>
                </a:lnTo>
                <a:lnTo>
                  <a:pt x="5619661" y="813180"/>
                </a:lnTo>
                <a:lnTo>
                  <a:pt x="5619661" y="455421"/>
                </a:lnTo>
                <a:lnTo>
                  <a:pt x="5673231" y="363219"/>
                </a:lnTo>
                <a:lnTo>
                  <a:pt x="5564670" y="363219"/>
                </a:lnTo>
                <a:lnTo>
                  <a:pt x="5365534" y="14096"/>
                </a:lnTo>
                <a:close/>
              </a:path>
              <a:path w="5876290" h="827404">
                <a:moveTo>
                  <a:pt x="5209061" y="106806"/>
                </a:moveTo>
                <a:lnTo>
                  <a:pt x="4927638" y="106806"/>
                </a:lnTo>
                <a:lnTo>
                  <a:pt x="4975977" y="108660"/>
                </a:lnTo>
                <a:lnTo>
                  <a:pt x="5017363" y="114204"/>
                </a:lnTo>
                <a:lnTo>
                  <a:pt x="5079276" y="136270"/>
                </a:lnTo>
                <a:lnTo>
                  <a:pt x="5115280" y="175148"/>
                </a:lnTo>
                <a:lnTo>
                  <a:pt x="5127282" y="232790"/>
                </a:lnTo>
                <a:lnTo>
                  <a:pt x="5124494" y="270347"/>
                </a:lnTo>
                <a:lnTo>
                  <a:pt x="5102153" y="326838"/>
                </a:lnTo>
                <a:lnTo>
                  <a:pt x="5056860" y="359656"/>
                </a:lnTo>
                <a:lnTo>
                  <a:pt x="4985423" y="375467"/>
                </a:lnTo>
                <a:lnTo>
                  <a:pt x="4939703" y="377443"/>
                </a:lnTo>
                <a:lnTo>
                  <a:pt x="5189383" y="377443"/>
                </a:lnTo>
                <a:lnTo>
                  <a:pt x="5215797" y="339536"/>
                </a:lnTo>
                <a:lnTo>
                  <a:pt x="5238950" y="271770"/>
                </a:lnTo>
                <a:lnTo>
                  <a:pt x="5241836" y="235076"/>
                </a:lnTo>
                <a:lnTo>
                  <a:pt x="5238280" y="186981"/>
                </a:lnTo>
                <a:lnTo>
                  <a:pt x="5227613" y="144548"/>
                </a:lnTo>
                <a:lnTo>
                  <a:pt x="5209836" y="107775"/>
                </a:lnTo>
                <a:lnTo>
                  <a:pt x="5209061" y="106806"/>
                </a:lnTo>
                <a:close/>
              </a:path>
              <a:path w="5876290" h="827404">
                <a:moveTo>
                  <a:pt x="5876074" y="14096"/>
                </a:moveTo>
                <a:lnTo>
                  <a:pt x="5763679" y="14096"/>
                </a:lnTo>
                <a:lnTo>
                  <a:pt x="5564670" y="363219"/>
                </a:lnTo>
                <a:lnTo>
                  <a:pt x="5673231" y="363219"/>
                </a:lnTo>
                <a:lnTo>
                  <a:pt x="5876074" y="14096"/>
                </a:lnTo>
                <a:close/>
              </a:path>
              <a:path w="5876290" h="827404">
                <a:moveTo>
                  <a:pt x="196888" y="8635"/>
                </a:moveTo>
                <a:lnTo>
                  <a:pt x="168433" y="8989"/>
                </a:lnTo>
                <a:lnTo>
                  <a:pt x="0" y="14096"/>
                </a:lnTo>
                <a:lnTo>
                  <a:pt x="0" y="813180"/>
                </a:lnTo>
                <a:lnTo>
                  <a:pt x="160947" y="813180"/>
                </a:lnTo>
                <a:lnTo>
                  <a:pt x="212336" y="811260"/>
                </a:lnTo>
                <a:lnTo>
                  <a:pt x="260180" y="805500"/>
                </a:lnTo>
                <a:lnTo>
                  <a:pt x="304478" y="795899"/>
                </a:lnTo>
                <a:lnTo>
                  <a:pt x="345231" y="782459"/>
                </a:lnTo>
                <a:lnTo>
                  <a:pt x="382439" y="765179"/>
                </a:lnTo>
                <a:lnTo>
                  <a:pt x="416103" y="744060"/>
                </a:lnTo>
                <a:lnTo>
                  <a:pt x="446222" y="719102"/>
                </a:lnTo>
                <a:lnTo>
                  <a:pt x="449998" y="715009"/>
                </a:lnTo>
                <a:lnTo>
                  <a:pt x="199682" y="715009"/>
                </a:lnTo>
                <a:lnTo>
                  <a:pt x="173728" y="714674"/>
                </a:lnTo>
                <a:lnTo>
                  <a:pt x="149977" y="713660"/>
                </a:lnTo>
                <a:lnTo>
                  <a:pt x="128441" y="711956"/>
                </a:lnTo>
                <a:lnTo>
                  <a:pt x="109131" y="709548"/>
                </a:lnTo>
                <a:lnTo>
                  <a:pt x="109131" y="112267"/>
                </a:lnTo>
                <a:lnTo>
                  <a:pt x="162391" y="108203"/>
                </a:lnTo>
                <a:lnTo>
                  <a:pt x="179550" y="107160"/>
                </a:lnTo>
                <a:lnTo>
                  <a:pt x="190411" y="106806"/>
                </a:lnTo>
                <a:lnTo>
                  <a:pt x="457994" y="106806"/>
                </a:lnTo>
                <a:lnTo>
                  <a:pt x="427478" y="79279"/>
                </a:lnTo>
                <a:lnTo>
                  <a:pt x="389128" y="53847"/>
                </a:lnTo>
                <a:lnTo>
                  <a:pt x="346890" y="34067"/>
                </a:lnTo>
                <a:lnTo>
                  <a:pt x="300769" y="19938"/>
                </a:lnTo>
                <a:lnTo>
                  <a:pt x="250767" y="11461"/>
                </a:lnTo>
                <a:lnTo>
                  <a:pt x="196888" y="8635"/>
                </a:lnTo>
                <a:close/>
              </a:path>
              <a:path w="5876290" h="827404">
                <a:moveTo>
                  <a:pt x="457994" y="106806"/>
                </a:moveTo>
                <a:lnTo>
                  <a:pt x="190411" y="106806"/>
                </a:lnTo>
                <a:lnTo>
                  <a:pt x="238802" y="109645"/>
                </a:lnTo>
                <a:lnTo>
                  <a:pt x="282095" y="118159"/>
                </a:lnTo>
                <a:lnTo>
                  <a:pt x="320293" y="132349"/>
                </a:lnTo>
                <a:lnTo>
                  <a:pt x="353395" y="152214"/>
                </a:lnTo>
                <a:lnTo>
                  <a:pt x="404316" y="208963"/>
                </a:lnTo>
                <a:lnTo>
                  <a:pt x="422136" y="245847"/>
                </a:lnTo>
                <a:lnTo>
                  <a:pt x="434864" y="288402"/>
                </a:lnTo>
                <a:lnTo>
                  <a:pt x="442500" y="336628"/>
                </a:lnTo>
                <a:lnTo>
                  <a:pt x="445046" y="390524"/>
                </a:lnTo>
                <a:lnTo>
                  <a:pt x="442438" y="448907"/>
                </a:lnTo>
                <a:lnTo>
                  <a:pt x="434605" y="501974"/>
                </a:lnTo>
                <a:lnTo>
                  <a:pt x="421536" y="549712"/>
                </a:lnTo>
                <a:lnTo>
                  <a:pt x="403219" y="592111"/>
                </a:lnTo>
                <a:lnTo>
                  <a:pt x="379641" y="629157"/>
                </a:lnTo>
                <a:lnTo>
                  <a:pt x="343825" y="666736"/>
                </a:lnTo>
                <a:lnTo>
                  <a:pt x="301901" y="693562"/>
                </a:lnTo>
                <a:lnTo>
                  <a:pt x="253857" y="709650"/>
                </a:lnTo>
                <a:lnTo>
                  <a:pt x="199682" y="715009"/>
                </a:lnTo>
                <a:lnTo>
                  <a:pt x="449998" y="715009"/>
                </a:lnTo>
                <a:lnTo>
                  <a:pt x="495827" y="657668"/>
                </a:lnTo>
                <a:lnTo>
                  <a:pt x="515314" y="621194"/>
                </a:lnTo>
                <a:lnTo>
                  <a:pt x="531258" y="580882"/>
                </a:lnTo>
                <a:lnTo>
                  <a:pt x="543658" y="536731"/>
                </a:lnTo>
                <a:lnTo>
                  <a:pt x="552514" y="488743"/>
                </a:lnTo>
                <a:lnTo>
                  <a:pt x="557828" y="436917"/>
                </a:lnTo>
                <a:lnTo>
                  <a:pt x="559600" y="381253"/>
                </a:lnTo>
                <a:lnTo>
                  <a:pt x="556890" y="326739"/>
                </a:lnTo>
                <a:lnTo>
                  <a:pt x="548758" y="275970"/>
                </a:lnTo>
                <a:lnTo>
                  <a:pt x="535200" y="228949"/>
                </a:lnTo>
                <a:lnTo>
                  <a:pt x="516213" y="185673"/>
                </a:lnTo>
                <a:lnTo>
                  <a:pt x="491793" y="146145"/>
                </a:lnTo>
                <a:lnTo>
                  <a:pt x="461937" y="110362"/>
                </a:lnTo>
                <a:lnTo>
                  <a:pt x="457994" y="106806"/>
                </a:lnTo>
                <a:close/>
              </a:path>
              <a:path w="5876290" h="827404">
                <a:moveTo>
                  <a:pt x="2907957" y="0"/>
                </a:moveTo>
                <a:lnTo>
                  <a:pt x="2860373" y="3239"/>
                </a:lnTo>
                <a:lnTo>
                  <a:pt x="2816173" y="12958"/>
                </a:lnTo>
                <a:lnTo>
                  <a:pt x="2775353" y="29162"/>
                </a:lnTo>
                <a:lnTo>
                  <a:pt x="2737908" y="51853"/>
                </a:lnTo>
                <a:lnTo>
                  <a:pt x="2703836" y="81035"/>
                </a:lnTo>
                <a:lnTo>
                  <a:pt x="2673134" y="116712"/>
                </a:lnTo>
                <a:lnTo>
                  <a:pt x="2646537" y="157161"/>
                </a:lnTo>
                <a:lnTo>
                  <a:pt x="2624784" y="200782"/>
                </a:lnTo>
                <a:lnTo>
                  <a:pt x="2607871" y="247570"/>
                </a:lnTo>
                <a:lnTo>
                  <a:pt x="2595795" y="297523"/>
                </a:lnTo>
                <a:lnTo>
                  <a:pt x="2588552" y="350637"/>
                </a:lnTo>
                <a:lnTo>
                  <a:pt x="2586139" y="406907"/>
                </a:lnTo>
                <a:lnTo>
                  <a:pt x="2588509" y="466470"/>
                </a:lnTo>
                <a:lnTo>
                  <a:pt x="2595621" y="522350"/>
                </a:lnTo>
                <a:lnTo>
                  <a:pt x="2607475" y="574547"/>
                </a:lnTo>
                <a:lnTo>
                  <a:pt x="2624069" y="623061"/>
                </a:lnTo>
                <a:lnTo>
                  <a:pt x="2645405" y="667892"/>
                </a:lnTo>
                <a:lnTo>
                  <a:pt x="2671483" y="709040"/>
                </a:lnTo>
                <a:lnTo>
                  <a:pt x="2701761" y="745023"/>
                </a:lnTo>
                <a:lnTo>
                  <a:pt x="2735698" y="774478"/>
                </a:lnTo>
                <a:lnTo>
                  <a:pt x="2773289" y="797401"/>
                </a:lnTo>
                <a:lnTo>
                  <a:pt x="2814532" y="813783"/>
                </a:lnTo>
                <a:lnTo>
                  <a:pt x="2859422" y="823617"/>
                </a:lnTo>
                <a:lnTo>
                  <a:pt x="2907957" y="826896"/>
                </a:lnTo>
                <a:lnTo>
                  <a:pt x="2961074" y="823796"/>
                </a:lnTo>
                <a:lnTo>
                  <a:pt x="3009933" y="814493"/>
                </a:lnTo>
                <a:lnTo>
                  <a:pt x="3054530" y="798988"/>
                </a:lnTo>
                <a:lnTo>
                  <a:pt x="3094863" y="777282"/>
                </a:lnTo>
                <a:lnTo>
                  <a:pt x="3130927" y="749374"/>
                </a:lnTo>
                <a:lnTo>
                  <a:pt x="3150172" y="728726"/>
                </a:lnTo>
                <a:lnTo>
                  <a:pt x="2907957" y="728726"/>
                </a:lnTo>
                <a:lnTo>
                  <a:pt x="2861381" y="722963"/>
                </a:lnTo>
                <a:lnTo>
                  <a:pt x="2820342" y="705675"/>
                </a:lnTo>
                <a:lnTo>
                  <a:pt x="2784852" y="676862"/>
                </a:lnTo>
                <a:lnTo>
                  <a:pt x="2754922" y="636523"/>
                </a:lnTo>
                <a:lnTo>
                  <a:pt x="2735383" y="597830"/>
                </a:lnTo>
                <a:lnTo>
                  <a:pt x="2720197" y="555516"/>
                </a:lnTo>
                <a:lnTo>
                  <a:pt x="2709357" y="509586"/>
                </a:lnTo>
                <a:lnTo>
                  <a:pt x="2702858" y="460048"/>
                </a:lnTo>
                <a:lnTo>
                  <a:pt x="2700693" y="406907"/>
                </a:lnTo>
                <a:lnTo>
                  <a:pt x="2702811" y="352101"/>
                </a:lnTo>
                <a:lnTo>
                  <a:pt x="2709166" y="302123"/>
                </a:lnTo>
                <a:lnTo>
                  <a:pt x="2719758" y="256955"/>
                </a:lnTo>
                <a:lnTo>
                  <a:pt x="2734586" y="216578"/>
                </a:lnTo>
                <a:lnTo>
                  <a:pt x="2753652" y="180974"/>
                </a:lnTo>
                <a:lnTo>
                  <a:pt x="2783084" y="144730"/>
                </a:lnTo>
                <a:lnTo>
                  <a:pt x="2818612" y="118856"/>
                </a:lnTo>
                <a:lnTo>
                  <a:pt x="2860236" y="103340"/>
                </a:lnTo>
                <a:lnTo>
                  <a:pt x="2907957" y="98170"/>
                </a:lnTo>
                <a:lnTo>
                  <a:pt x="3154022" y="98170"/>
                </a:lnTo>
                <a:lnTo>
                  <a:pt x="3131277" y="74612"/>
                </a:lnTo>
                <a:lnTo>
                  <a:pt x="3095249" y="47752"/>
                </a:lnTo>
                <a:lnTo>
                  <a:pt x="3054896" y="26860"/>
                </a:lnTo>
                <a:lnTo>
                  <a:pt x="3010225" y="11937"/>
                </a:lnTo>
                <a:lnTo>
                  <a:pt x="2961243" y="2984"/>
                </a:lnTo>
                <a:lnTo>
                  <a:pt x="2907957" y="0"/>
                </a:lnTo>
                <a:close/>
              </a:path>
              <a:path w="5876290" h="827404">
                <a:moveTo>
                  <a:pt x="3154022" y="98170"/>
                </a:moveTo>
                <a:lnTo>
                  <a:pt x="2907957" y="98170"/>
                </a:lnTo>
                <a:lnTo>
                  <a:pt x="2951497" y="101257"/>
                </a:lnTo>
                <a:lnTo>
                  <a:pt x="2990452" y="110516"/>
                </a:lnTo>
                <a:lnTo>
                  <a:pt x="3054604" y="147556"/>
                </a:lnTo>
                <a:lnTo>
                  <a:pt x="3100420" y="209298"/>
                </a:lnTo>
                <a:lnTo>
                  <a:pt x="3116453" y="249433"/>
                </a:lnTo>
                <a:lnTo>
                  <a:pt x="3127904" y="295746"/>
                </a:lnTo>
                <a:lnTo>
                  <a:pt x="3134775" y="348237"/>
                </a:lnTo>
                <a:lnTo>
                  <a:pt x="3137065" y="406907"/>
                </a:lnTo>
                <a:lnTo>
                  <a:pt x="3134718" y="465230"/>
                </a:lnTo>
                <a:lnTo>
                  <a:pt x="3127677" y="518121"/>
                </a:lnTo>
                <a:lnTo>
                  <a:pt x="3115942" y="565574"/>
                </a:lnTo>
                <a:lnTo>
                  <a:pt x="3099513" y="607584"/>
                </a:lnTo>
                <a:lnTo>
                  <a:pt x="3078391" y="644143"/>
                </a:lnTo>
                <a:lnTo>
                  <a:pt x="3045742" y="681148"/>
                </a:lnTo>
                <a:lnTo>
                  <a:pt x="3006461" y="707580"/>
                </a:lnTo>
                <a:lnTo>
                  <a:pt x="2960537" y="723439"/>
                </a:lnTo>
                <a:lnTo>
                  <a:pt x="2907957" y="728726"/>
                </a:lnTo>
                <a:lnTo>
                  <a:pt x="3150172" y="728726"/>
                </a:lnTo>
                <a:lnTo>
                  <a:pt x="3186278" y="681674"/>
                </a:lnTo>
                <a:lnTo>
                  <a:pt x="3206224" y="644590"/>
                </a:lnTo>
                <a:lnTo>
                  <a:pt x="3222554" y="604016"/>
                </a:lnTo>
                <a:lnTo>
                  <a:pt x="3235263" y="559956"/>
                </a:lnTo>
                <a:lnTo>
                  <a:pt x="3244347" y="512415"/>
                </a:lnTo>
                <a:lnTo>
                  <a:pt x="3249800" y="461398"/>
                </a:lnTo>
                <a:lnTo>
                  <a:pt x="3251619" y="406907"/>
                </a:lnTo>
                <a:lnTo>
                  <a:pt x="3249153" y="345249"/>
                </a:lnTo>
                <a:lnTo>
                  <a:pt x="3241760" y="288289"/>
                </a:lnTo>
                <a:lnTo>
                  <a:pt x="3229441" y="236029"/>
                </a:lnTo>
                <a:lnTo>
                  <a:pt x="3212202" y="188467"/>
                </a:lnTo>
                <a:lnTo>
                  <a:pt x="3190044" y="145605"/>
                </a:lnTo>
                <a:lnTo>
                  <a:pt x="3162973" y="107441"/>
                </a:lnTo>
                <a:lnTo>
                  <a:pt x="3154022" y="98170"/>
                </a:lnTo>
                <a:close/>
              </a:path>
              <a:path w="5876290" h="827404">
                <a:moveTo>
                  <a:pt x="3585090" y="239902"/>
                </a:moveTo>
                <a:lnTo>
                  <a:pt x="3480854" y="239902"/>
                </a:lnTo>
                <a:lnTo>
                  <a:pt x="3893731" y="824102"/>
                </a:lnTo>
                <a:lnTo>
                  <a:pt x="3926497" y="824102"/>
                </a:lnTo>
                <a:lnTo>
                  <a:pt x="3926497" y="566673"/>
                </a:lnTo>
                <a:lnTo>
                  <a:pt x="3822865" y="566673"/>
                </a:lnTo>
                <a:lnTo>
                  <a:pt x="3585090" y="239902"/>
                </a:lnTo>
                <a:close/>
              </a:path>
              <a:path w="5876290" h="827404">
                <a:moveTo>
                  <a:pt x="3420783" y="14096"/>
                </a:moveTo>
                <a:lnTo>
                  <a:pt x="3377222" y="14096"/>
                </a:lnTo>
                <a:lnTo>
                  <a:pt x="3377222" y="813180"/>
                </a:lnTo>
                <a:lnTo>
                  <a:pt x="3480854" y="813180"/>
                </a:lnTo>
                <a:lnTo>
                  <a:pt x="3480854" y="239902"/>
                </a:lnTo>
                <a:lnTo>
                  <a:pt x="3585090" y="239902"/>
                </a:lnTo>
                <a:lnTo>
                  <a:pt x="3420783" y="14096"/>
                </a:lnTo>
                <a:close/>
              </a:path>
              <a:path w="5876290" h="827404">
                <a:moveTo>
                  <a:pt x="3926497" y="14096"/>
                </a:moveTo>
                <a:lnTo>
                  <a:pt x="3822865" y="14096"/>
                </a:lnTo>
                <a:lnTo>
                  <a:pt x="3822865" y="566673"/>
                </a:lnTo>
                <a:lnTo>
                  <a:pt x="3926497" y="566673"/>
                </a:lnTo>
                <a:lnTo>
                  <a:pt x="3926497" y="14096"/>
                </a:lnTo>
                <a:close/>
              </a:path>
              <a:path w="5876290" h="827404">
                <a:moveTo>
                  <a:pt x="2441613" y="14096"/>
                </a:moveTo>
                <a:lnTo>
                  <a:pt x="2332520" y="14096"/>
                </a:lnTo>
                <a:lnTo>
                  <a:pt x="2332520" y="813180"/>
                </a:lnTo>
                <a:lnTo>
                  <a:pt x="2441613" y="813180"/>
                </a:lnTo>
                <a:lnTo>
                  <a:pt x="2441613" y="14096"/>
                </a:lnTo>
                <a:close/>
              </a:path>
              <a:path w="5876290" h="827404">
                <a:moveTo>
                  <a:pt x="1955457" y="112267"/>
                </a:moveTo>
                <a:lnTo>
                  <a:pt x="1846364" y="112267"/>
                </a:lnTo>
                <a:lnTo>
                  <a:pt x="1846364" y="813180"/>
                </a:lnTo>
                <a:lnTo>
                  <a:pt x="1955457" y="813180"/>
                </a:lnTo>
                <a:lnTo>
                  <a:pt x="1955457" y="112267"/>
                </a:lnTo>
                <a:close/>
              </a:path>
              <a:path w="5876290" h="827404">
                <a:moveTo>
                  <a:pt x="2221141" y="14096"/>
                </a:moveTo>
                <a:lnTo>
                  <a:pt x="1592237" y="14096"/>
                </a:lnTo>
                <a:lnTo>
                  <a:pt x="1592237" y="112267"/>
                </a:lnTo>
                <a:lnTo>
                  <a:pt x="2221141" y="112267"/>
                </a:lnTo>
                <a:lnTo>
                  <a:pt x="2221141" y="14096"/>
                </a:lnTo>
                <a:close/>
              </a:path>
              <a:path w="5876290" h="827404">
                <a:moveTo>
                  <a:pt x="813981" y="14096"/>
                </a:moveTo>
                <a:lnTo>
                  <a:pt x="704888" y="14096"/>
                </a:lnTo>
                <a:lnTo>
                  <a:pt x="704888" y="813180"/>
                </a:lnTo>
                <a:lnTo>
                  <a:pt x="813981" y="813180"/>
                </a:lnTo>
                <a:lnTo>
                  <a:pt x="813981" y="14096"/>
                </a:lnTo>
                <a:close/>
              </a:path>
              <a:path w="5876290" h="827404">
                <a:moveTo>
                  <a:pt x="1302677" y="507"/>
                </a:moveTo>
                <a:lnTo>
                  <a:pt x="1253506" y="3790"/>
                </a:lnTo>
                <a:lnTo>
                  <a:pt x="1207464" y="13640"/>
                </a:lnTo>
                <a:lnTo>
                  <a:pt x="1164548" y="30067"/>
                </a:lnTo>
                <a:lnTo>
                  <a:pt x="1124754" y="53076"/>
                </a:lnTo>
                <a:lnTo>
                  <a:pt x="1088079" y="82675"/>
                </a:lnTo>
                <a:lnTo>
                  <a:pt x="1054519" y="118871"/>
                </a:lnTo>
                <a:lnTo>
                  <a:pt x="1025182" y="159988"/>
                </a:lnTo>
                <a:lnTo>
                  <a:pt x="1001179" y="204474"/>
                </a:lnTo>
                <a:lnTo>
                  <a:pt x="982510" y="252333"/>
                </a:lnTo>
                <a:lnTo>
                  <a:pt x="969175" y="303567"/>
                </a:lnTo>
                <a:lnTo>
                  <a:pt x="961174" y="358181"/>
                </a:lnTo>
                <a:lnTo>
                  <a:pt x="958507" y="416178"/>
                </a:lnTo>
                <a:lnTo>
                  <a:pt x="961005" y="475783"/>
                </a:lnTo>
                <a:lnTo>
                  <a:pt x="968502" y="531405"/>
                </a:lnTo>
                <a:lnTo>
                  <a:pt x="981001" y="583041"/>
                </a:lnTo>
                <a:lnTo>
                  <a:pt x="998507" y="630686"/>
                </a:lnTo>
                <a:lnTo>
                  <a:pt x="1021022" y="674338"/>
                </a:lnTo>
                <a:lnTo>
                  <a:pt x="1048550" y="713993"/>
                </a:lnTo>
                <a:lnTo>
                  <a:pt x="1080374" y="748462"/>
                </a:lnTo>
                <a:lnTo>
                  <a:pt x="1115902" y="776680"/>
                </a:lnTo>
                <a:lnTo>
                  <a:pt x="1155134" y="798639"/>
                </a:lnTo>
                <a:lnTo>
                  <a:pt x="1198071" y="814333"/>
                </a:lnTo>
                <a:lnTo>
                  <a:pt x="1244712" y="823754"/>
                </a:lnTo>
                <a:lnTo>
                  <a:pt x="1295057" y="826896"/>
                </a:lnTo>
                <a:lnTo>
                  <a:pt x="1352680" y="823118"/>
                </a:lnTo>
                <a:lnTo>
                  <a:pt x="1405920" y="811787"/>
                </a:lnTo>
                <a:lnTo>
                  <a:pt x="1454784" y="792908"/>
                </a:lnTo>
                <a:lnTo>
                  <a:pt x="1499277" y="766489"/>
                </a:lnTo>
                <a:lnTo>
                  <a:pt x="1539405" y="732535"/>
                </a:lnTo>
                <a:lnTo>
                  <a:pt x="1536672" y="728726"/>
                </a:lnTo>
                <a:lnTo>
                  <a:pt x="1306487" y="728726"/>
                </a:lnTo>
                <a:lnTo>
                  <a:pt x="1257316" y="723417"/>
                </a:lnTo>
                <a:lnTo>
                  <a:pt x="1212872" y="707501"/>
                </a:lnTo>
                <a:lnTo>
                  <a:pt x="1173166" y="680987"/>
                </a:lnTo>
                <a:lnTo>
                  <a:pt x="1138212" y="643889"/>
                </a:lnTo>
                <a:lnTo>
                  <a:pt x="1114757" y="607860"/>
                </a:lnTo>
                <a:lnTo>
                  <a:pt x="1096515" y="567734"/>
                </a:lnTo>
                <a:lnTo>
                  <a:pt x="1083485" y="523500"/>
                </a:lnTo>
                <a:lnTo>
                  <a:pt x="1075667" y="475144"/>
                </a:lnTo>
                <a:lnTo>
                  <a:pt x="1073061" y="422655"/>
                </a:lnTo>
                <a:lnTo>
                  <a:pt x="1075605" y="367594"/>
                </a:lnTo>
                <a:lnTo>
                  <a:pt x="1083233" y="316715"/>
                </a:lnTo>
                <a:lnTo>
                  <a:pt x="1095939" y="270024"/>
                </a:lnTo>
                <a:lnTo>
                  <a:pt x="1113717" y="227527"/>
                </a:lnTo>
                <a:lnTo>
                  <a:pt x="1136561" y="189229"/>
                </a:lnTo>
                <a:lnTo>
                  <a:pt x="1170972" y="149631"/>
                </a:lnTo>
                <a:lnTo>
                  <a:pt x="1210586" y="121332"/>
                </a:lnTo>
                <a:lnTo>
                  <a:pt x="1255415" y="104344"/>
                </a:lnTo>
                <a:lnTo>
                  <a:pt x="1305471" y="98678"/>
                </a:lnTo>
                <a:lnTo>
                  <a:pt x="1485116" y="98678"/>
                </a:lnTo>
                <a:lnTo>
                  <a:pt x="1506639" y="43560"/>
                </a:lnTo>
                <a:lnTo>
                  <a:pt x="1466304" y="24725"/>
                </a:lnTo>
                <a:lnTo>
                  <a:pt x="1418850" y="11271"/>
                </a:lnTo>
                <a:lnTo>
                  <a:pt x="1364299" y="3198"/>
                </a:lnTo>
                <a:lnTo>
                  <a:pt x="1302677" y="507"/>
                </a:lnTo>
                <a:close/>
              </a:path>
              <a:path w="5876290" h="827404">
                <a:moveTo>
                  <a:pt x="1479461" y="648969"/>
                </a:moveTo>
                <a:lnTo>
                  <a:pt x="1445933" y="683881"/>
                </a:lnTo>
                <a:lnTo>
                  <a:pt x="1405928" y="708802"/>
                </a:lnTo>
                <a:lnTo>
                  <a:pt x="1359446" y="723747"/>
                </a:lnTo>
                <a:lnTo>
                  <a:pt x="1306487" y="728726"/>
                </a:lnTo>
                <a:lnTo>
                  <a:pt x="1536672" y="728726"/>
                </a:lnTo>
                <a:lnTo>
                  <a:pt x="1479461" y="648969"/>
                </a:lnTo>
                <a:close/>
              </a:path>
              <a:path w="5876290" h="827404">
                <a:moveTo>
                  <a:pt x="1485116" y="98678"/>
                </a:moveTo>
                <a:lnTo>
                  <a:pt x="1305471" y="98678"/>
                </a:lnTo>
                <a:lnTo>
                  <a:pt x="1357854" y="101062"/>
                </a:lnTo>
                <a:lnTo>
                  <a:pt x="1402784" y="108219"/>
                </a:lnTo>
                <a:lnTo>
                  <a:pt x="1440237" y="120163"/>
                </a:lnTo>
                <a:lnTo>
                  <a:pt x="1470190" y="136905"/>
                </a:lnTo>
                <a:lnTo>
                  <a:pt x="1485116" y="98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7251" y="4311396"/>
            <a:ext cx="237490" cy="351790"/>
          </a:xfrm>
          <a:custGeom>
            <a:avLst/>
            <a:gdLst/>
            <a:ahLst/>
            <a:cxnLst/>
            <a:rect l="l" t="t" r="r" b="b"/>
            <a:pathLst>
              <a:path w="237489" h="351789">
                <a:moveTo>
                  <a:pt x="123825" y="0"/>
                </a:moveTo>
                <a:lnTo>
                  <a:pt x="0" y="351789"/>
                </a:lnTo>
                <a:lnTo>
                  <a:pt x="237236" y="351789"/>
                </a:lnTo>
                <a:lnTo>
                  <a:pt x="1238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9871" y="4205478"/>
            <a:ext cx="264160" cy="271145"/>
          </a:xfrm>
          <a:custGeom>
            <a:avLst/>
            <a:gdLst/>
            <a:ahLst/>
            <a:cxnLst/>
            <a:rect l="l" t="t" r="r" b="b"/>
            <a:pathLst>
              <a:path w="264160" h="271145">
                <a:moveTo>
                  <a:pt x="64262" y="0"/>
                </a:moveTo>
                <a:lnTo>
                  <a:pt x="54167" y="353"/>
                </a:lnTo>
                <a:lnTo>
                  <a:pt x="40084" y="1397"/>
                </a:lnTo>
                <a:lnTo>
                  <a:pt x="22024" y="3107"/>
                </a:lnTo>
                <a:lnTo>
                  <a:pt x="0" y="5461"/>
                </a:lnTo>
                <a:lnTo>
                  <a:pt x="0" y="265176"/>
                </a:lnTo>
                <a:lnTo>
                  <a:pt x="19480" y="267529"/>
                </a:lnTo>
                <a:lnTo>
                  <a:pt x="38687" y="269240"/>
                </a:lnTo>
                <a:lnTo>
                  <a:pt x="57632" y="270283"/>
                </a:lnTo>
                <a:lnTo>
                  <a:pt x="76326" y="270637"/>
                </a:lnTo>
                <a:lnTo>
                  <a:pt x="122046" y="268660"/>
                </a:lnTo>
                <a:lnTo>
                  <a:pt x="161099" y="262731"/>
                </a:lnTo>
                <a:lnTo>
                  <a:pt x="219201" y="239014"/>
                </a:lnTo>
                <a:lnTo>
                  <a:pt x="252745" y="194881"/>
                </a:lnTo>
                <a:lnTo>
                  <a:pt x="263905" y="125984"/>
                </a:lnTo>
                <a:lnTo>
                  <a:pt x="260905" y="94811"/>
                </a:lnTo>
                <a:lnTo>
                  <a:pt x="236902" y="46563"/>
                </a:lnTo>
                <a:lnTo>
                  <a:pt x="188420" y="16609"/>
                </a:lnTo>
                <a:lnTo>
                  <a:pt x="112601" y="1853"/>
                </a:lnTo>
                <a:lnTo>
                  <a:pt x="642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625" y="4205478"/>
            <a:ext cx="335915" cy="608330"/>
          </a:xfrm>
          <a:custGeom>
            <a:avLst/>
            <a:gdLst/>
            <a:ahLst/>
            <a:cxnLst/>
            <a:rect l="l" t="t" r="r" b="b"/>
            <a:pathLst>
              <a:path w="335914" h="608329">
                <a:moveTo>
                  <a:pt x="81280" y="0"/>
                </a:moveTo>
                <a:lnTo>
                  <a:pt x="70419" y="353"/>
                </a:lnTo>
                <a:lnTo>
                  <a:pt x="53260" y="1397"/>
                </a:lnTo>
                <a:lnTo>
                  <a:pt x="29791" y="3107"/>
                </a:lnTo>
                <a:lnTo>
                  <a:pt x="0" y="5461"/>
                </a:lnTo>
                <a:lnTo>
                  <a:pt x="0" y="602742"/>
                </a:lnTo>
                <a:lnTo>
                  <a:pt x="19309" y="605149"/>
                </a:lnTo>
                <a:lnTo>
                  <a:pt x="40846" y="606853"/>
                </a:lnTo>
                <a:lnTo>
                  <a:pt x="64597" y="607867"/>
                </a:lnTo>
                <a:lnTo>
                  <a:pt x="90551" y="608203"/>
                </a:lnTo>
                <a:lnTo>
                  <a:pt x="144726" y="602843"/>
                </a:lnTo>
                <a:lnTo>
                  <a:pt x="192770" y="586755"/>
                </a:lnTo>
                <a:lnTo>
                  <a:pt x="234694" y="559929"/>
                </a:lnTo>
                <a:lnTo>
                  <a:pt x="270510" y="522351"/>
                </a:lnTo>
                <a:lnTo>
                  <a:pt x="294088" y="485304"/>
                </a:lnTo>
                <a:lnTo>
                  <a:pt x="312405" y="442905"/>
                </a:lnTo>
                <a:lnTo>
                  <a:pt x="325474" y="395167"/>
                </a:lnTo>
                <a:lnTo>
                  <a:pt x="333306" y="342100"/>
                </a:lnTo>
                <a:lnTo>
                  <a:pt x="335915" y="283718"/>
                </a:lnTo>
                <a:lnTo>
                  <a:pt x="333369" y="229821"/>
                </a:lnTo>
                <a:lnTo>
                  <a:pt x="325733" y="181595"/>
                </a:lnTo>
                <a:lnTo>
                  <a:pt x="313005" y="139040"/>
                </a:lnTo>
                <a:lnTo>
                  <a:pt x="295185" y="102156"/>
                </a:lnTo>
                <a:lnTo>
                  <a:pt x="272272" y="70945"/>
                </a:lnTo>
                <a:lnTo>
                  <a:pt x="211162" y="25542"/>
                </a:lnTo>
                <a:lnTo>
                  <a:pt x="172964" y="11352"/>
                </a:lnTo>
                <a:lnTo>
                  <a:pt x="129670" y="2838"/>
                </a:lnTo>
                <a:lnTo>
                  <a:pt x="812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188" y="4196841"/>
            <a:ext cx="436880" cy="630555"/>
          </a:xfrm>
          <a:custGeom>
            <a:avLst/>
            <a:gdLst/>
            <a:ahLst/>
            <a:cxnLst/>
            <a:rect l="l" t="t" r="r" b="b"/>
            <a:pathLst>
              <a:path w="436879" h="630554">
                <a:moveTo>
                  <a:pt x="207263" y="0"/>
                </a:moveTo>
                <a:lnTo>
                  <a:pt x="159543" y="5169"/>
                </a:lnTo>
                <a:lnTo>
                  <a:pt x="117919" y="20685"/>
                </a:lnTo>
                <a:lnTo>
                  <a:pt x="82391" y="46559"/>
                </a:lnTo>
                <a:lnTo>
                  <a:pt x="52959" y="82803"/>
                </a:lnTo>
                <a:lnTo>
                  <a:pt x="33893" y="118407"/>
                </a:lnTo>
                <a:lnTo>
                  <a:pt x="19065" y="158784"/>
                </a:lnTo>
                <a:lnTo>
                  <a:pt x="8473" y="203952"/>
                </a:lnTo>
                <a:lnTo>
                  <a:pt x="2118" y="253930"/>
                </a:lnTo>
                <a:lnTo>
                  <a:pt x="0" y="308736"/>
                </a:lnTo>
                <a:lnTo>
                  <a:pt x="2165" y="361877"/>
                </a:lnTo>
                <a:lnTo>
                  <a:pt x="8664" y="411415"/>
                </a:lnTo>
                <a:lnTo>
                  <a:pt x="19504" y="457345"/>
                </a:lnTo>
                <a:lnTo>
                  <a:pt x="34690" y="499659"/>
                </a:lnTo>
                <a:lnTo>
                  <a:pt x="54228" y="538352"/>
                </a:lnTo>
                <a:lnTo>
                  <a:pt x="84159" y="578691"/>
                </a:lnTo>
                <a:lnTo>
                  <a:pt x="119649" y="607504"/>
                </a:lnTo>
                <a:lnTo>
                  <a:pt x="160688" y="624792"/>
                </a:lnTo>
                <a:lnTo>
                  <a:pt x="207263" y="630554"/>
                </a:lnTo>
                <a:lnTo>
                  <a:pt x="259843" y="625268"/>
                </a:lnTo>
                <a:lnTo>
                  <a:pt x="305768" y="609409"/>
                </a:lnTo>
                <a:lnTo>
                  <a:pt x="345049" y="582977"/>
                </a:lnTo>
                <a:lnTo>
                  <a:pt x="377698" y="545972"/>
                </a:lnTo>
                <a:lnTo>
                  <a:pt x="398820" y="509413"/>
                </a:lnTo>
                <a:lnTo>
                  <a:pt x="415249" y="467403"/>
                </a:lnTo>
                <a:lnTo>
                  <a:pt x="426984" y="419950"/>
                </a:lnTo>
                <a:lnTo>
                  <a:pt x="434025" y="367059"/>
                </a:lnTo>
                <a:lnTo>
                  <a:pt x="436372" y="308736"/>
                </a:lnTo>
                <a:lnTo>
                  <a:pt x="434082" y="250066"/>
                </a:lnTo>
                <a:lnTo>
                  <a:pt x="427211" y="197575"/>
                </a:lnTo>
                <a:lnTo>
                  <a:pt x="415760" y="151262"/>
                </a:lnTo>
                <a:lnTo>
                  <a:pt x="399726" y="111127"/>
                </a:lnTo>
                <a:lnTo>
                  <a:pt x="379110" y="77168"/>
                </a:lnTo>
                <a:lnTo>
                  <a:pt x="324127" y="27778"/>
                </a:lnTo>
                <a:lnTo>
                  <a:pt x="250804" y="3086"/>
                </a:lnTo>
                <a:lnTo>
                  <a:pt x="2072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69634" y="4112767"/>
            <a:ext cx="622935" cy="799465"/>
          </a:xfrm>
          <a:custGeom>
            <a:avLst/>
            <a:gdLst/>
            <a:ahLst/>
            <a:cxnLst/>
            <a:rect l="l" t="t" r="r" b="b"/>
            <a:pathLst>
              <a:path w="622934" h="799464">
                <a:moveTo>
                  <a:pt x="0" y="0"/>
                </a:moveTo>
                <a:lnTo>
                  <a:pt x="112394" y="0"/>
                </a:lnTo>
                <a:lnTo>
                  <a:pt x="311531" y="349122"/>
                </a:lnTo>
                <a:lnTo>
                  <a:pt x="510539" y="0"/>
                </a:lnTo>
                <a:lnTo>
                  <a:pt x="622935" y="0"/>
                </a:lnTo>
                <a:lnTo>
                  <a:pt x="366521" y="441324"/>
                </a:lnTo>
                <a:lnTo>
                  <a:pt x="366521" y="799083"/>
                </a:lnTo>
                <a:lnTo>
                  <a:pt x="257429" y="799083"/>
                </a:lnTo>
                <a:lnTo>
                  <a:pt x="257429" y="44132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3716" y="4112767"/>
            <a:ext cx="549275" cy="810260"/>
          </a:xfrm>
          <a:custGeom>
            <a:avLst/>
            <a:gdLst/>
            <a:ahLst/>
            <a:cxnLst/>
            <a:rect l="l" t="t" r="r" b="b"/>
            <a:pathLst>
              <a:path w="549275" h="810260">
                <a:moveTo>
                  <a:pt x="0" y="0"/>
                </a:moveTo>
                <a:lnTo>
                  <a:pt x="43561" y="0"/>
                </a:lnTo>
                <a:lnTo>
                  <a:pt x="445643" y="552576"/>
                </a:lnTo>
                <a:lnTo>
                  <a:pt x="445643" y="0"/>
                </a:lnTo>
                <a:lnTo>
                  <a:pt x="549275" y="0"/>
                </a:lnTo>
                <a:lnTo>
                  <a:pt x="549275" y="810005"/>
                </a:lnTo>
                <a:lnTo>
                  <a:pt x="516509" y="810005"/>
                </a:lnTo>
                <a:lnTo>
                  <a:pt x="103632" y="225805"/>
                </a:lnTo>
                <a:lnTo>
                  <a:pt x="103632" y="799083"/>
                </a:lnTo>
                <a:lnTo>
                  <a:pt x="0" y="799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9015" y="4112767"/>
            <a:ext cx="109220" cy="799465"/>
          </a:xfrm>
          <a:custGeom>
            <a:avLst/>
            <a:gdLst/>
            <a:ahLst/>
            <a:cxnLst/>
            <a:rect l="l" t="t" r="r" b="b"/>
            <a:pathLst>
              <a:path w="109220" h="799464">
                <a:moveTo>
                  <a:pt x="0" y="0"/>
                </a:moveTo>
                <a:lnTo>
                  <a:pt x="109093" y="0"/>
                </a:lnTo>
                <a:lnTo>
                  <a:pt x="109093" y="799083"/>
                </a:lnTo>
                <a:lnTo>
                  <a:pt x="0" y="799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08732" y="4112767"/>
            <a:ext cx="629285" cy="799465"/>
          </a:xfrm>
          <a:custGeom>
            <a:avLst/>
            <a:gdLst/>
            <a:ahLst/>
            <a:cxnLst/>
            <a:rect l="l" t="t" r="r" b="b"/>
            <a:pathLst>
              <a:path w="629285" h="799464">
                <a:moveTo>
                  <a:pt x="0" y="0"/>
                </a:moveTo>
                <a:lnTo>
                  <a:pt x="628904" y="0"/>
                </a:lnTo>
                <a:lnTo>
                  <a:pt x="628904" y="98170"/>
                </a:lnTo>
                <a:lnTo>
                  <a:pt x="363219" y="98170"/>
                </a:lnTo>
                <a:lnTo>
                  <a:pt x="363219" y="799083"/>
                </a:lnTo>
                <a:lnTo>
                  <a:pt x="254126" y="799083"/>
                </a:lnTo>
                <a:lnTo>
                  <a:pt x="254126" y="98170"/>
                </a:lnTo>
                <a:lnTo>
                  <a:pt x="0" y="9817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1382" y="4112767"/>
            <a:ext cx="109220" cy="799465"/>
          </a:xfrm>
          <a:custGeom>
            <a:avLst/>
            <a:gdLst/>
            <a:ahLst/>
            <a:cxnLst/>
            <a:rect l="l" t="t" r="r" b="b"/>
            <a:pathLst>
              <a:path w="109219" h="799464">
                <a:moveTo>
                  <a:pt x="0" y="0"/>
                </a:moveTo>
                <a:lnTo>
                  <a:pt x="109093" y="0"/>
                </a:lnTo>
                <a:lnTo>
                  <a:pt x="109093" y="799083"/>
                </a:lnTo>
                <a:lnTo>
                  <a:pt x="0" y="799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6494" y="4107307"/>
            <a:ext cx="560070" cy="804545"/>
          </a:xfrm>
          <a:custGeom>
            <a:avLst/>
            <a:gdLst/>
            <a:ahLst/>
            <a:cxnLst/>
            <a:rect l="l" t="t" r="r" b="b"/>
            <a:pathLst>
              <a:path w="560069" h="804545">
                <a:moveTo>
                  <a:pt x="196888" y="0"/>
                </a:moveTo>
                <a:lnTo>
                  <a:pt x="250767" y="2825"/>
                </a:lnTo>
                <a:lnTo>
                  <a:pt x="300769" y="11303"/>
                </a:lnTo>
                <a:lnTo>
                  <a:pt x="346890" y="25431"/>
                </a:lnTo>
                <a:lnTo>
                  <a:pt x="389128" y="45212"/>
                </a:lnTo>
                <a:lnTo>
                  <a:pt x="427478" y="70643"/>
                </a:lnTo>
                <a:lnTo>
                  <a:pt x="461937" y="101727"/>
                </a:lnTo>
                <a:lnTo>
                  <a:pt x="491793" y="137509"/>
                </a:lnTo>
                <a:lnTo>
                  <a:pt x="516213" y="177038"/>
                </a:lnTo>
                <a:lnTo>
                  <a:pt x="535200" y="220313"/>
                </a:lnTo>
                <a:lnTo>
                  <a:pt x="548758" y="267335"/>
                </a:lnTo>
                <a:lnTo>
                  <a:pt x="556890" y="318103"/>
                </a:lnTo>
                <a:lnTo>
                  <a:pt x="559600" y="372618"/>
                </a:lnTo>
                <a:lnTo>
                  <a:pt x="557828" y="428281"/>
                </a:lnTo>
                <a:lnTo>
                  <a:pt x="552514" y="480107"/>
                </a:lnTo>
                <a:lnTo>
                  <a:pt x="543658" y="528095"/>
                </a:lnTo>
                <a:lnTo>
                  <a:pt x="531258" y="572246"/>
                </a:lnTo>
                <a:lnTo>
                  <a:pt x="515314" y="612558"/>
                </a:lnTo>
                <a:lnTo>
                  <a:pt x="495827" y="649032"/>
                </a:lnTo>
                <a:lnTo>
                  <a:pt x="472797" y="681668"/>
                </a:lnTo>
                <a:lnTo>
                  <a:pt x="446222" y="710466"/>
                </a:lnTo>
                <a:lnTo>
                  <a:pt x="416103" y="735424"/>
                </a:lnTo>
                <a:lnTo>
                  <a:pt x="382439" y="756543"/>
                </a:lnTo>
                <a:lnTo>
                  <a:pt x="345231" y="773823"/>
                </a:lnTo>
                <a:lnTo>
                  <a:pt x="304478" y="787263"/>
                </a:lnTo>
                <a:lnTo>
                  <a:pt x="260180" y="796864"/>
                </a:lnTo>
                <a:lnTo>
                  <a:pt x="212336" y="802624"/>
                </a:lnTo>
                <a:lnTo>
                  <a:pt x="160947" y="804545"/>
                </a:lnTo>
                <a:lnTo>
                  <a:pt x="0" y="804545"/>
                </a:lnTo>
                <a:lnTo>
                  <a:pt x="0" y="5461"/>
                </a:lnTo>
                <a:lnTo>
                  <a:pt x="69981" y="3107"/>
                </a:lnTo>
                <a:lnTo>
                  <a:pt x="126128" y="1397"/>
                </a:lnTo>
                <a:lnTo>
                  <a:pt x="168433" y="353"/>
                </a:lnTo>
                <a:lnTo>
                  <a:pt x="1968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70778" y="4104640"/>
            <a:ext cx="563245" cy="807720"/>
          </a:xfrm>
          <a:custGeom>
            <a:avLst/>
            <a:gdLst/>
            <a:ahLst/>
            <a:cxnLst/>
            <a:rect l="l" t="t" r="r" b="b"/>
            <a:pathLst>
              <a:path w="563245" h="807720">
                <a:moveTo>
                  <a:pt x="199644" y="0"/>
                </a:moveTo>
                <a:lnTo>
                  <a:pt x="260058" y="2827"/>
                </a:lnTo>
                <a:lnTo>
                  <a:pt x="313368" y="11309"/>
                </a:lnTo>
                <a:lnTo>
                  <a:pt x="359574" y="25447"/>
                </a:lnTo>
                <a:lnTo>
                  <a:pt x="398674" y="45241"/>
                </a:lnTo>
                <a:lnTo>
                  <a:pt x="430668" y="70694"/>
                </a:lnTo>
                <a:lnTo>
                  <a:pt x="455553" y="101806"/>
                </a:lnTo>
                <a:lnTo>
                  <a:pt x="473330" y="138579"/>
                </a:lnTo>
                <a:lnTo>
                  <a:pt x="483997" y="181012"/>
                </a:lnTo>
                <a:lnTo>
                  <a:pt x="487552" y="229108"/>
                </a:lnTo>
                <a:lnTo>
                  <a:pt x="484667" y="265801"/>
                </a:lnTo>
                <a:lnTo>
                  <a:pt x="461514" y="333567"/>
                </a:lnTo>
                <a:lnTo>
                  <a:pt x="416956" y="391880"/>
                </a:lnTo>
                <a:lnTo>
                  <a:pt x="361902" y="429357"/>
                </a:lnTo>
                <a:lnTo>
                  <a:pt x="331088" y="439547"/>
                </a:lnTo>
                <a:lnTo>
                  <a:pt x="562864" y="807212"/>
                </a:lnTo>
                <a:lnTo>
                  <a:pt x="437896" y="807212"/>
                </a:lnTo>
                <a:lnTo>
                  <a:pt x="224662" y="464185"/>
                </a:lnTo>
                <a:lnTo>
                  <a:pt x="203729" y="463831"/>
                </a:lnTo>
                <a:lnTo>
                  <a:pt x="177498" y="462788"/>
                </a:lnTo>
                <a:lnTo>
                  <a:pt x="145956" y="461077"/>
                </a:lnTo>
                <a:lnTo>
                  <a:pt x="109093" y="458724"/>
                </a:lnTo>
                <a:lnTo>
                  <a:pt x="109093" y="807212"/>
                </a:lnTo>
                <a:lnTo>
                  <a:pt x="0" y="807212"/>
                </a:lnTo>
                <a:lnTo>
                  <a:pt x="0" y="8128"/>
                </a:lnTo>
                <a:lnTo>
                  <a:pt x="7520" y="7868"/>
                </a:lnTo>
                <a:lnTo>
                  <a:pt x="24161" y="7096"/>
                </a:lnTo>
                <a:lnTo>
                  <a:pt x="49899" y="5824"/>
                </a:lnTo>
                <a:lnTo>
                  <a:pt x="84709" y="4064"/>
                </a:lnTo>
                <a:lnTo>
                  <a:pt x="121473" y="2303"/>
                </a:lnTo>
                <a:lnTo>
                  <a:pt x="152892" y="1031"/>
                </a:lnTo>
                <a:lnTo>
                  <a:pt x="178952" y="259"/>
                </a:lnTo>
                <a:lnTo>
                  <a:pt x="19964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7320" y="4101846"/>
            <a:ext cx="654685" cy="810260"/>
          </a:xfrm>
          <a:custGeom>
            <a:avLst/>
            <a:gdLst/>
            <a:ahLst/>
            <a:cxnLst/>
            <a:rect l="l" t="t" r="r" b="b"/>
            <a:pathLst>
              <a:path w="654685" h="810260">
                <a:moveTo>
                  <a:pt x="324484" y="0"/>
                </a:moveTo>
                <a:lnTo>
                  <a:pt x="353440" y="0"/>
                </a:lnTo>
                <a:lnTo>
                  <a:pt x="654557" y="810005"/>
                </a:lnTo>
                <a:lnTo>
                  <a:pt x="533400" y="810005"/>
                </a:lnTo>
                <a:lnTo>
                  <a:pt x="478281" y="641476"/>
                </a:lnTo>
                <a:lnTo>
                  <a:pt x="181101" y="641476"/>
                </a:lnTo>
                <a:lnTo>
                  <a:pt x="122174" y="810005"/>
                </a:lnTo>
                <a:lnTo>
                  <a:pt x="0" y="810005"/>
                </a:lnTo>
                <a:lnTo>
                  <a:pt x="32448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5001" y="4099178"/>
            <a:ext cx="581025" cy="826769"/>
          </a:xfrm>
          <a:custGeom>
            <a:avLst/>
            <a:gdLst/>
            <a:ahLst/>
            <a:cxnLst/>
            <a:rect l="l" t="t" r="r" b="b"/>
            <a:pathLst>
              <a:path w="581025" h="826770">
                <a:moveTo>
                  <a:pt x="344170" y="0"/>
                </a:moveTo>
                <a:lnTo>
                  <a:pt x="405792" y="2690"/>
                </a:lnTo>
                <a:lnTo>
                  <a:pt x="460343" y="10763"/>
                </a:lnTo>
                <a:lnTo>
                  <a:pt x="507797" y="24217"/>
                </a:lnTo>
                <a:lnTo>
                  <a:pt x="548132" y="43053"/>
                </a:lnTo>
                <a:lnTo>
                  <a:pt x="511683" y="136398"/>
                </a:lnTo>
                <a:lnTo>
                  <a:pt x="481730" y="119655"/>
                </a:lnTo>
                <a:lnTo>
                  <a:pt x="444277" y="107711"/>
                </a:lnTo>
                <a:lnTo>
                  <a:pt x="399347" y="100554"/>
                </a:lnTo>
                <a:lnTo>
                  <a:pt x="346964" y="98171"/>
                </a:lnTo>
                <a:lnTo>
                  <a:pt x="296908" y="103836"/>
                </a:lnTo>
                <a:lnTo>
                  <a:pt x="252079" y="120824"/>
                </a:lnTo>
                <a:lnTo>
                  <a:pt x="212465" y="149123"/>
                </a:lnTo>
                <a:lnTo>
                  <a:pt x="178054" y="188722"/>
                </a:lnTo>
                <a:lnTo>
                  <a:pt x="155210" y="227019"/>
                </a:lnTo>
                <a:lnTo>
                  <a:pt x="137432" y="269516"/>
                </a:lnTo>
                <a:lnTo>
                  <a:pt x="124726" y="316207"/>
                </a:lnTo>
                <a:lnTo>
                  <a:pt x="117098" y="367086"/>
                </a:lnTo>
                <a:lnTo>
                  <a:pt x="114554" y="422148"/>
                </a:lnTo>
                <a:lnTo>
                  <a:pt x="117160" y="474636"/>
                </a:lnTo>
                <a:lnTo>
                  <a:pt x="124978" y="522992"/>
                </a:lnTo>
                <a:lnTo>
                  <a:pt x="138008" y="567226"/>
                </a:lnTo>
                <a:lnTo>
                  <a:pt x="156250" y="607352"/>
                </a:lnTo>
                <a:lnTo>
                  <a:pt x="179705" y="643382"/>
                </a:lnTo>
                <a:lnTo>
                  <a:pt x="214659" y="680479"/>
                </a:lnTo>
                <a:lnTo>
                  <a:pt x="254365" y="706993"/>
                </a:lnTo>
                <a:lnTo>
                  <a:pt x="298809" y="722909"/>
                </a:lnTo>
                <a:lnTo>
                  <a:pt x="347980" y="728218"/>
                </a:lnTo>
                <a:lnTo>
                  <a:pt x="400938" y="723239"/>
                </a:lnTo>
                <a:lnTo>
                  <a:pt x="447420" y="708294"/>
                </a:lnTo>
                <a:lnTo>
                  <a:pt x="487425" y="683373"/>
                </a:lnTo>
                <a:lnTo>
                  <a:pt x="520954" y="648462"/>
                </a:lnTo>
                <a:lnTo>
                  <a:pt x="580898" y="732028"/>
                </a:lnTo>
                <a:lnTo>
                  <a:pt x="540770" y="765981"/>
                </a:lnTo>
                <a:lnTo>
                  <a:pt x="496277" y="792400"/>
                </a:lnTo>
                <a:lnTo>
                  <a:pt x="447413" y="811279"/>
                </a:lnTo>
                <a:lnTo>
                  <a:pt x="394173" y="822610"/>
                </a:lnTo>
                <a:lnTo>
                  <a:pt x="336550" y="826389"/>
                </a:lnTo>
                <a:lnTo>
                  <a:pt x="286205" y="823246"/>
                </a:lnTo>
                <a:lnTo>
                  <a:pt x="239564" y="813825"/>
                </a:lnTo>
                <a:lnTo>
                  <a:pt x="196627" y="798131"/>
                </a:lnTo>
                <a:lnTo>
                  <a:pt x="157395" y="776172"/>
                </a:lnTo>
                <a:lnTo>
                  <a:pt x="121867" y="747954"/>
                </a:lnTo>
                <a:lnTo>
                  <a:pt x="90043" y="713486"/>
                </a:lnTo>
                <a:lnTo>
                  <a:pt x="62515" y="673830"/>
                </a:lnTo>
                <a:lnTo>
                  <a:pt x="40000" y="630178"/>
                </a:lnTo>
                <a:lnTo>
                  <a:pt x="22494" y="582533"/>
                </a:lnTo>
                <a:lnTo>
                  <a:pt x="9995" y="530897"/>
                </a:lnTo>
                <a:lnTo>
                  <a:pt x="2498" y="475275"/>
                </a:lnTo>
                <a:lnTo>
                  <a:pt x="0" y="415671"/>
                </a:lnTo>
                <a:lnTo>
                  <a:pt x="2667" y="357673"/>
                </a:lnTo>
                <a:lnTo>
                  <a:pt x="10668" y="303059"/>
                </a:lnTo>
                <a:lnTo>
                  <a:pt x="24003" y="251825"/>
                </a:lnTo>
                <a:lnTo>
                  <a:pt x="42672" y="203966"/>
                </a:lnTo>
                <a:lnTo>
                  <a:pt x="66675" y="159480"/>
                </a:lnTo>
                <a:lnTo>
                  <a:pt x="96012" y="118364"/>
                </a:lnTo>
                <a:lnTo>
                  <a:pt x="129572" y="82167"/>
                </a:lnTo>
                <a:lnTo>
                  <a:pt x="166247" y="52568"/>
                </a:lnTo>
                <a:lnTo>
                  <a:pt x="206041" y="29559"/>
                </a:lnTo>
                <a:lnTo>
                  <a:pt x="248957" y="13132"/>
                </a:lnTo>
                <a:lnTo>
                  <a:pt x="294999" y="3282"/>
                </a:lnTo>
                <a:lnTo>
                  <a:pt x="3441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2634" y="4098671"/>
            <a:ext cx="665480" cy="827405"/>
          </a:xfrm>
          <a:custGeom>
            <a:avLst/>
            <a:gdLst/>
            <a:ahLst/>
            <a:cxnLst/>
            <a:rect l="l" t="t" r="r" b="b"/>
            <a:pathLst>
              <a:path w="665479" h="827404">
                <a:moveTo>
                  <a:pt x="321817" y="0"/>
                </a:moveTo>
                <a:lnTo>
                  <a:pt x="375103" y="2984"/>
                </a:lnTo>
                <a:lnTo>
                  <a:pt x="424085" y="11937"/>
                </a:lnTo>
                <a:lnTo>
                  <a:pt x="468756" y="26860"/>
                </a:lnTo>
                <a:lnTo>
                  <a:pt x="509110" y="47752"/>
                </a:lnTo>
                <a:lnTo>
                  <a:pt x="545138" y="74612"/>
                </a:lnTo>
                <a:lnTo>
                  <a:pt x="576833" y="107441"/>
                </a:lnTo>
                <a:lnTo>
                  <a:pt x="603905" y="145605"/>
                </a:lnTo>
                <a:lnTo>
                  <a:pt x="626062" y="188467"/>
                </a:lnTo>
                <a:lnTo>
                  <a:pt x="643302" y="236029"/>
                </a:lnTo>
                <a:lnTo>
                  <a:pt x="655621" y="288289"/>
                </a:lnTo>
                <a:lnTo>
                  <a:pt x="663014" y="345249"/>
                </a:lnTo>
                <a:lnTo>
                  <a:pt x="665479" y="406907"/>
                </a:lnTo>
                <a:lnTo>
                  <a:pt x="663661" y="461398"/>
                </a:lnTo>
                <a:lnTo>
                  <a:pt x="658208" y="512415"/>
                </a:lnTo>
                <a:lnTo>
                  <a:pt x="649124" y="559956"/>
                </a:lnTo>
                <a:lnTo>
                  <a:pt x="636415" y="604016"/>
                </a:lnTo>
                <a:lnTo>
                  <a:pt x="620085" y="644590"/>
                </a:lnTo>
                <a:lnTo>
                  <a:pt x="600139" y="681674"/>
                </a:lnTo>
                <a:lnTo>
                  <a:pt x="576579" y="715263"/>
                </a:lnTo>
                <a:lnTo>
                  <a:pt x="544788" y="749374"/>
                </a:lnTo>
                <a:lnTo>
                  <a:pt x="508724" y="777282"/>
                </a:lnTo>
                <a:lnTo>
                  <a:pt x="468391" y="798988"/>
                </a:lnTo>
                <a:lnTo>
                  <a:pt x="423794" y="814493"/>
                </a:lnTo>
                <a:lnTo>
                  <a:pt x="374935" y="823796"/>
                </a:lnTo>
                <a:lnTo>
                  <a:pt x="321817" y="826896"/>
                </a:lnTo>
                <a:lnTo>
                  <a:pt x="273283" y="823617"/>
                </a:lnTo>
                <a:lnTo>
                  <a:pt x="228393" y="813783"/>
                </a:lnTo>
                <a:lnTo>
                  <a:pt x="187150" y="797401"/>
                </a:lnTo>
                <a:lnTo>
                  <a:pt x="149558" y="774478"/>
                </a:lnTo>
                <a:lnTo>
                  <a:pt x="115622" y="745023"/>
                </a:lnTo>
                <a:lnTo>
                  <a:pt x="85343" y="709040"/>
                </a:lnTo>
                <a:lnTo>
                  <a:pt x="59266" y="667892"/>
                </a:lnTo>
                <a:lnTo>
                  <a:pt x="37930" y="623061"/>
                </a:lnTo>
                <a:lnTo>
                  <a:pt x="21335" y="574547"/>
                </a:lnTo>
                <a:lnTo>
                  <a:pt x="9482" y="522350"/>
                </a:lnTo>
                <a:lnTo>
                  <a:pt x="2370" y="466470"/>
                </a:lnTo>
                <a:lnTo>
                  <a:pt x="0" y="406907"/>
                </a:lnTo>
                <a:lnTo>
                  <a:pt x="2413" y="350637"/>
                </a:lnTo>
                <a:lnTo>
                  <a:pt x="9656" y="297523"/>
                </a:lnTo>
                <a:lnTo>
                  <a:pt x="21732" y="247570"/>
                </a:lnTo>
                <a:lnTo>
                  <a:pt x="38645" y="200782"/>
                </a:lnTo>
                <a:lnTo>
                  <a:pt x="60398" y="157161"/>
                </a:lnTo>
                <a:lnTo>
                  <a:pt x="86994" y="116712"/>
                </a:lnTo>
                <a:lnTo>
                  <a:pt x="117697" y="81035"/>
                </a:lnTo>
                <a:lnTo>
                  <a:pt x="151769" y="51853"/>
                </a:lnTo>
                <a:lnTo>
                  <a:pt x="189214" y="29162"/>
                </a:lnTo>
                <a:lnTo>
                  <a:pt x="230034" y="12958"/>
                </a:lnTo>
                <a:lnTo>
                  <a:pt x="274234" y="3239"/>
                </a:lnTo>
                <a:lnTo>
                  <a:pt x="3218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11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50952" y="6066535"/>
            <a:ext cx="42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2870" y="5181600"/>
            <a:ext cx="11936730" cy="93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0000"/>
                </a:solidFill>
                <a:latin typeface="Calisto MT"/>
                <a:cs typeface="Calisto MT"/>
              </a:rPr>
              <a:t>{</a:t>
            </a:r>
            <a:r>
              <a:rPr sz="3200" b="1" spc="-15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3200" b="1" spc="-35" dirty="0">
                <a:latin typeface="Calisto MT"/>
                <a:cs typeface="Calisto MT"/>
              </a:rPr>
              <a:t>Value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3200" b="1" spc="-20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3200" b="1" spc="-45" dirty="0">
                <a:latin typeface="Calisto MT"/>
                <a:cs typeface="Calisto MT"/>
              </a:rPr>
              <a:t>Value</a:t>
            </a:r>
            <a:r>
              <a:rPr sz="3200" b="1" spc="-45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3200" b="1" spc="-20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3200" b="1" spc="-35" dirty="0">
                <a:latin typeface="Calisto MT"/>
                <a:cs typeface="Calisto MT"/>
              </a:rPr>
              <a:t>Value</a:t>
            </a:r>
            <a:r>
              <a:rPr sz="3200" b="1" spc="-30" dirty="0">
                <a:latin typeface="Calisto MT"/>
                <a:cs typeface="Calisto MT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3200" b="1" dirty="0">
                <a:latin typeface="Calisto MT"/>
                <a:cs typeface="Calisto MT"/>
              </a:rPr>
              <a:t>….</a:t>
            </a:r>
            <a:r>
              <a:rPr sz="3200" b="1" dirty="0">
                <a:solidFill>
                  <a:srgbClr val="FF0000"/>
                </a:solidFill>
                <a:latin typeface="Calisto MT"/>
                <a:cs typeface="Calisto MT"/>
              </a:rPr>
              <a:t>}</a:t>
            </a:r>
            <a:endParaRPr sz="3200" dirty="0">
              <a:latin typeface="Calisto MT"/>
              <a:cs typeface="Calisto MT"/>
            </a:endParaRPr>
          </a:p>
          <a:p>
            <a:pPr marL="8522335">
              <a:lnSpc>
                <a:spcPts val="3354"/>
              </a:lnSpc>
            </a:pPr>
            <a:endParaRPr sz="2800" dirty="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94080"/>
            <a:ext cx="5364480" cy="4886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Dic1={1:2,2:3,3:4}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Dic2={1:"INT",2:"FLOAT",3:"BOOL"}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Dic1.update(Dic2)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print(Dic1) 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{1: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'INT',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2: </a:t>
            </a:r>
            <a:r>
              <a:rPr sz="2000" b="1" spc="-25" dirty="0">
                <a:solidFill>
                  <a:srgbClr val="6F2F9F"/>
                </a:solidFill>
                <a:latin typeface="Trebuchet MS"/>
                <a:cs typeface="Trebuchet MS"/>
              </a:rPr>
              <a:t>'FLOAT',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3:</a:t>
            </a:r>
            <a:r>
              <a:rPr sz="2000" b="1" spc="-2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rebuchet MS"/>
                <a:cs typeface="Trebuchet MS"/>
              </a:rPr>
              <a:t>'BOOL'}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print(Dic2) 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{1: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'INT',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2: </a:t>
            </a:r>
            <a:r>
              <a:rPr sz="2000" b="1" spc="-25" dirty="0">
                <a:solidFill>
                  <a:srgbClr val="6F2F9F"/>
                </a:solidFill>
                <a:latin typeface="Trebuchet MS"/>
                <a:cs typeface="Trebuchet MS"/>
              </a:rPr>
              <a:t>'FLOAT',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3:</a:t>
            </a:r>
            <a:r>
              <a:rPr sz="2000" b="1" spc="-2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Trebuchet MS"/>
                <a:cs typeface="Trebuchet MS"/>
              </a:rPr>
              <a:t>'BOOL'}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Dic1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20,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'c':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30}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Dic2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{'b':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200,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'd':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 400}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Dic1.update(Dic2)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print(Dic1)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200,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'c':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30,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'd':</a:t>
            </a:r>
            <a:r>
              <a:rPr sz="2000" b="1" spc="-2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400}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print(Dic2) 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{'b':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200,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'd':</a:t>
            </a:r>
            <a:r>
              <a:rPr sz="2000" b="1" spc="-2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400}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Dic1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20,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'c':</a:t>
            </a:r>
            <a:r>
              <a:rPr sz="2000" b="1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30}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Dic1.update([('b', 200),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('d',</a:t>
            </a:r>
            <a:r>
              <a:rPr sz="20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400)])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print(Dic1)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200,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'c':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30,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'd':</a:t>
            </a:r>
            <a:r>
              <a:rPr sz="2000" b="1" spc="-2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400}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Dic1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20,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'c':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30}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Dic1.update(b=200,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d=400)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30"/>
              </a:lnSpc>
            </a:pPr>
            <a:r>
              <a:rPr sz="3000" b="1" spc="-7" baseline="-4166" dirty="0">
                <a:solidFill>
                  <a:srgbClr val="001F5F"/>
                </a:solidFill>
                <a:latin typeface="Trebuchet MS"/>
                <a:cs typeface="Trebuchet MS"/>
              </a:rPr>
              <a:t>print(Dic1)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{'a':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10,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'b':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200,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'c':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30, </a:t>
            </a:r>
            <a:r>
              <a:rPr sz="2000" b="1" spc="-5" dirty="0">
                <a:solidFill>
                  <a:srgbClr val="6F2F9F"/>
                </a:solidFill>
                <a:latin typeface="Trebuchet MS"/>
                <a:cs typeface="Trebuchet MS"/>
              </a:rPr>
              <a:t>'d':</a:t>
            </a:r>
            <a:r>
              <a:rPr sz="2000" b="1" spc="-2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rebuchet MS"/>
                <a:cs typeface="Trebuchet MS"/>
              </a:rPr>
              <a:t>400}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5860" y="728599"/>
            <a:ext cx="60655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2044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#Create List of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Items,Keys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000" spc="-30" dirty="0">
                <a:solidFill>
                  <a:srgbClr val="FF0000"/>
                </a:solidFill>
                <a:latin typeface="Trebuchet MS"/>
                <a:cs typeface="Trebuchet MS"/>
              </a:rPr>
              <a:t>Values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Di</a:t>
            </a:r>
            <a:r>
              <a:rPr sz="2000" spc="5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={</a:t>
            </a:r>
            <a:r>
              <a:rPr sz="2000" spc="5" dirty="0">
                <a:solidFill>
                  <a:srgbClr val="001F5F"/>
                </a:solidFill>
                <a:latin typeface="Trebuchet MS"/>
                <a:cs typeface="Trebuchet MS"/>
              </a:rPr>
              <a:t>1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"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sz="2000" spc="-17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-21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A",2:"C++"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3:"HT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L",4:"P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THO</a:t>
            </a:r>
            <a:r>
              <a:rPr sz="2000" spc="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"}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31381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print(Dic)	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{1: </a:t>
            </a:r>
            <a:r>
              <a:rPr sz="3000" spc="-82" baseline="1388" dirty="0">
                <a:solidFill>
                  <a:srgbClr val="6F2F9F"/>
                </a:solidFill>
                <a:latin typeface="Trebuchet MS"/>
                <a:cs typeface="Trebuchet MS"/>
              </a:rPr>
              <a:t>'JAVA', 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2: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'C++', 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3: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'HTML', 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4:</a:t>
            </a:r>
            <a:r>
              <a:rPr sz="3000" spc="30" baseline="1388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'PYTHON'}</a:t>
            </a:r>
            <a:endParaRPr sz="3000" baseline="1388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5860" y="1643252"/>
            <a:ext cx="638619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5631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List=Dic.items()  print(List)</a:t>
            </a:r>
            <a:endParaRPr sz="200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dict_items([(1, 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'JAVA'),(2,'C++'),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(3,'HTML'),</a:t>
            </a:r>
            <a:r>
              <a:rPr sz="1800" b="1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(4,'PYTHON')])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List=Dic.keys()</a:t>
            </a:r>
            <a:endParaRPr sz="2000">
              <a:latin typeface="Trebuchet MS"/>
              <a:cs typeface="Trebuchet MS"/>
            </a:endParaRPr>
          </a:p>
          <a:p>
            <a:pPr marL="12700" marR="2578100">
              <a:lnSpc>
                <a:spcPct val="100000"/>
              </a:lnSpc>
              <a:spcBef>
                <a:spcPts val="5"/>
              </a:spcBef>
              <a:tabLst>
                <a:tab pos="131381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print(List)	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dict_keys([1, 2, 3, 4])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List=Dic.values()</a:t>
            </a:r>
            <a:endParaRPr sz="2000">
              <a:latin typeface="Trebuchet MS"/>
              <a:cs typeface="Trebuchet MS"/>
            </a:endParaRPr>
          </a:p>
          <a:p>
            <a:pPr marL="12700" marR="66675">
              <a:lnSpc>
                <a:spcPct val="100000"/>
              </a:lnSpc>
              <a:tabLst>
                <a:tab pos="131381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print(List)	</a:t>
            </a:r>
            <a:r>
              <a:rPr sz="3000" spc="-37" baseline="1388" dirty="0">
                <a:solidFill>
                  <a:srgbClr val="6F2F9F"/>
                </a:solidFill>
                <a:latin typeface="Trebuchet MS"/>
                <a:cs typeface="Trebuchet MS"/>
              </a:rPr>
              <a:t>dict_values(['JAVA',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'C++', 'HTML', 'PYTHON']) 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List=[k for k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in Dic.keys() if</a:t>
            </a:r>
            <a:r>
              <a:rPr sz="2000" spc="-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k&gt;2]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31381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print(List)	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[3,</a:t>
            </a:r>
            <a:r>
              <a:rPr sz="3000" spc="-15" baseline="1388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4]</a:t>
            </a:r>
            <a:endParaRPr sz="3000" baseline="1388">
              <a:latin typeface="Trebuchet MS"/>
              <a:cs typeface="Trebuchet MS"/>
            </a:endParaRPr>
          </a:p>
          <a:p>
            <a:pPr marL="12700" marR="2691765">
              <a:lnSpc>
                <a:spcPct val="100000"/>
              </a:lnSpc>
              <a:spcBef>
                <a:spcPts val="5"/>
              </a:spcBef>
              <a:tabLst>
                <a:tab pos="131381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List=[k for k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in Dic.keys() if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k&lt;2]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print(List)	</a:t>
            </a:r>
            <a:r>
              <a:rPr sz="3000" spc="-7" baseline="1388" dirty="0">
                <a:solidFill>
                  <a:srgbClr val="6F2F9F"/>
                </a:solidFill>
                <a:latin typeface="Trebuchet MS"/>
                <a:cs typeface="Trebuchet MS"/>
              </a:rPr>
              <a:t>[1]</a:t>
            </a:r>
            <a:endParaRPr sz="3000" baseline="1388">
              <a:latin typeface="Trebuchet MS"/>
              <a:cs typeface="Trebuchet MS"/>
            </a:endParaRPr>
          </a:p>
          <a:p>
            <a:pPr marL="12700" marR="1950085">
              <a:lnSpc>
                <a:spcPct val="100000"/>
              </a:lnSpc>
              <a:tabLst>
                <a:tab pos="131381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List=[v for v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in Dic.values() if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len(v)&gt;3]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print(List)	</a:t>
            </a:r>
            <a:r>
              <a:rPr sz="3000" spc="-75" baseline="1388" dirty="0">
                <a:solidFill>
                  <a:srgbClr val="6F2F9F"/>
                </a:solidFill>
                <a:latin typeface="Trebuchet MS"/>
                <a:cs typeface="Trebuchet MS"/>
              </a:rPr>
              <a:t>['JAVA',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'HTML',</a:t>
            </a:r>
            <a:r>
              <a:rPr sz="3000" spc="7" baseline="1388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000" baseline="1388" dirty="0">
                <a:solidFill>
                  <a:srgbClr val="6F2F9F"/>
                </a:solidFill>
                <a:latin typeface="Trebuchet MS"/>
                <a:cs typeface="Trebuchet MS"/>
              </a:rPr>
              <a:t>'PYTHON']</a:t>
            </a:r>
            <a:endParaRPr sz="3000" baseline="1388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161531"/>
            <a:ext cx="1277620" cy="696595"/>
          </a:xfrm>
          <a:custGeom>
            <a:avLst/>
            <a:gdLst/>
            <a:ahLst/>
            <a:cxnLst/>
            <a:rect l="l" t="t" r="r" b="b"/>
            <a:pathLst>
              <a:path w="1277620" h="696595">
                <a:moveTo>
                  <a:pt x="0" y="696468"/>
                </a:moveTo>
                <a:lnTo>
                  <a:pt x="1277112" y="696468"/>
                </a:lnTo>
                <a:lnTo>
                  <a:pt x="12771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108412"/>
            <a:ext cx="99949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7059" y="0"/>
            <a:ext cx="1424940" cy="1345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62131" y="0"/>
            <a:ext cx="963168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16280"/>
            <a:ext cx="665988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716280"/>
            <a:ext cx="5009388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21080"/>
            <a:ext cx="786384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59" y="1021080"/>
            <a:ext cx="551688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1021080"/>
            <a:ext cx="1953767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0864" y="1021080"/>
            <a:ext cx="661415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25880"/>
            <a:ext cx="957072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695" y="1325880"/>
            <a:ext cx="696468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0788" y="1325880"/>
            <a:ext cx="434340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3738" y="779145"/>
            <a:ext cx="504952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000" dirty="0">
              <a:latin typeface="Trebuchet MS"/>
              <a:cs typeface="Trebuchet MS"/>
            </a:endParaRPr>
          </a:p>
          <a:p>
            <a:pPr marL="12700" marR="23368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lang =</a:t>
            </a:r>
            <a:r>
              <a:rPr sz="2000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Dic.setdefault(4)  print(Dic)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630679"/>
            <a:ext cx="957072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695" y="1630679"/>
            <a:ext cx="816863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1183" y="1630679"/>
            <a:ext cx="434340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935479"/>
            <a:ext cx="786384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59" y="1935479"/>
            <a:ext cx="551688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472" y="1935479"/>
            <a:ext cx="1953767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864" y="1935479"/>
            <a:ext cx="661415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6839" y="1998345"/>
            <a:ext cx="2717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lang =</a:t>
            </a:r>
            <a:r>
              <a:rPr sz="2000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Dic.setdefault(5)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2240279"/>
            <a:ext cx="957072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5695" y="2240279"/>
            <a:ext cx="696468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0788" y="2240279"/>
            <a:ext cx="434340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545079"/>
            <a:ext cx="957072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695" y="2545079"/>
            <a:ext cx="816863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1183" y="2545079"/>
            <a:ext cx="434340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6839" y="2303526"/>
            <a:ext cx="12414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print(Dic)  print(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lang)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819" y="2910839"/>
            <a:ext cx="1982724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19" y="3215639"/>
            <a:ext cx="816863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59" y="3215639"/>
            <a:ext cx="551688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2772" y="3215639"/>
            <a:ext cx="1914143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5539" y="3215639"/>
            <a:ext cx="1033272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19" y="3520440"/>
            <a:ext cx="1586484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819" y="3825240"/>
            <a:ext cx="987552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9995" y="3825240"/>
            <a:ext cx="816863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5483" y="3825240"/>
            <a:ext cx="434340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31140" y="3889628"/>
            <a:ext cx="124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print(lang)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819" y="4130040"/>
            <a:ext cx="1982724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19" y="4434840"/>
            <a:ext cx="1784604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1140" y="4194428"/>
            <a:ext cx="1666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Keys=[1,2,3,4]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Value="Lang"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19" y="4739640"/>
            <a:ext cx="816863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2459" y="4739640"/>
            <a:ext cx="551688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2772" y="4739640"/>
            <a:ext cx="1914143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5539" y="4739640"/>
            <a:ext cx="434339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819" y="5044440"/>
            <a:ext cx="1586484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819" y="5349240"/>
            <a:ext cx="987552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9995" y="5349240"/>
            <a:ext cx="816863" cy="569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5483" y="5349240"/>
            <a:ext cx="434340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452499" y="1549146"/>
            <a:ext cx="41389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1600" b="1" spc="-40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2: 'C++', 3: 'HTML', 4:</a:t>
            </a:r>
            <a:r>
              <a:rPr sz="1600" b="1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'PYTHON'}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439" y="1693545"/>
            <a:ext cx="2196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print(lang)</a:t>
            </a:r>
            <a:r>
              <a:rPr sz="2000" spc="3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7" baseline="-13888" dirty="0">
                <a:solidFill>
                  <a:srgbClr val="FF0000"/>
                </a:solidFill>
                <a:latin typeface="Trebuchet MS"/>
                <a:cs typeface="Trebuchet MS"/>
              </a:rPr>
              <a:t>PYTHON</a:t>
            </a:r>
            <a:endParaRPr sz="2400" baseline="-13888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3733" y="2984306"/>
            <a:ext cx="31000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Keys=[1,2,3,4]</a:t>
            </a:r>
            <a:endParaRPr sz="2000" dirty="0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  <a:tabLst>
                <a:tab pos="1430020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lang =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dict.fromkeys(Keys)  print(Keys)	</a:t>
            </a:r>
            <a:r>
              <a:rPr sz="2700" b="1" baseline="-9259" dirty="0">
                <a:solidFill>
                  <a:srgbClr val="FF0000"/>
                </a:solidFill>
                <a:latin typeface="Trebuchet MS"/>
                <a:cs typeface="Trebuchet MS"/>
              </a:rPr>
              <a:t>[1, 2, 3,</a:t>
            </a:r>
            <a:r>
              <a:rPr sz="2700" b="1" spc="-89" baseline="-92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b="1" baseline="-9259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700" baseline="-9259" dirty="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23441" y="3920744"/>
            <a:ext cx="401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None,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None,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3: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None,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4:</a:t>
            </a:r>
            <a:r>
              <a:rPr sz="180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09132" y="1464958"/>
            <a:ext cx="315467" cy="18800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49111" y="1606296"/>
            <a:ext cx="734567" cy="5135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44411" y="1606296"/>
            <a:ext cx="496823" cy="5135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33388" y="1606296"/>
            <a:ext cx="1719072" cy="513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44611" y="1606296"/>
            <a:ext cx="391668" cy="513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28431" y="1606296"/>
            <a:ext cx="626364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46947" y="1606296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49111" y="1880616"/>
            <a:ext cx="888491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9755" y="1880616"/>
            <a:ext cx="626364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48271" y="1880616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981446" y="1387551"/>
            <a:ext cx="37261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  <a:latin typeface="Trebuchet MS"/>
                <a:cs typeface="Trebuchet MS"/>
              </a:rPr>
              <a:t>Dic=["JAVA","C++","HTML","PYTHON"]</a:t>
            </a:r>
            <a:endParaRPr sz="1800" dirty="0">
              <a:latin typeface="Trebuchet MS"/>
              <a:cs typeface="Trebuchet MS"/>
            </a:endParaRPr>
          </a:p>
          <a:p>
            <a:pPr marL="12700" marR="11226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lang =</a:t>
            </a:r>
            <a:r>
              <a:rPr sz="1800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dict.fromkeys(Dic)  print(Dic)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849111" y="2154935"/>
            <a:ext cx="888491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29755" y="2154935"/>
            <a:ext cx="734568" cy="5135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6476" y="2154935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04448" y="2831973"/>
            <a:ext cx="1795502" cy="2384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49111" y="2977895"/>
            <a:ext cx="2025395" cy="5135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66659" y="2977895"/>
            <a:ext cx="373379" cy="5135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32192" y="2977895"/>
            <a:ext cx="1194816" cy="5135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49111" y="3252215"/>
            <a:ext cx="626363" cy="5135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34684" y="3252215"/>
            <a:ext cx="3509771" cy="5135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49111" y="3526535"/>
            <a:ext cx="888491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9755" y="3526535"/>
            <a:ext cx="626364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15328" y="3526535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9132" y="4756798"/>
            <a:ext cx="315467" cy="18800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4684" y="4623815"/>
            <a:ext cx="5369052" cy="51358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49111" y="4898135"/>
            <a:ext cx="888491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29755" y="4898135"/>
            <a:ext cx="626364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15328" y="4898135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49111" y="5172455"/>
            <a:ext cx="626363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981446" y="5229225"/>
            <a:ext cx="572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Dic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= {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value[:] for key in keys for value in</a:t>
            </a:r>
            <a:r>
              <a:rPr sz="1800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values}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49111" y="5446776"/>
            <a:ext cx="888491" cy="5135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29755" y="5446776"/>
            <a:ext cx="626364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15328" y="5446776"/>
            <a:ext cx="391668" cy="5135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05740" y="4804409"/>
            <a:ext cx="3808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lang = 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dict.fromkeys(Keys,Value) 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print(Keys)	</a:t>
            </a:r>
            <a:r>
              <a:rPr sz="2700" b="1" baseline="-9259" dirty="0">
                <a:solidFill>
                  <a:srgbClr val="FF0000"/>
                </a:solidFill>
                <a:latin typeface="Trebuchet MS"/>
                <a:cs typeface="Trebuchet MS"/>
              </a:rPr>
              <a:t>[1, 2, 3,</a:t>
            </a:r>
            <a:r>
              <a:rPr sz="2700" b="1" spc="-60" baseline="-92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b="1" baseline="-9259" dirty="0">
                <a:solidFill>
                  <a:srgbClr val="FF0000"/>
                </a:solidFill>
                <a:latin typeface="Trebuchet MS"/>
                <a:cs typeface="Trebuchet MS"/>
              </a:rPr>
              <a:t>4]</a:t>
            </a:r>
            <a:endParaRPr sz="2700" baseline="-9259" dirty="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423416" y="2333244"/>
            <a:ext cx="4628388" cy="4038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538605" y="2324480"/>
            <a:ext cx="562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1400" b="1" spc="-3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2: 'C++', 3: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'HTML',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lang="en-IN" sz="1400" b="1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sz="1400" b="1" dirty="0">
                <a:solidFill>
                  <a:srgbClr val="FF0000"/>
                </a:solidFill>
                <a:latin typeface="Trebuchet MS"/>
                <a:cs typeface="Trebuchet MS"/>
              </a:rPr>
              <a:t>'PYTHON', 5: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None}</a:t>
            </a:r>
            <a:r>
              <a:rPr sz="1400" b="1" spc="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7" baseline="27777" dirty="0">
                <a:solidFill>
                  <a:srgbClr val="001F5F"/>
                </a:solidFill>
                <a:latin typeface="Trebuchet MS"/>
                <a:cs typeface="Trebuchet MS"/>
              </a:rPr>
              <a:t>print(lang)</a:t>
            </a:r>
            <a:endParaRPr sz="2700" baseline="27777" dirty="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23416" y="2546604"/>
            <a:ext cx="670560" cy="40386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525016" y="2588513"/>
            <a:ext cx="452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None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15378" y="1951482"/>
            <a:ext cx="3484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6F2F9F"/>
                </a:solidFill>
                <a:latin typeface="Trebuchet MS"/>
                <a:cs typeface="Trebuchet MS"/>
              </a:rPr>
              <a:t>['JAVA',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'C++', 'HTML',</a:t>
            </a:r>
            <a:r>
              <a:rPr sz="18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'PYTHON']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009132" y="3811523"/>
            <a:ext cx="1830323" cy="5135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31607" y="3811523"/>
            <a:ext cx="373379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97140" y="3811523"/>
            <a:ext cx="2369820" cy="5135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59111" y="3811523"/>
            <a:ext cx="373379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724643" y="3811523"/>
            <a:ext cx="1987296" cy="5135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09132" y="4085844"/>
            <a:ext cx="690371" cy="51358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91655" y="4085844"/>
            <a:ext cx="373379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57188" y="4085844"/>
            <a:ext cx="2369819" cy="5135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19159" y="4085844"/>
            <a:ext cx="373379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84692" y="4085844"/>
            <a:ext cx="2369820" cy="51358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646664" y="4085844"/>
            <a:ext cx="373379" cy="5135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712195" y="4085844"/>
            <a:ext cx="861059" cy="5135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981446" y="2759709"/>
            <a:ext cx="551116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keys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[1,2,3,4,5]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values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{'a',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'e', 'i',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'o',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'u'</a:t>
            </a:r>
            <a:r>
              <a:rPr sz="18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 marR="19050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Dic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= {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values for key in keys}  print(Dic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marL="172085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{1: {'o',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'e', 'a',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'i',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'u'},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2: {'o',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'e', 'a',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'i',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'u'},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3: {'o',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'e',</a:t>
            </a:r>
            <a:endParaRPr sz="1800" dirty="0">
              <a:latin typeface="Trebuchet MS"/>
              <a:cs typeface="Trebuchet MS"/>
            </a:endParaRPr>
          </a:p>
          <a:p>
            <a:pPr marL="172085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'a',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'i',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'u'},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4: {'o',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'e', 'a',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'i',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'u'},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5: {'o',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'e', 'a',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'i',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'u'}}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981446" y="4680584"/>
            <a:ext cx="546925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  <a:tabLst>
                <a:tab pos="1217295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Dic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= {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value for key in keys for value in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values}  </a:t>
            </a:r>
            <a:r>
              <a:rPr sz="2700" spc="-7" baseline="-4629" dirty="0">
                <a:solidFill>
                  <a:srgbClr val="001F5F"/>
                </a:solidFill>
                <a:latin typeface="Trebuchet MS"/>
                <a:cs typeface="Trebuchet MS"/>
              </a:rPr>
              <a:t>print(Dic</a:t>
            </a:r>
            <a:r>
              <a:rPr sz="2700" spc="-15" baseline="-462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00" baseline="-4629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{1: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2: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3: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4: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5:</a:t>
            </a:r>
            <a:r>
              <a:rPr sz="1800" b="1" spc="-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'u'}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05740" y="5420969"/>
            <a:ext cx="1047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5575" algn="l"/>
                <a:tab pos="5788025" algn="l"/>
                <a:tab pos="6993255" algn="l"/>
              </a:tabLst>
            </a:pPr>
            <a:r>
              <a:rPr sz="3000" spc="-7" baseline="1388" dirty="0">
                <a:solidFill>
                  <a:srgbClr val="001F5F"/>
                </a:solidFill>
                <a:latin typeface="Trebuchet MS"/>
                <a:cs typeface="Trebuchet MS"/>
              </a:rPr>
              <a:t>print(lang)	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'Lang',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'Lang',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3: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'Lang',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 4: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'Lang'}	</a:t>
            </a:r>
            <a:r>
              <a:rPr sz="2700" spc="-7" baseline="-13888" dirty="0">
                <a:solidFill>
                  <a:srgbClr val="001F5F"/>
                </a:solidFill>
                <a:latin typeface="Trebuchet MS"/>
                <a:cs typeface="Trebuchet MS"/>
              </a:rPr>
              <a:t>print(Dic</a:t>
            </a:r>
            <a:r>
              <a:rPr sz="2700" spc="-15" baseline="-13888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00" baseline="-13888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700" b="1" baseline="-9259" dirty="0">
                <a:solidFill>
                  <a:srgbClr val="6F2F9F"/>
                </a:solidFill>
                <a:latin typeface="Trebuchet MS"/>
                <a:cs typeface="Trebuchet MS"/>
              </a:rPr>
              <a:t>{1: </a:t>
            </a:r>
            <a:r>
              <a:rPr sz="2700" b="1" spc="-7" baseline="-9259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2700" b="1" baseline="-9259" dirty="0">
                <a:solidFill>
                  <a:srgbClr val="6F2F9F"/>
                </a:solidFill>
                <a:latin typeface="Trebuchet MS"/>
                <a:cs typeface="Trebuchet MS"/>
              </a:rPr>
              <a:t>2: </a:t>
            </a:r>
            <a:r>
              <a:rPr sz="2700" b="1" spc="-7" baseline="-9259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2700" b="1" baseline="-9259" dirty="0">
                <a:solidFill>
                  <a:srgbClr val="6F2F9F"/>
                </a:solidFill>
                <a:latin typeface="Trebuchet MS"/>
                <a:cs typeface="Trebuchet MS"/>
              </a:rPr>
              <a:t>3: </a:t>
            </a:r>
            <a:r>
              <a:rPr sz="2700" b="1" spc="-7" baseline="-9259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2700" b="1" baseline="-9259" dirty="0">
                <a:solidFill>
                  <a:srgbClr val="6F2F9F"/>
                </a:solidFill>
                <a:latin typeface="Trebuchet MS"/>
                <a:cs typeface="Trebuchet MS"/>
              </a:rPr>
              <a:t>4: </a:t>
            </a:r>
            <a:r>
              <a:rPr sz="2700" b="1" spc="-7" baseline="-9259" dirty="0">
                <a:solidFill>
                  <a:srgbClr val="6F2F9F"/>
                </a:solidFill>
                <a:latin typeface="Trebuchet MS"/>
                <a:cs typeface="Trebuchet MS"/>
              </a:rPr>
              <a:t>'u', </a:t>
            </a:r>
            <a:r>
              <a:rPr sz="2700" b="1" baseline="-9259" dirty="0">
                <a:solidFill>
                  <a:srgbClr val="6F2F9F"/>
                </a:solidFill>
                <a:latin typeface="Trebuchet MS"/>
                <a:cs typeface="Trebuchet MS"/>
              </a:rPr>
              <a:t>5:</a:t>
            </a:r>
            <a:r>
              <a:rPr sz="2700" b="1" spc="-172" baseline="-9259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700" b="1" spc="-7" baseline="-9259" dirty="0">
                <a:solidFill>
                  <a:srgbClr val="6F2F9F"/>
                </a:solidFill>
                <a:latin typeface="Trebuchet MS"/>
                <a:cs typeface="Trebuchet MS"/>
              </a:rPr>
              <a:t>'u'}</a:t>
            </a:r>
            <a:endParaRPr sz="2700" baseline="-9259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097651" y="2476626"/>
            <a:ext cx="5608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6F2F9F"/>
                </a:solidFill>
                <a:latin typeface="Trebuchet MS"/>
                <a:cs typeface="Trebuchet MS"/>
              </a:rPr>
              <a:t>{'JAVA':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None,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'C++':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None,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'HTML': None, 'PYTHON':</a:t>
            </a:r>
            <a:r>
              <a:rPr sz="1600" b="1" spc="1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None}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305044" y="208788"/>
            <a:ext cx="5411724" cy="105003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05016" y="326136"/>
            <a:ext cx="2065020" cy="33985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39941" y="361568"/>
            <a:ext cx="1995043" cy="269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95359" y="326135"/>
            <a:ext cx="810768" cy="41148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31173" y="361568"/>
            <a:ext cx="739775" cy="34137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95544" y="752855"/>
            <a:ext cx="2011679" cy="41147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30469" y="788288"/>
            <a:ext cx="1942338" cy="34137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46264" y="752855"/>
            <a:ext cx="3070860" cy="41147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82078" y="788288"/>
            <a:ext cx="2999867" cy="34074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9644" y="51815"/>
            <a:ext cx="3579876" cy="76352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0040" y="254508"/>
            <a:ext cx="1687068" cy="30784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1416" y="295909"/>
            <a:ext cx="1605280" cy="226060"/>
          </a:xfrm>
          <a:custGeom>
            <a:avLst/>
            <a:gdLst/>
            <a:ahLst/>
            <a:cxnLst/>
            <a:rect l="l" t="t" r="r" b="b"/>
            <a:pathLst>
              <a:path w="1605280" h="226059">
                <a:moveTo>
                  <a:pt x="1193317" y="889"/>
                </a:moveTo>
                <a:lnTo>
                  <a:pt x="1185443" y="889"/>
                </a:lnTo>
                <a:lnTo>
                  <a:pt x="1096924" y="221869"/>
                </a:lnTo>
                <a:lnTo>
                  <a:pt x="1130198" y="221869"/>
                </a:lnTo>
                <a:lnTo>
                  <a:pt x="1146327" y="175895"/>
                </a:lnTo>
                <a:lnTo>
                  <a:pt x="1258391" y="175895"/>
                </a:lnTo>
                <a:lnTo>
                  <a:pt x="1250269" y="154051"/>
                </a:lnTo>
                <a:lnTo>
                  <a:pt x="1154201" y="154051"/>
                </a:lnTo>
                <a:lnTo>
                  <a:pt x="1187983" y="58039"/>
                </a:lnTo>
                <a:lnTo>
                  <a:pt x="1214568" y="58039"/>
                </a:lnTo>
                <a:lnTo>
                  <a:pt x="1193317" y="889"/>
                </a:lnTo>
                <a:close/>
              </a:path>
              <a:path w="1605280" h="226059">
                <a:moveTo>
                  <a:pt x="1258391" y="175895"/>
                </a:moveTo>
                <a:lnTo>
                  <a:pt x="1227353" y="175895"/>
                </a:lnTo>
                <a:lnTo>
                  <a:pt x="1242466" y="221869"/>
                </a:lnTo>
                <a:lnTo>
                  <a:pt x="1275486" y="221869"/>
                </a:lnTo>
                <a:lnTo>
                  <a:pt x="1258391" y="175895"/>
                </a:lnTo>
                <a:close/>
              </a:path>
              <a:path w="1605280" h="226059">
                <a:moveTo>
                  <a:pt x="1214568" y="58039"/>
                </a:moveTo>
                <a:lnTo>
                  <a:pt x="1187983" y="58039"/>
                </a:lnTo>
                <a:lnTo>
                  <a:pt x="1218971" y="154051"/>
                </a:lnTo>
                <a:lnTo>
                  <a:pt x="1250269" y="154051"/>
                </a:lnTo>
                <a:lnTo>
                  <a:pt x="1214568" y="58039"/>
                </a:lnTo>
                <a:close/>
              </a:path>
              <a:path w="1605280" h="226059">
                <a:moveTo>
                  <a:pt x="1354353" y="1650"/>
                </a:moveTo>
                <a:lnTo>
                  <a:pt x="1348757" y="1722"/>
                </a:lnTo>
                <a:lnTo>
                  <a:pt x="1341685" y="1936"/>
                </a:lnTo>
                <a:lnTo>
                  <a:pt x="1308760" y="3556"/>
                </a:lnTo>
                <a:lnTo>
                  <a:pt x="1301013" y="3810"/>
                </a:lnTo>
                <a:lnTo>
                  <a:pt x="1299997" y="3810"/>
                </a:lnTo>
                <a:lnTo>
                  <a:pt x="1299997" y="221869"/>
                </a:lnTo>
                <a:lnTo>
                  <a:pt x="1329715" y="221869"/>
                </a:lnTo>
                <a:lnTo>
                  <a:pt x="1329715" y="126746"/>
                </a:lnTo>
                <a:lnTo>
                  <a:pt x="1393576" y="126746"/>
                </a:lnTo>
                <a:lnTo>
                  <a:pt x="1390294" y="121539"/>
                </a:lnTo>
                <a:lnTo>
                  <a:pt x="1398676" y="118772"/>
                </a:lnTo>
                <a:lnTo>
                  <a:pt x="1406486" y="114458"/>
                </a:lnTo>
                <a:lnTo>
                  <a:pt x="1413725" y="108573"/>
                </a:lnTo>
                <a:lnTo>
                  <a:pt x="1418695" y="102997"/>
                </a:lnTo>
                <a:lnTo>
                  <a:pt x="1343812" y="102997"/>
                </a:lnTo>
                <a:lnTo>
                  <a:pt x="1336827" y="102489"/>
                </a:lnTo>
                <a:lnTo>
                  <a:pt x="1329715" y="101473"/>
                </a:lnTo>
                <a:lnTo>
                  <a:pt x="1329715" y="30607"/>
                </a:lnTo>
                <a:lnTo>
                  <a:pt x="1338569" y="29710"/>
                </a:lnTo>
                <a:lnTo>
                  <a:pt x="1344320" y="29210"/>
                </a:lnTo>
                <a:lnTo>
                  <a:pt x="1422334" y="29210"/>
                </a:lnTo>
                <a:lnTo>
                  <a:pt x="1413329" y="17272"/>
                </a:lnTo>
                <a:lnTo>
                  <a:pt x="1388764" y="5556"/>
                </a:lnTo>
                <a:lnTo>
                  <a:pt x="1354353" y="1650"/>
                </a:lnTo>
                <a:close/>
              </a:path>
              <a:path w="1605280" h="226059">
                <a:moveTo>
                  <a:pt x="1393576" y="126746"/>
                </a:moveTo>
                <a:lnTo>
                  <a:pt x="1329715" y="126746"/>
                </a:lnTo>
                <a:lnTo>
                  <a:pt x="1339762" y="127412"/>
                </a:lnTo>
                <a:lnTo>
                  <a:pt x="1348368" y="127889"/>
                </a:lnTo>
                <a:lnTo>
                  <a:pt x="1355522" y="128174"/>
                </a:lnTo>
                <a:lnTo>
                  <a:pt x="1361211" y="128270"/>
                </a:lnTo>
                <a:lnTo>
                  <a:pt x="1419504" y="221869"/>
                </a:lnTo>
                <a:lnTo>
                  <a:pt x="1453540" y="221869"/>
                </a:lnTo>
                <a:lnTo>
                  <a:pt x="1393576" y="126746"/>
                </a:lnTo>
                <a:close/>
              </a:path>
              <a:path w="1605280" h="226059">
                <a:moveTo>
                  <a:pt x="1465732" y="3810"/>
                </a:moveTo>
                <a:lnTo>
                  <a:pt x="1434998" y="3810"/>
                </a:lnTo>
                <a:lnTo>
                  <a:pt x="1505229" y="124333"/>
                </a:lnTo>
                <a:lnTo>
                  <a:pt x="1505229" y="221869"/>
                </a:lnTo>
                <a:lnTo>
                  <a:pt x="1535074" y="221869"/>
                </a:lnTo>
                <a:lnTo>
                  <a:pt x="1535074" y="124333"/>
                </a:lnTo>
                <a:lnTo>
                  <a:pt x="1549748" y="99060"/>
                </a:lnTo>
                <a:lnTo>
                  <a:pt x="1519961" y="99060"/>
                </a:lnTo>
                <a:lnTo>
                  <a:pt x="1465732" y="3810"/>
                </a:lnTo>
                <a:close/>
              </a:path>
              <a:path w="1605280" h="226059">
                <a:moveTo>
                  <a:pt x="1422334" y="29210"/>
                </a:moveTo>
                <a:lnTo>
                  <a:pt x="1347241" y="29210"/>
                </a:lnTo>
                <a:lnTo>
                  <a:pt x="1360521" y="29718"/>
                </a:lnTo>
                <a:lnTo>
                  <a:pt x="1371752" y="31210"/>
                </a:lnTo>
                <a:lnTo>
                  <a:pt x="1401724" y="63500"/>
                </a:lnTo>
                <a:lnTo>
                  <a:pt x="1400962" y="73787"/>
                </a:lnTo>
                <a:lnTo>
                  <a:pt x="1373705" y="100822"/>
                </a:lnTo>
                <a:lnTo>
                  <a:pt x="1350543" y="102997"/>
                </a:lnTo>
                <a:lnTo>
                  <a:pt x="1418695" y="102997"/>
                </a:lnTo>
                <a:lnTo>
                  <a:pt x="1432966" y="64135"/>
                </a:lnTo>
                <a:lnTo>
                  <a:pt x="1428059" y="36798"/>
                </a:lnTo>
                <a:lnTo>
                  <a:pt x="1422334" y="29210"/>
                </a:lnTo>
                <a:close/>
              </a:path>
              <a:path w="1605280" h="226059">
                <a:moveTo>
                  <a:pt x="1605051" y="3810"/>
                </a:moveTo>
                <a:lnTo>
                  <a:pt x="1574317" y="3810"/>
                </a:lnTo>
                <a:lnTo>
                  <a:pt x="1519961" y="99060"/>
                </a:lnTo>
                <a:lnTo>
                  <a:pt x="1549748" y="99060"/>
                </a:lnTo>
                <a:lnTo>
                  <a:pt x="1605051" y="3810"/>
                </a:lnTo>
                <a:close/>
              </a:path>
              <a:path w="1605280" h="226059">
                <a:moveTo>
                  <a:pt x="53721" y="2413"/>
                </a:moveTo>
                <a:lnTo>
                  <a:pt x="45955" y="2506"/>
                </a:lnTo>
                <a:lnTo>
                  <a:pt x="0" y="3810"/>
                </a:lnTo>
                <a:lnTo>
                  <a:pt x="0" y="221869"/>
                </a:lnTo>
                <a:lnTo>
                  <a:pt x="43903" y="221869"/>
                </a:lnTo>
                <a:lnTo>
                  <a:pt x="91500" y="214508"/>
                </a:lnTo>
                <a:lnTo>
                  <a:pt x="121416" y="195072"/>
                </a:lnTo>
                <a:lnTo>
                  <a:pt x="44640" y="195072"/>
                </a:lnTo>
                <a:lnTo>
                  <a:pt x="36410" y="194564"/>
                </a:lnTo>
                <a:lnTo>
                  <a:pt x="29768" y="193675"/>
                </a:lnTo>
                <a:lnTo>
                  <a:pt x="29768" y="30607"/>
                </a:lnTo>
                <a:lnTo>
                  <a:pt x="49161" y="29210"/>
                </a:lnTo>
                <a:lnTo>
                  <a:pt x="124993" y="29210"/>
                </a:lnTo>
                <a:lnTo>
                  <a:pt x="111546" y="18004"/>
                </a:lnTo>
                <a:lnTo>
                  <a:pt x="94653" y="9350"/>
                </a:lnTo>
                <a:lnTo>
                  <a:pt x="75378" y="4149"/>
                </a:lnTo>
                <a:lnTo>
                  <a:pt x="53721" y="2413"/>
                </a:lnTo>
                <a:close/>
              </a:path>
              <a:path w="1605280" h="226059">
                <a:moveTo>
                  <a:pt x="124993" y="29210"/>
                </a:moveTo>
                <a:lnTo>
                  <a:pt x="51943" y="29210"/>
                </a:lnTo>
                <a:lnTo>
                  <a:pt x="82346" y="34043"/>
                </a:lnTo>
                <a:lnTo>
                  <a:pt x="104063" y="48545"/>
                </a:lnTo>
                <a:lnTo>
                  <a:pt x="117094" y="72715"/>
                </a:lnTo>
                <a:lnTo>
                  <a:pt x="121437" y="106553"/>
                </a:lnTo>
                <a:lnTo>
                  <a:pt x="120322" y="126269"/>
                </a:lnTo>
                <a:lnTo>
                  <a:pt x="103581" y="171704"/>
                </a:lnTo>
                <a:lnTo>
                  <a:pt x="69262" y="193617"/>
                </a:lnTo>
                <a:lnTo>
                  <a:pt x="54470" y="195072"/>
                </a:lnTo>
                <a:lnTo>
                  <a:pt x="121416" y="195072"/>
                </a:lnTo>
                <a:lnTo>
                  <a:pt x="125496" y="192420"/>
                </a:lnTo>
                <a:lnTo>
                  <a:pt x="145893" y="155592"/>
                </a:lnTo>
                <a:lnTo>
                  <a:pt x="152692" y="104013"/>
                </a:lnTo>
                <a:lnTo>
                  <a:pt x="151027" y="82105"/>
                </a:lnTo>
                <a:lnTo>
                  <a:pt x="146034" y="62484"/>
                </a:lnTo>
                <a:lnTo>
                  <a:pt x="137711" y="45148"/>
                </a:lnTo>
                <a:lnTo>
                  <a:pt x="126060" y="30099"/>
                </a:lnTo>
                <a:lnTo>
                  <a:pt x="124993" y="29210"/>
                </a:lnTo>
                <a:close/>
              </a:path>
              <a:path w="1605280" h="226059">
                <a:moveTo>
                  <a:pt x="795197" y="0"/>
                </a:moveTo>
                <a:lnTo>
                  <a:pt x="744030" y="17948"/>
                </a:lnTo>
                <a:lnTo>
                  <a:pt x="720741" y="48758"/>
                </a:lnTo>
                <a:lnTo>
                  <a:pt x="708873" y="88330"/>
                </a:lnTo>
                <a:lnTo>
                  <a:pt x="707390" y="110998"/>
                </a:lnTo>
                <a:lnTo>
                  <a:pt x="708844" y="135020"/>
                </a:lnTo>
                <a:lnTo>
                  <a:pt x="720484" y="176256"/>
                </a:lnTo>
                <a:lnTo>
                  <a:pt x="743439" y="207516"/>
                </a:lnTo>
                <a:lnTo>
                  <a:pt x="795197" y="225679"/>
                </a:lnTo>
                <a:lnTo>
                  <a:pt x="816507" y="223774"/>
                </a:lnTo>
                <a:lnTo>
                  <a:pt x="835193" y="218059"/>
                </a:lnTo>
                <a:lnTo>
                  <a:pt x="851254" y="208534"/>
                </a:lnTo>
                <a:lnTo>
                  <a:pt x="860980" y="198882"/>
                </a:lnTo>
                <a:lnTo>
                  <a:pt x="795197" y="198882"/>
                </a:lnTo>
                <a:lnTo>
                  <a:pt x="782486" y="197310"/>
                </a:lnTo>
                <a:lnTo>
                  <a:pt x="746963" y="160379"/>
                </a:lnTo>
                <a:lnTo>
                  <a:pt x="738632" y="110998"/>
                </a:lnTo>
                <a:lnTo>
                  <a:pt x="739534" y="92569"/>
                </a:lnTo>
                <a:lnTo>
                  <a:pt x="753071" y="49403"/>
                </a:lnTo>
                <a:lnTo>
                  <a:pt x="795197" y="26797"/>
                </a:lnTo>
                <a:lnTo>
                  <a:pt x="862113" y="26797"/>
                </a:lnTo>
                <a:lnTo>
                  <a:pt x="851353" y="16502"/>
                </a:lnTo>
                <a:lnTo>
                  <a:pt x="835283" y="7334"/>
                </a:lnTo>
                <a:lnTo>
                  <a:pt x="816564" y="1833"/>
                </a:lnTo>
                <a:lnTo>
                  <a:pt x="795197" y="0"/>
                </a:lnTo>
                <a:close/>
              </a:path>
              <a:path w="1605280" h="226059">
                <a:moveTo>
                  <a:pt x="862113" y="26797"/>
                </a:moveTo>
                <a:lnTo>
                  <a:pt x="795197" y="26797"/>
                </a:lnTo>
                <a:lnTo>
                  <a:pt x="822541" y="32059"/>
                </a:lnTo>
                <a:lnTo>
                  <a:pt x="842071" y="47847"/>
                </a:lnTo>
                <a:lnTo>
                  <a:pt x="853789" y="74160"/>
                </a:lnTo>
                <a:lnTo>
                  <a:pt x="857694" y="110998"/>
                </a:lnTo>
                <a:lnTo>
                  <a:pt x="856696" y="130690"/>
                </a:lnTo>
                <a:lnTo>
                  <a:pt x="841705" y="175768"/>
                </a:lnTo>
                <a:lnTo>
                  <a:pt x="809542" y="197431"/>
                </a:lnTo>
                <a:lnTo>
                  <a:pt x="795197" y="198882"/>
                </a:lnTo>
                <a:lnTo>
                  <a:pt x="860980" y="198882"/>
                </a:lnTo>
                <a:lnTo>
                  <a:pt x="882888" y="158908"/>
                </a:lnTo>
                <a:lnTo>
                  <a:pt x="888949" y="110998"/>
                </a:lnTo>
                <a:lnTo>
                  <a:pt x="887439" y="86254"/>
                </a:lnTo>
                <a:lnTo>
                  <a:pt x="882907" y="64404"/>
                </a:lnTo>
                <a:lnTo>
                  <a:pt x="875351" y="45436"/>
                </a:lnTo>
                <a:lnTo>
                  <a:pt x="864768" y="29337"/>
                </a:lnTo>
                <a:lnTo>
                  <a:pt x="862113" y="26797"/>
                </a:lnTo>
                <a:close/>
              </a:path>
              <a:path w="1605280" h="226059">
                <a:moveTo>
                  <a:pt x="980344" y="65532"/>
                </a:moveTo>
                <a:lnTo>
                  <a:pt x="951763" y="65532"/>
                </a:lnTo>
                <a:lnTo>
                  <a:pt x="1064539" y="224917"/>
                </a:lnTo>
                <a:lnTo>
                  <a:pt x="1073429" y="224917"/>
                </a:lnTo>
                <a:lnTo>
                  <a:pt x="1073429" y="154686"/>
                </a:lnTo>
                <a:lnTo>
                  <a:pt x="1045108" y="154686"/>
                </a:lnTo>
                <a:lnTo>
                  <a:pt x="980344" y="65532"/>
                </a:lnTo>
                <a:close/>
              </a:path>
              <a:path w="1605280" h="226059">
                <a:moveTo>
                  <a:pt x="935507" y="3810"/>
                </a:moveTo>
                <a:lnTo>
                  <a:pt x="923569" y="3810"/>
                </a:lnTo>
                <a:lnTo>
                  <a:pt x="923569" y="221869"/>
                </a:lnTo>
                <a:lnTo>
                  <a:pt x="951763" y="221869"/>
                </a:lnTo>
                <a:lnTo>
                  <a:pt x="951763" y="65532"/>
                </a:lnTo>
                <a:lnTo>
                  <a:pt x="980344" y="65532"/>
                </a:lnTo>
                <a:lnTo>
                  <a:pt x="935507" y="3810"/>
                </a:lnTo>
                <a:close/>
              </a:path>
              <a:path w="1605280" h="226059">
                <a:moveTo>
                  <a:pt x="1073429" y="3810"/>
                </a:moveTo>
                <a:lnTo>
                  <a:pt x="1045108" y="3810"/>
                </a:lnTo>
                <a:lnTo>
                  <a:pt x="1045108" y="154686"/>
                </a:lnTo>
                <a:lnTo>
                  <a:pt x="1073429" y="154686"/>
                </a:lnTo>
                <a:lnTo>
                  <a:pt x="1073429" y="3810"/>
                </a:lnTo>
                <a:close/>
              </a:path>
              <a:path w="1605280" h="226059">
                <a:moveTo>
                  <a:pt x="667435" y="3810"/>
                </a:moveTo>
                <a:lnTo>
                  <a:pt x="637667" y="3810"/>
                </a:lnTo>
                <a:lnTo>
                  <a:pt x="637667" y="221869"/>
                </a:lnTo>
                <a:lnTo>
                  <a:pt x="667435" y="221869"/>
                </a:lnTo>
                <a:lnTo>
                  <a:pt x="667435" y="3810"/>
                </a:lnTo>
                <a:close/>
              </a:path>
              <a:path w="1605280" h="226059">
                <a:moveTo>
                  <a:pt x="535152" y="30607"/>
                </a:moveTo>
                <a:lnTo>
                  <a:pt x="505383" y="30607"/>
                </a:lnTo>
                <a:lnTo>
                  <a:pt x="505383" y="221869"/>
                </a:lnTo>
                <a:lnTo>
                  <a:pt x="535152" y="221869"/>
                </a:lnTo>
                <a:lnTo>
                  <a:pt x="535152" y="30607"/>
                </a:lnTo>
                <a:close/>
              </a:path>
              <a:path w="1605280" h="226059">
                <a:moveTo>
                  <a:pt x="607631" y="3810"/>
                </a:moveTo>
                <a:lnTo>
                  <a:pt x="436029" y="3810"/>
                </a:lnTo>
                <a:lnTo>
                  <a:pt x="436029" y="30607"/>
                </a:lnTo>
                <a:lnTo>
                  <a:pt x="607631" y="30607"/>
                </a:lnTo>
                <a:lnTo>
                  <a:pt x="607631" y="3810"/>
                </a:lnTo>
                <a:close/>
              </a:path>
              <a:path w="1605280" h="226059">
                <a:moveTo>
                  <a:pt x="222427" y="3810"/>
                </a:moveTo>
                <a:lnTo>
                  <a:pt x="192659" y="3810"/>
                </a:lnTo>
                <a:lnTo>
                  <a:pt x="192659" y="221869"/>
                </a:lnTo>
                <a:lnTo>
                  <a:pt x="222427" y="221869"/>
                </a:lnTo>
                <a:lnTo>
                  <a:pt x="222427" y="3810"/>
                </a:lnTo>
                <a:close/>
              </a:path>
              <a:path w="1605280" h="226059">
                <a:moveTo>
                  <a:pt x="356285" y="126"/>
                </a:moveTo>
                <a:lnTo>
                  <a:pt x="318593" y="8207"/>
                </a:lnTo>
                <a:lnTo>
                  <a:pt x="288569" y="32385"/>
                </a:lnTo>
                <a:lnTo>
                  <a:pt x="268927" y="68865"/>
                </a:lnTo>
                <a:lnTo>
                  <a:pt x="262382" y="113538"/>
                </a:lnTo>
                <a:lnTo>
                  <a:pt x="263915" y="137542"/>
                </a:lnTo>
                <a:lnTo>
                  <a:pt x="276189" y="178171"/>
                </a:lnTo>
                <a:lnTo>
                  <a:pt x="300344" y="208319"/>
                </a:lnTo>
                <a:lnTo>
                  <a:pt x="354203" y="225679"/>
                </a:lnTo>
                <a:lnTo>
                  <a:pt x="373664" y="224061"/>
                </a:lnTo>
                <a:lnTo>
                  <a:pt x="391264" y="219217"/>
                </a:lnTo>
                <a:lnTo>
                  <a:pt x="407002" y="211159"/>
                </a:lnTo>
                <a:lnTo>
                  <a:pt x="420878" y="199898"/>
                </a:lnTo>
                <a:lnTo>
                  <a:pt x="420146" y="198882"/>
                </a:lnTo>
                <a:lnTo>
                  <a:pt x="357327" y="198882"/>
                </a:lnTo>
                <a:lnTo>
                  <a:pt x="343911" y="197429"/>
                </a:lnTo>
                <a:lnTo>
                  <a:pt x="311416" y="175641"/>
                </a:lnTo>
                <a:lnTo>
                  <a:pt x="294736" y="133082"/>
                </a:lnTo>
                <a:lnTo>
                  <a:pt x="293624" y="115316"/>
                </a:lnTo>
                <a:lnTo>
                  <a:pt x="294709" y="96748"/>
                </a:lnTo>
                <a:lnTo>
                  <a:pt x="310972" y="51689"/>
                </a:lnTo>
                <a:lnTo>
                  <a:pt x="343383" y="28471"/>
                </a:lnTo>
                <a:lnTo>
                  <a:pt x="357035" y="26924"/>
                </a:lnTo>
                <a:lnTo>
                  <a:pt x="406067" y="26924"/>
                </a:lnTo>
                <a:lnTo>
                  <a:pt x="411949" y="11938"/>
                </a:lnTo>
                <a:lnTo>
                  <a:pt x="400934" y="6770"/>
                </a:lnTo>
                <a:lnTo>
                  <a:pt x="387985" y="3079"/>
                </a:lnTo>
                <a:lnTo>
                  <a:pt x="373102" y="865"/>
                </a:lnTo>
                <a:lnTo>
                  <a:pt x="356285" y="126"/>
                </a:lnTo>
                <a:close/>
              </a:path>
              <a:path w="1605280" h="226059">
                <a:moveTo>
                  <a:pt x="404507" y="177165"/>
                </a:moveTo>
                <a:lnTo>
                  <a:pt x="395364" y="186666"/>
                </a:lnTo>
                <a:lnTo>
                  <a:pt x="384451" y="193452"/>
                </a:lnTo>
                <a:lnTo>
                  <a:pt x="371771" y="197524"/>
                </a:lnTo>
                <a:lnTo>
                  <a:pt x="357327" y="198882"/>
                </a:lnTo>
                <a:lnTo>
                  <a:pt x="420146" y="198882"/>
                </a:lnTo>
                <a:lnTo>
                  <a:pt x="404507" y="177165"/>
                </a:lnTo>
                <a:close/>
              </a:path>
              <a:path w="1605280" h="226059">
                <a:moveTo>
                  <a:pt x="406067" y="26924"/>
                </a:moveTo>
                <a:lnTo>
                  <a:pt x="357035" y="26924"/>
                </a:lnTo>
                <a:lnTo>
                  <a:pt x="371339" y="27568"/>
                </a:lnTo>
                <a:lnTo>
                  <a:pt x="383598" y="29511"/>
                </a:lnTo>
                <a:lnTo>
                  <a:pt x="393812" y="32764"/>
                </a:lnTo>
                <a:lnTo>
                  <a:pt x="401980" y="37338"/>
                </a:lnTo>
                <a:lnTo>
                  <a:pt x="406067" y="26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15617" y="353949"/>
            <a:ext cx="64769" cy="96520"/>
          </a:xfrm>
          <a:custGeom>
            <a:avLst/>
            <a:gdLst/>
            <a:ahLst/>
            <a:cxnLst/>
            <a:rect l="l" t="t" r="r" b="b"/>
            <a:pathLst>
              <a:path w="64769" h="96520">
                <a:moveTo>
                  <a:pt x="33781" y="0"/>
                </a:moveTo>
                <a:lnTo>
                  <a:pt x="0" y="96012"/>
                </a:lnTo>
                <a:lnTo>
                  <a:pt x="64769" y="96012"/>
                </a:lnTo>
                <a:lnTo>
                  <a:pt x="3378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91132" y="325120"/>
            <a:ext cx="72390" cy="74295"/>
          </a:xfrm>
          <a:custGeom>
            <a:avLst/>
            <a:gdLst/>
            <a:ahLst/>
            <a:cxnLst/>
            <a:rect l="l" t="t" r="r" b="b"/>
            <a:pathLst>
              <a:path w="72389" h="74295">
                <a:moveTo>
                  <a:pt x="17525" y="0"/>
                </a:moveTo>
                <a:lnTo>
                  <a:pt x="14605" y="0"/>
                </a:lnTo>
                <a:lnTo>
                  <a:pt x="8762" y="507"/>
                </a:lnTo>
                <a:lnTo>
                  <a:pt x="0" y="1397"/>
                </a:lnTo>
                <a:lnTo>
                  <a:pt x="0" y="72262"/>
                </a:lnTo>
                <a:lnTo>
                  <a:pt x="7112" y="73278"/>
                </a:lnTo>
                <a:lnTo>
                  <a:pt x="14097" y="73787"/>
                </a:lnTo>
                <a:lnTo>
                  <a:pt x="20828" y="73787"/>
                </a:lnTo>
                <a:lnTo>
                  <a:pt x="59817" y="65150"/>
                </a:lnTo>
                <a:lnTo>
                  <a:pt x="72009" y="34289"/>
                </a:lnTo>
                <a:lnTo>
                  <a:pt x="71197" y="25788"/>
                </a:lnTo>
                <a:lnTo>
                  <a:pt x="30745" y="500"/>
                </a:lnTo>
                <a:lnTo>
                  <a:pt x="175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1185" y="325120"/>
            <a:ext cx="92075" cy="166370"/>
          </a:xfrm>
          <a:custGeom>
            <a:avLst/>
            <a:gdLst/>
            <a:ahLst/>
            <a:cxnLst/>
            <a:rect l="l" t="t" r="r" b="b"/>
            <a:pathLst>
              <a:path w="92075" h="166370">
                <a:moveTo>
                  <a:pt x="22174" y="0"/>
                </a:moveTo>
                <a:lnTo>
                  <a:pt x="19392" y="0"/>
                </a:lnTo>
                <a:lnTo>
                  <a:pt x="12001" y="507"/>
                </a:lnTo>
                <a:lnTo>
                  <a:pt x="0" y="1397"/>
                </a:lnTo>
                <a:lnTo>
                  <a:pt x="0" y="164464"/>
                </a:lnTo>
                <a:lnTo>
                  <a:pt x="6642" y="165353"/>
                </a:lnTo>
                <a:lnTo>
                  <a:pt x="14871" y="165862"/>
                </a:lnTo>
                <a:lnTo>
                  <a:pt x="24701" y="165862"/>
                </a:lnTo>
                <a:lnTo>
                  <a:pt x="64049" y="152735"/>
                </a:lnTo>
                <a:lnTo>
                  <a:pt x="87207" y="114490"/>
                </a:lnTo>
                <a:lnTo>
                  <a:pt x="91668" y="77342"/>
                </a:lnTo>
                <a:lnTo>
                  <a:pt x="87325" y="43505"/>
                </a:lnTo>
                <a:lnTo>
                  <a:pt x="74295" y="19335"/>
                </a:lnTo>
                <a:lnTo>
                  <a:pt x="52578" y="4833"/>
                </a:lnTo>
                <a:lnTo>
                  <a:pt x="221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0048" y="322706"/>
            <a:ext cx="119380" cy="172085"/>
          </a:xfrm>
          <a:custGeom>
            <a:avLst/>
            <a:gdLst/>
            <a:ahLst/>
            <a:cxnLst/>
            <a:rect l="l" t="t" r="r" b="b"/>
            <a:pathLst>
              <a:path w="119380" h="172084">
                <a:moveTo>
                  <a:pt x="56565" y="0"/>
                </a:moveTo>
                <a:lnTo>
                  <a:pt x="14439" y="22606"/>
                </a:lnTo>
                <a:lnTo>
                  <a:pt x="902" y="65772"/>
                </a:lnTo>
                <a:lnTo>
                  <a:pt x="0" y="84201"/>
                </a:lnTo>
                <a:lnTo>
                  <a:pt x="926" y="102201"/>
                </a:lnTo>
                <a:lnTo>
                  <a:pt x="14808" y="146939"/>
                </a:lnTo>
                <a:lnTo>
                  <a:pt x="56565" y="172085"/>
                </a:lnTo>
                <a:lnTo>
                  <a:pt x="70910" y="170634"/>
                </a:lnTo>
                <a:lnTo>
                  <a:pt x="103073" y="148971"/>
                </a:lnTo>
                <a:lnTo>
                  <a:pt x="118064" y="103893"/>
                </a:lnTo>
                <a:lnTo>
                  <a:pt x="119062" y="84201"/>
                </a:lnTo>
                <a:lnTo>
                  <a:pt x="115157" y="47363"/>
                </a:lnTo>
                <a:lnTo>
                  <a:pt x="103439" y="21050"/>
                </a:lnTo>
                <a:lnTo>
                  <a:pt x="83909" y="5262"/>
                </a:lnTo>
                <a:lnTo>
                  <a:pt x="565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96414" y="299720"/>
            <a:ext cx="170180" cy="218440"/>
          </a:xfrm>
          <a:custGeom>
            <a:avLst/>
            <a:gdLst/>
            <a:ahLst/>
            <a:cxnLst/>
            <a:rect l="l" t="t" r="r" b="b"/>
            <a:pathLst>
              <a:path w="170180" h="218440">
                <a:moveTo>
                  <a:pt x="0" y="0"/>
                </a:moveTo>
                <a:lnTo>
                  <a:pt x="30734" y="0"/>
                </a:lnTo>
                <a:lnTo>
                  <a:pt x="84962" y="95250"/>
                </a:lnTo>
                <a:lnTo>
                  <a:pt x="139319" y="0"/>
                </a:lnTo>
                <a:lnTo>
                  <a:pt x="170053" y="0"/>
                </a:lnTo>
                <a:lnTo>
                  <a:pt x="100076" y="120522"/>
                </a:lnTo>
                <a:lnTo>
                  <a:pt x="100076" y="218058"/>
                </a:lnTo>
                <a:lnTo>
                  <a:pt x="70231" y="218058"/>
                </a:lnTo>
                <a:lnTo>
                  <a:pt x="70231" y="12052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84986" y="299720"/>
            <a:ext cx="149860" cy="221615"/>
          </a:xfrm>
          <a:custGeom>
            <a:avLst/>
            <a:gdLst/>
            <a:ahLst/>
            <a:cxnLst/>
            <a:rect l="l" t="t" r="r" b="b"/>
            <a:pathLst>
              <a:path w="149859" h="221615">
                <a:moveTo>
                  <a:pt x="0" y="0"/>
                </a:moveTo>
                <a:lnTo>
                  <a:pt x="11937" y="0"/>
                </a:lnTo>
                <a:lnTo>
                  <a:pt x="121538" y="150875"/>
                </a:lnTo>
                <a:lnTo>
                  <a:pt x="121538" y="0"/>
                </a:lnTo>
                <a:lnTo>
                  <a:pt x="149859" y="0"/>
                </a:lnTo>
                <a:lnTo>
                  <a:pt x="149859" y="221106"/>
                </a:lnTo>
                <a:lnTo>
                  <a:pt x="140969" y="221106"/>
                </a:lnTo>
                <a:lnTo>
                  <a:pt x="28193" y="61721"/>
                </a:lnTo>
                <a:lnTo>
                  <a:pt x="28193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13967" y="29057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347"/>
                </a:lnTo>
              </a:path>
            </a:pathLst>
          </a:custGeom>
          <a:ln w="480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7445" y="299720"/>
            <a:ext cx="172085" cy="218440"/>
          </a:xfrm>
          <a:custGeom>
            <a:avLst/>
            <a:gdLst/>
            <a:ahLst/>
            <a:cxnLst/>
            <a:rect l="l" t="t" r="r" b="b"/>
            <a:pathLst>
              <a:path w="172084" h="218440">
                <a:moveTo>
                  <a:pt x="0" y="0"/>
                </a:moveTo>
                <a:lnTo>
                  <a:pt x="171602" y="0"/>
                </a:lnTo>
                <a:lnTo>
                  <a:pt x="171602" y="26797"/>
                </a:lnTo>
                <a:lnTo>
                  <a:pt x="99123" y="26797"/>
                </a:lnTo>
                <a:lnTo>
                  <a:pt x="99123" y="218058"/>
                </a:lnTo>
                <a:lnTo>
                  <a:pt x="69354" y="218058"/>
                </a:lnTo>
                <a:lnTo>
                  <a:pt x="69354" y="26797"/>
                </a:lnTo>
                <a:lnTo>
                  <a:pt x="0" y="2679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8959" y="29057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347"/>
                </a:lnTo>
              </a:path>
            </a:pathLst>
          </a:custGeom>
          <a:ln w="480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1416" y="298322"/>
            <a:ext cx="153035" cy="219710"/>
          </a:xfrm>
          <a:custGeom>
            <a:avLst/>
            <a:gdLst/>
            <a:ahLst/>
            <a:cxnLst/>
            <a:rect l="l" t="t" r="r" b="b"/>
            <a:pathLst>
              <a:path w="153034" h="219709">
                <a:moveTo>
                  <a:pt x="53721" y="0"/>
                </a:moveTo>
                <a:lnTo>
                  <a:pt x="94653" y="6937"/>
                </a:lnTo>
                <a:lnTo>
                  <a:pt x="137711" y="42735"/>
                </a:lnTo>
                <a:lnTo>
                  <a:pt x="151027" y="79692"/>
                </a:lnTo>
                <a:lnTo>
                  <a:pt x="152692" y="101600"/>
                </a:lnTo>
                <a:lnTo>
                  <a:pt x="145893" y="153179"/>
                </a:lnTo>
                <a:lnTo>
                  <a:pt x="125496" y="190007"/>
                </a:lnTo>
                <a:lnTo>
                  <a:pt x="91500" y="212095"/>
                </a:lnTo>
                <a:lnTo>
                  <a:pt x="43903" y="219455"/>
                </a:lnTo>
                <a:lnTo>
                  <a:pt x="0" y="219455"/>
                </a:lnTo>
                <a:lnTo>
                  <a:pt x="0" y="1397"/>
                </a:lnTo>
                <a:lnTo>
                  <a:pt x="19095" y="803"/>
                </a:lnTo>
                <a:lnTo>
                  <a:pt x="34413" y="365"/>
                </a:lnTo>
                <a:lnTo>
                  <a:pt x="45955" y="93"/>
                </a:lnTo>
                <a:lnTo>
                  <a:pt x="537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61414" y="297561"/>
            <a:ext cx="153670" cy="220345"/>
          </a:xfrm>
          <a:custGeom>
            <a:avLst/>
            <a:gdLst/>
            <a:ahLst/>
            <a:cxnLst/>
            <a:rect l="l" t="t" r="r" b="b"/>
            <a:pathLst>
              <a:path w="153669" h="220345">
                <a:moveTo>
                  <a:pt x="54356" y="0"/>
                </a:moveTo>
                <a:lnTo>
                  <a:pt x="88767" y="3905"/>
                </a:lnTo>
                <a:lnTo>
                  <a:pt x="113331" y="15621"/>
                </a:lnTo>
                <a:lnTo>
                  <a:pt x="128061" y="35147"/>
                </a:lnTo>
                <a:lnTo>
                  <a:pt x="132969" y="62484"/>
                </a:lnTo>
                <a:lnTo>
                  <a:pt x="132183" y="72509"/>
                </a:lnTo>
                <a:lnTo>
                  <a:pt x="113728" y="106922"/>
                </a:lnTo>
                <a:lnTo>
                  <a:pt x="90297" y="119888"/>
                </a:lnTo>
                <a:lnTo>
                  <a:pt x="153543" y="220218"/>
                </a:lnTo>
                <a:lnTo>
                  <a:pt x="119506" y="220218"/>
                </a:lnTo>
                <a:lnTo>
                  <a:pt x="61213" y="126619"/>
                </a:lnTo>
                <a:lnTo>
                  <a:pt x="55524" y="126523"/>
                </a:lnTo>
                <a:lnTo>
                  <a:pt x="48371" y="126238"/>
                </a:lnTo>
                <a:lnTo>
                  <a:pt x="39764" y="125761"/>
                </a:lnTo>
                <a:lnTo>
                  <a:pt x="29718" y="125095"/>
                </a:lnTo>
                <a:lnTo>
                  <a:pt x="29718" y="220218"/>
                </a:lnTo>
                <a:lnTo>
                  <a:pt x="0" y="220218"/>
                </a:lnTo>
                <a:lnTo>
                  <a:pt x="0" y="2159"/>
                </a:lnTo>
                <a:lnTo>
                  <a:pt x="1016" y="2159"/>
                </a:lnTo>
                <a:lnTo>
                  <a:pt x="8762" y="1905"/>
                </a:lnTo>
                <a:lnTo>
                  <a:pt x="23113" y="1143"/>
                </a:lnTo>
                <a:lnTo>
                  <a:pt x="33139" y="642"/>
                </a:lnTo>
                <a:lnTo>
                  <a:pt x="41687" y="285"/>
                </a:lnTo>
                <a:lnTo>
                  <a:pt x="48760" y="71"/>
                </a:lnTo>
                <a:lnTo>
                  <a:pt x="5435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58341" y="296799"/>
            <a:ext cx="179070" cy="220979"/>
          </a:xfrm>
          <a:custGeom>
            <a:avLst/>
            <a:gdLst/>
            <a:ahLst/>
            <a:cxnLst/>
            <a:rect l="l" t="t" r="r" b="b"/>
            <a:pathLst>
              <a:path w="179069" h="220979">
                <a:moveTo>
                  <a:pt x="88518" y="0"/>
                </a:moveTo>
                <a:lnTo>
                  <a:pt x="96393" y="0"/>
                </a:lnTo>
                <a:lnTo>
                  <a:pt x="178561" y="220979"/>
                </a:lnTo>
                <a:lnTo>
                  <a:pt x="145542" y="220979"/>
                </a:lnTo>
                <a:lnTo>
                  <a:pt x="130428" y="175005"/>
                </a:lnTo>
                <a:lnTo>
                  <a:pt x="49403" y="175005"/>
                </a:lnTo>
                <a:lnTo>
                  <a:pt x="33274" y="220979"/>
                </a:lnTo>
                <a:lnTo>
                  <a:pt x="0" y="220979"/>
                </a:lnTo>
                <a:lnTo>
                  <a:pt x="885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3798" y="296036"/>
            <a:ext cx="158750" cy="226060"/>
          </a:xfrm>
          <a:custGeom>
            <a:avLst/>
            <a:gdLst/>
            <a:ahLst/>
            <a:cxnLst/>
            <a:rect l="l" t="t" r="r" b="b"/>
            <a:pathLst>
              <a:path w="158750" h="226059">
                <a:moveTo>
                  <a:pt x="93903" y="0"/>
                </a:moveTo>
                <a:lnTo>
                  <a:pt x="110720" y="738"/>
                </a:lnTo>
                <a:lnTo>
                  <a:pt x="125603" y="2952"/>
                </a:lnTo>
                <a:lnTo>
                  <a:pt x="138552" y="6643"/>
                </a:lnTo>
                <a:lnTo>
                  <a:pt x="149567" y="11811"/>
                </a:lnTo>
                <a:lnTo>
                  <a:pt x="139598" y="37211"/>
                </a:lnTo>
                <a:lnTo>
                  <a:pt x="131430" y="32637"/>
                </a:lnTo>
                <a:lnTo>
                  <a:pt x="121216" y="29384"/>
                </a:lnTo>
                <a:lnTo>
                  <a:pt x="108957" y="27441"/>
                </a:lnTo>
                <a:lnTo>
                  <a:pt x="94653" y="26797"/>
                </a:lnTo>
                <a:lnTo>
                  <a:pt x="81001" y="28344"/>
                </a:lnTo>
                <a:lnTo>
                  <a:pt x="48590" y="51562"/>
                </a:lnTo>
                <a:lnTo>
                  <a:pt x="32327" y="96621"/>
                </a:lnTo>
                <a:lnTo>
                  <a:pt x="31242" y="115189"/>
                </a:lnTo>
                <a:lnTo>
                  <a:pt x="32354" y="132955"/>
                </a:lnTo>
                <a:lnTo>
                  <a:pt x="49034" y="175514"/>
                </a:lnTo>
                <a:lnTo>
                  <a:pt x="81529" y="197302"/>
                </a:lnTo>
                <a:lnTo>
                  <a:pt x="94945" y="198755"/>
                </a:lnTo>
                <a:lnTo>
                  <a:pt x="109389" y="197397"/>
                </a:lnTo>
                <a:lnTo>
                  <a:pt x="122069" y="193325"/>
                </a:lnTo>
                <a:lnTo>
                  <a:pt x="132982" y="186539"/>
                </a:lnTo>
                <a:lnTo>
                  <a:pt x="142125" y="177038"/>
                </a:lnTo>
                <a:lnTo>
                  <a:pt x="158495" y="199771"/>
                </a:lnTo>
                <a:lnTo>
                  <a:pt x="144620" y="211032"/>
                </a:lnTo>
                <a:lnTo>
                  <a:pt x="128882" y="219090"/>
                </a:lnTo>
                <a:lnTo>
                  <a:pt x="111282" y="223934"/>
                </a:lnTo>
                <a:lnTo>
                  <a:pt x="91820" y="225552"/>
                </a:lnTo>
                <a:lnTo>
                  <a:pt x="71599" y="223623"/>
                </a:lnTo>
                <a:lnTo>
                  <a:pt x="24549" y="194691"/>
                </a:lnTo>
                <a:lnTo>
                  <a:pt x="6135" y="158956"/>
                </a:lnTo>
                <a:lnTo>
                  <a:pt x="0" y="113411"/>
                </a:lnTo>
                <a:lnTo>
                  <a:pt x="1636" y="90050"/>
                </a:lnTo>
                <a:lnTo>
                  <a:pt x="14728" y="49474"/>
                </a:lnTo>
                <a:lnTo>
                  <a:pt x="40241" y="18162"/>
                </a:lnTo>
                <a:lnTo>
                  <a:pt x="74098" y="2022"/>
                </a:lnTo>
                <a:lnTo>
                  <a:pt x="9390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68806" y="295909"/>
            <a:ext cx="181610" cy="226060"/>
          </a:xfrm>
          <a:custGeom>
            <a:avLst/>
            <a:gdLst/>
            <a:ahLst/>
            <a:cxnLst/>
            <a:rect l="l" t="t" r="r" b="b"/>
            <a:pathLst>
              <a:path w="181609" h="226059">
                <a:moveTo>
                  <a:pt x="87807" y="0"/>
                </a:moveTo>
                <a:lnTo>
                  <a:pt x="127893" y="7334"/>
                </a:lnTo>
                <a:lnTo>
                  <a:pt x="167961" y="45436"/>
                </a:lnTo>
                <a:lnTo>
                  <a:pt x="180049" y="86254"/>
                </a:lnTo>
                <a:lnTo>
                  <a:pt x="181559" y="110998"/>
                </a:lnTo>
                <a:lnTo>
                  <a:pt x="180044" y="136405"/>
                </a:lnTo>
                <a:lnTo>
                  <a:pt x="167918" y="178506"/>
                </a:lnTo>
                <a:lnTo>
                  <a:pt x="143864" y="208534"/>
                </a:lnTo>
                <a:lnTo>
                  <a:pt x="87807" y="225679"/>
                </a:lnTo>
                <a:lnTo>
                  <a:pt x="68315" y="223656"/>
                </a:lnTo>
                <a:lnTo>
                  <a:pt x="23279" y="193421"/>
                </a:lnTo>
                <a:lnTo>
                  <a:pt x="5819" y="156781"/>
                </a:lnTo>
                <a:lnTo>
                  <a:pt x="0" y="110998"/>
                </a:lnTo>
                <a:lnTo>
                  <a:pt x="1483" y="88330"/>
                </a:lnTo>
                <a:lnTo>
                  <a:pt x="13351" y="48758"/>
                </a:lnTo>
                <a:lnTo>
                  <a:pt x="36640" y="17948"/>
                </a:lnTo>
                <a:lnTo>
                  <a:pt x="878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33016" y="254508"/>
            <a:ext cx="1594104" cy="30784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65273" y="286765"/>
            <a:ext cx="1529461" cy="24396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66039" y="6108412"/>
            <a:ext cx="99949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0"/>
            <a:ext cx="1434083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0"/>
            <a:ext cx="1239011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1068" y="2171700"/>
            <a:ext cx="4495800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6052" y="2327148"/>
            <a:ext cx="2503931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6852" y="2377567"/>
            <a:ext cx="2402205" cy="338455"/>
          </a:xfrm>
          <a:custGeom>
            <a:avLst/>
            <a:gdLst/>
            <a:ahLst/>
            <a:cxnLst/>
            <a:rect l="l" t="t" r="r" b="b"/>
            <a:pathLst>
              <a:path w="2402204" h="338455">
                <a:moveTo>
                  <a:pt x="1782318" y="1397"/>
                </a:moveTo>
                <a:lnTo>
                  <a:pt x="1770506" y="1397"/>
                </a:lnTo>
                <a:lnTo>
                  <a:pt x="1637665" y="332867"/>
                </a:lnTo>
                <a:lnTo>
                  <a:pt x="1687702" y="332867"/>
                </a:lnTo>
                <a:lnTo>
                  <a:pt x="1711832" y="263906"/>
                </a:lnTo>
                <a:lnTo>
                  <a:pt x="1879979" y="263906"/>
                </a:lnTo>
                <a:lnTo>
                  <a:pt x="1867742" y="231012"/>
                </a:lnTo>
                <a:lnTo>
                  <a:pt x="1723644" y="231012"/>
                </a:lnTo>
                <a:lnTo>
                  <a:pt x="1774317" y="87122"/>
                </a:lnTo>
                <a:lnTo>
                  <a:pt x="1814210" y="87122"/>
                </a:lnTo>
                <a:lnTo>
                  <a:pt x="1782318" y="1397"/>
                </a:lnTo>
                <a:close/>
              </a:path>
              <a:path w="2402204" h="338455">
                <a:moveTo>
                  <a:pt x="1879979" y="263906"/>
                </a:moveTo>
                <a:lnTo>
                  <a:pt x="1833499" y="263906"/>
                </a:lnTo>
                <a:lnTo>
                  <a:pt x="1855977" y="332867"/>
                </a:lnTo>
                <a:lnTo>
                  <a:pt x="1905634" y="332867"/>
                </a:lnTo>
                <a:lnTo>
                  <a:pt x="1879979" y="263906"/>
                </a:lnTo>
                <a:close/>
              </a:path>
              <a:path w="2402204" h="338455">
                <a:moveTo>
                  <a:pt x="1814210" y="87122"/>
                </a:moveTo>
                <a:lnTo>
                  <a:pt x="1774317" y="87122"/>
                </a:lnTo>
                <a:lnTo>
                  <a:pt x="1820799" y="231012"/>
                </a:lnTo>
                <a:lnTo>
                  <a:pt x="1867742" y="231012"/>
                </a:lnTo>
                <a:lnTo>
                  <a:pt x="1814210" y="87122"/>
                </a:lnTo>
                <a:close/>
              </a:path>
              <a:path w="2402204" h="338455">
                <a:moveTo>
                  <a:pt x="2023999" y="2412"/>
                </a:moveTo>
                <a:lnTo>
                  <a:pt x="2015495" y="2530"/>
                </a:lnTo>
                <a:lnTo>
                  <a:pt x="2004837" y="2873"/>
                </a:lnTo>
                <a:lnTo>
                  <a:pt x="1945308" y="5726"/>
                </a:lnTo>
                <a:lnTo>
                  <a:pt x="1942211" y="5842"/>
                </a:lnTo>
                <a:lnTo>
                  <a:pt x="1942211" y="332867"/>
                </a:lnTo>
                <a:lnTo>
                  <a:pt x="1986915" y="332867"/>
                </a:lnTo>
                <a:lnTo>
                  <a:pt x="1986915" y="190246"/>
                </a:lnTo>
                <a:lnTo>
                  <a:pt x="2082690" y="190246"/>
                </a:lnTo>
                <a:lnTo>
                  <a:pt x="2077720" y="182372"/>
                </a:lnTo>
                <a:lnTo>
                  <a:pt x="2090392" y="178232"/>
                </a:lnTo>
                <a:lnTo>
                  <a:pt x="2102135" y="171735"/>
                </a:lnTo>
                <a:lnTo>
                  <a:pt x="2112974" y="162905"/>
                </a:lnTo>
                <a:lnTo>
                  <a:pt x="2120434" y="154559"/>
                </a:lnTo>
                <a:lnTo>
                  <a:pt x="2018156" y="154559"/>
                </a:lnTo>
                <a:lnTo>
                  <a:pt x="2010489" y="154416"/>
                </a:lnTo>
                <a:lnTo>
                  <a:pt x="2002726" y="153987"/>
                </a:lnTo>
                <a:lnTo>
                  <a:pt x="1994868" y="153273"/>
                </a:lnTo>
                <a:lnTo>
                  <a:pt x="1986915" y="152273"/>
                </a:lnTo>
                <a:lnTo>
                  <a:pt x="1986915" y="45974"/>
                </a:lnTo>
                <a:lnTo>
                  <a:pt x="1995916" y="44993"/>
                </a:lnTo>
                <a:lnTo>
                  <a:pt x="2003298" y="44323"/>
                </a:lnTo>
                <a:lnTo>
                  <a:pt x="2009060" y="43938"/>
                </a:lnTo>
                <a:lnTo>
                  <a:pt x="2013203" y="43815"/>
                </a:lnTo>
                <a:lnTo>
                  <a:pt x="2125891" y="43815"/>
                </a:lnTo>
                <a:lnTo>
                  <a:pt x="2112406" y="25908"/>
                </a:lnTo>
                <a:lnTo>
                  <a:pt x="2075578" y="8290"/>
                </a:lnTo>
                <a:lnTo>
                  <a:pt x="2023999" y="2412"/>
                </a:lnTo>
                <a:close/>
              </a:path>
              <a:path w="2402204" h="338455">
                <a:moveTo>
                  <a:pt x="2082690" y="190246"/>
                </a:moveTo>
                <a:lnTo>
                  <a:pt x="1986915" y="190246"/>
                </a:lnTo>
                <a:lnTo>
                  <a:pt x="2014934" y="191849"/>
                </a:lnTo>
                <a:lnTo>
                  <a:pt x="2025687" y="192264"/>
                </a:lnTo>
                <a:lnTo>
                  <a:pt x="2034286" y="192405"/>
                </a:lnTo>
                <a:lnTo>
                  <a:pt x="2121534" y="332867"/>
                </a:lnTo>
                <a:lnTo>
                  <a:pt x="2172716" y="332867"/>
                </a:lnTo>
                <a:lnTo>
                  <a:pt x="2082690" y="190246"/>
                </a:lnTo>
                <a:close/>
              </a:path>
              <a:path w="2402204" h="338455">
                <a:moveTo>
                  <a:pt x="2193163" y="5842"/>
                </a:moveTo>
                <a:lnTo>
                  <a:pt x="2147189" y="5842"/>
                </a:lnTo>
                <a:lnTo>
                  <a:pt x="2252599" y="186436"/>
                </a:lnTo>
                <a:lnTo>
                  <a:pt x="2252599" y="332867"/>
                </a:lnTo>
                <a:lnTo>
                  <a:pt x="2297176" y="332867"/>
                </a:lnTo>
                <a:lnTo>
                  <a:pt x="2297176" y="186436"/>
                </a:lnTo>
                <a:lnTo>
                  <a:pt x="2319085" y="148717"/>
                </a:lnTo>
                <a:lnTo>
                  <a:pt x="2274697" y="148717"/>
                </a:lnTo>
                <a:lnTo>
                  <a:pt x="2193163" y="5842"/>
                </a:lnTo>
                <a:close/>
              </a:path>
              <a:path w="2402204" h="338455">
                <a:moveTo>
                  <a:pt x="2125891" y="43815"/>
                </a:moveTo>
                <a:lnTo>
                  <a:pt x="2013203" y="43815"/>
                </a:lnTo>
                <a:lnTo>
                  <a:pt x="2033015" y="44557"/>
                </a:lnTo>
                <a:lnTo>
                  <a:pt x="2049970" y="46799"/>
                </a:lnTo>
                <a:lnTo>
                  <a:pt x="2090054" y="71770"/>
                </a:lnTo>
                <a:lnTo>
                  <a:pt x="2094992" y="95377"/>
                </a:lnTo>
                <a:lnTo>
                  <a:pt x="2093849" y="110708"/>
                </a:lnTo>
                <a:lnTo>
                  <a:pt x="2066180" y="147272"/>
                </a:lnTo>
                <a:lnTo>
                  <a:pt x="2018156" y="154559"/>
                </a:lnTo>
                <a:lnTo>
                  <a:pt x="2120434" y="154559"/>
                </a:lnTo>
                <a:lnTo>
                  <a:pt x="2140666" y="111242"/>
                </a:lnTo>
                <a:lnTo>
                  <a:pt x="2141854" y="96266"/>
                </a:lnTo>
                <a:lnTo>
                  <a:pt x="2134494" y="55241"/>
                </a:lnTo>
                <a:lnTo>
                  <a:pt x="2125891" y="43815"/>
                </a:lnTo>
                <a:close/>
              </a:path>
              <a:path w="2402204" h="338455">
                <a:moveTo>
                  <a:pt x="2402078" y="5842"/>
                </a:moveTo>
                <a:lnTo>
                  <a:pt x="2356104" y="5842"/>
                </a:lnTo>
                <a:lnTo>
                  <a:pt x="2274697" y="148717"/>
                </a:lnTo>
                <a:lnTo>
                  <a:pt x="2319085" y="148717"/>
                </a:lnTo>
                <a:lnTo>
                  <a:pt x="2402078" y="5842"/>
                </a:lnTo>
                <a:close/>
              </a:path>
              <a:path w="2402204" h="338455">
                <a:moveTo>
                  <a:pt x="80518" y="3556"/>
                </a:moveTo>
                <a:lnTo>
                  <a:pt x="68901" y="3698"/>
                </a:lnTo>
                <a:lnTo>
                  <a:pt x="0" y="5842"/>
                </a:lnTo>
                <a:lnTo>
                  <a:pt x="0" y="332867"/>
                </a:lnTo>
                <a:lnTo>
                  <a:pt x="65786" y="332867"/>
                </a:lnTo>
                <a:lnTo>
                  <a:pt x="115665" y="327956"/>
                </a:lnTo>
                <a:lnTo>
                  <a:pt x="156468" y="313224"/>
                </a:lnTo>
                <a:lnTo>
                  <a:pt x="182946" y="292735"/>
                </a:lnTo>
                <a:lnTo>
                  <a:pt x="81661" y="292735"/>
                </a:lnTo>
                <a:lnTo>
                  <a:pt x="71062" y="292592"/>
                </a:lnTo>
                <a:lnTo>
                  <a:pt x="61356" y="292163"/>
                </a:lnTo>
                <a:lnTo>
                  <a:pt x="52532" y="291449"/>
                </a:lnTo>
                <a:lnTo>
                  <a:pt x="44576" y="290449"/>
                </a:lnTo>
                <a:lnTo>
                  <a:pt x="44576" y="45974"/>
                </a:lnTo>
                <a:lnTo>
                  <a:pt x="56812" y="44993"/>
                </a:lnTo>
                <a:lnTo>
                  <a:pt x="66452" y="44323"/>
                </a:lnTo>
                <a:lnTo>
                  <a:pt x="73473" y="43938"/>
                </a:lnTo>
                <a:lnTo>
                  <a:pt x="77850" y="43815"/>
                </a:lnTo>
                <a:lnTo>
                  <a:pt x="187429" y="43815"/>
                </a:lnTo>
                <a:lnTo>
                  <a:pt x="167314" y="27023"/>
                </a:lnTo>
                <a:lnTo>
                  <a:pt x="141954" y="14001"/>
                </a:lnTo>
                <a:lnTo>
                  <a:pt x="113022" y="6171"/>
                </a:lnTo>
                <a:lnTo>
                  <a:pt x="80518" y="3556"/>
                </a:lnTo>
                <a:close/>
              </a:path>
              <a:path w="2402204" h="338455">
                <a:moveTo>
                  <a:pt x="187429" y="43815"/>
                </a:moveTo>
                <a:lnTo>
                  <a:pt x="77850" y="43815"/>
                </a:lnTo>
                <a:lnTo>
                  <a:pt x="123503" y="51057"/>
                </a:lnTo>
                <a:lnTo>
                  <a:pt x="156083" y="72802"/>
                </a:lnTo>
                <a:lnTo>
                  <a:pt x="175613" y="109073"/>
                </a:lnTo>
                <a:lnTo>
                  <a:pt x="182118" y="159893"/>
                </a:lnTo>
                <a:lnTo>
                  <a:pt x="180449" y="189422"/>
                </a:lnTo>
                <a:lnTo>
                  <a:pt x="167062" y="238242"/>
                </a:lnTo>
                <a:lnTo>
                  <a:pt x="140704" y="272911"/>
                </a:lnTo>
                <a:lnTo>
                  <a:pt x="103850" y="290524"/>
                </a:lnTo>
                <a:lnTo>
                  <a:pt x="81661" y="292735"/>
                </a:lnTo>
                <a:lnTo>
                  <a:pt x="182946" y="292735"/>
                </a:lnTo>
                <a:lnTo>
                  <a:pt x="188198" y="288671"/>
                </a:lnTo>
                <a:lnTo>
                  <a:pt x="210857" y="254296"/>
                </a:lnTo>
                <a:lnTo>
                  <a:pt x="224450" y="210100"/>
                </a:lnTo>
                <a:lnTo>
                  <a:pt x="228980" y="156083"/>
                </a:lnTo>
                <a:lnTo>
                  <a:pt x="226500" y="123221"/>
                </a:lnTo>
                <a:lnTo>
                  <a:pt x="219043" y="93789"/>
                </a:lnTo>
                <a:lnTo>
                  <a:pt x="206585" y="67786"/>
                </a:lnTo>
                <a:lnTo>
                  <a:pt x="189102" y="45212"/>
                </a:lnTo>
                <a:lnTo>
                  <a:pt x="187429" y="43815"/>
                </a:lnTo>
                <a:close/>
              </a:path>
              <a:path w="2402204" h="338455">
                <a:moveTo>
                  <a:pt x="1187450" y="0"/>
                </a:moveTo>
                <a:lnTo>
                  <a:pt x="1133141" y="11922"/>
                </a:lnTo>
                <a:lnTo>
                  <a:pt x="1091311" y="47752"/>
                </a:lnTo>
                <a:lnTo>
                  <a:pt x="1064625" y="101361"/>
                </a:lnTo>
                <a:lnTo>
                  <a:pt x="1055751" y="166497"/>
                </a:lnTo>
                <a:lnTo>
                  <a:pt x="1057939" y="202576"/>
                </a:lnTo>
                <a:lnTo>
                  <a:pt x="1075414" y="264402"/>
                </a:lnTo>
                <a:lnTo>
                  <a:pt x="1109797" y="311290"/>
                </a:lnTo>
                <a:lnTo>
                  <a:pt x="1158184" y="335432"/>
                </a:lnTo>
                <a:lnTo>
                  <a:pt x="1187450" y="338455"/>
                </a:lnTo>
                <a:lnTo>
                  <a:pt x="1219404" y="335597"/>
                </a:lnTo>
                <a:lnTo>
                  <a:pt x="1247441" y="327025"/>
                </a:lnTo>
                <a:lnTo>
                  <a:pt x="1271549" y="312737"/>
                </a:lnTo>
                <a:lnTo>
                  <a:pt x="1286082" y="298323"/>
                </a:lnTo>
                <a:lnTo>
                  <a:pt x="1187450" y="298323"/>
                </a:lnTo>
                <a:lnTo>
                  <a:pt x="1168380" y="295963"/>
                </a:lnTo>
                <a:lnTo>
                  <a:pt x="1124839" y="260477"/>
                </a:lnTo>
                <a:lnTo>
                  <a:pt x="1108154" y="218154"/>
                </a:lnTo>
                <a:lnTo>
                  <a:pt x="1102614" y="166497"/>
                </a:lnTo>
                <a:lnTo>
                  <a:pt x="1103969" y="138801"/>
                </a:lnTo>
                <a:lnTo>
                  <a:pt x="1114776" y="92648"/>
                </a:lnTo>
                <a:lnTo>
                  <a:pt x="1136300" y="59332"/>
                </a:lnTo>
                <a:lnTo>
                  <a:pt x="1187450" y="40259"/>
                </a:lnTo>
                <a:lnTo>
                  <a:pt x="1287972" y="40259"/>
                </a:lnTo>
                <a:lnTo>
                  <a:pt x="1271674" y="24753"/>
                </a:lnTo>
                <a:lnTo>
                  <a:pt x="1247552" y="11017"/>
                </a:lnTo>
                <a:lnTo>
                  <a:pt x="1219477" y="2758"/>
                </a:lnTo>
                <a:lnTo>
                  <a:pt x="1187450" y="0"/>
                </a:lnTo>
                <a:close/>
              </a:path>
              <a:path w="2402204" h="338455">
                <a:moveTo>
                  <a:pt x="1287972" y="40259"/>
                </a:moveTo>
                <a:lnTo>
                  <a:pt x="1187450" y="40259"/>
                </a:lnTo>
                <a:lnTo>
                  <a:pt x="1228455" y="48142"/>
                </a:lnTo>
                <a:lnTo>
                  <a:pt x="1257744" y="71802"/>
                </a:lnTo>
                <a:lnTo>
                  <a:pt x="1275318" y="111250"/>
                </a:lnTo>
                <a:lnTo>
                  <a:pt x="1281176" y="166497"/>
                </a:lnTo>
                <a:lnTo>
                  <a:pt x="1279675" y="196054"/>
                </a:lnTo>
                <a:lnTo>
                  <a:pt x="1267674" y="244596"/>
                </a:lnTo>
                <a:lnTo>
                  <a:pt x="1243814" y="278820"/>
                </a:lnTo>
                <a:lnTo>
                  <a:pt x="1208952" y="296156"/>
                </a:lnTo>
                <a:lnTo>
                  <a:pt x="1187450" y="298323"/>
                </a:lnTo>
                <a:lnTo>
                  <a:pt x="1286082" y="298323"/>
                </a:lnTo>
                <a:lnTo>
                  <a:pt x="1318974" y="238379"/>
                </a:lnTo>
                <a:lnTo>
                  <a:pt x="1328039" y="166497"/>
                </a:lnTo>
                <a:lnTo>
                  <a:pt x="1325776" y="129399"/>
                </a:lnTo>
                <a:lnTo>
                  <a:pt x="1318990" y="96599"/>
                </a:lnTo>
                <a:lnTo>
                  <a:pt x="1307679" y="68109"/>
                </a:lnTo>
                <a:lnTo>
                  <a:pt x="1291844" y="43942"/>
                </a:lnTo>
                <a:lnTo>
                  <a:pt x="1287972" y="40259"/>
                </a:lnTo>
                <a:close/>
              </a:path>
              <a:path w="2402204" h="338455">
                <a:moveTo>
                  <a:pt x="1464316" y="98298"/>
                </a:moveTo>
                <a:lnTo>
                  <a:pt x="1421638" y="98298"/>
                </a:lnTo>
                <a:lnTo>
                  <a:pt x="1590675" y="337312"/>
                </a:lnTo>
                <a:lnTo>
                  <a:pt x="1604009" y="337312"/>
                </a:lnTo>
                <a:lnTo>
                  <a:pt x="1604009" y="231902"/>
                </a:lnTo>
                <a:lnTo>
                  <a:pt x="1561592" y="231902"/>
                </a:lnTo>
                <a:lnTo>
                  <a:pt x="1464316" y="98298"/>
                </a:lnTo>
                <a:close/>
              </a:path>
              <a:path w="2402204" h="338455">
                <a:moveTo>
                  <a:pt x="1397000" y="5842"/>
                </a:moveTo>
                <a:lnTo>
                  <a:pt x="1379220" y="5842"/>
                </a:lnTo>
                <a:lnTo>
                  <a:pt x="1379220" y="332867"/>
                </a:lnTo>
                <a:lnTo>
                  <a:pt x="1421638" y="332867"/>
                </a:lnTo>
                <a:lnTo>
                  <a:pt x="1421638" y="98298"/>
                </a:lnTo>
                <a:lnTo>
                  <a:pt x="1464316" y="98298"/>
                </a:lnTo>
                <a:lnTo>
                  <a:pt x="1397000" y="5842"/>
                </a:lnTo>
                <a:close/>
              </a:path>
              <a:path w="2402204" h="338455">
                <a:moveTo>
                  <a:pt x="1604009" y="5842"/>
                </a:moveTo>
                <a:lnTo>
                  <a:pt x="1561592" y="5842"/>
                </a:lnTo>
                <a:lnTo>
                  <a:pt x="1561592" y="231902"/>
                </a:lnTo>
                <a:lnTo>
                  <a:pt x="1604009" y="231902"/>
                </a:lnTo>
                <a:lnTo>
                  <a:pt x="1604009" y="5842"/>
                </a:lnTo>
                <a:close/>
              </a:path>
              <a:path w="2402204" h="338455">
                <a:moveTo>
                  <a:pt x="997330" y="5842"/>
                </a:moveTo>
                <a:lnTo>
                  <a:pt x="952626" y="5842"/>
                </a:lnTo>
                <a:lnTo>
                  <a:pt x="952626" y="332867"/>
                </a:lnTo>
                <a:lnTo>
                  <a:pt x="997330" y="332867"/>
                </a:lnTo>
                <a:lnTo>
                  <a:pt x="997330" y="5842"/>
                </a:lnTo>
                <a:close/>
              </a:path>
              <a:path w="2402204" h="338455">
                <a:moveTo>
                  <a:pt x="798956" y="45974"/>
                </a:moveTo>
                <a:lnTo>
                  <a:pt x="754252" y="45974"/>
                </a:lnTo>
                <a:lnTo>
                  <a:pt x="754252" y="332867"/>
                </a:lnTo>
                <a:lnTo>
                  <a:pt x="798956" y="332867"/>
                </a:lnTo>
                <a:lnTo>
                  <a:pt x="798956" y="45974"/>
                </a:lnTo>
                <a:close/>
              </a:path>
              <a:path w="2402204" h="338455">
                <a:moveTo>
                  <a:pt x="907669" y="5842"/>
                </a:moveTo>
                <a:lnTo>
                  <a:pt x="650240" y="5842"/>
                </a:lnTo>
                <a:lnTo>
                  <a:pt x="650240" y="45974"/>
                </a:lnTo>
                <a:lnTo>
                  <a:pt x="907669" y="45974"/>
                </a:lnTo>
                <a:lnTo>
                  <a:pt x="907669" y="5842"/>
                </a:lnTo>
                <a:close/>
              </a:path>
              <a:path w="2402204" h="338455">
                <a:moveTo>
                  <a:pt x="332867" y="5842"/>
                </a:moveTo>
                <a:lnTo>
                  <a:pt x="288163" y="5842"/>
                </a:lnTo>
                <a:lnTo>
                  <a:pt x="288163" y="332867"/>
                </a:lnTo>
                <a:lnTo>
                  <a:pt x="332867" y="332867"/>
                </a:lnTo>
                <a:lnTo>
                  <a:pt x="332867" y="5842"/>
                </a:lnTo>
                <a:close/>
              </a:path>
              <a:path w="2402204" h="338455">
                <a:moveTo>
                  <a:pt x="532129" y="254"/>
                </a:moveTo>
                <a:lnTo>
                  <a:pt x="475567" y="12350"/>
                </a:lnTo>
                <a:lnTo>
                  <a:pt x="430529" y="48641"/>
                </a:lnTo>
                <a:lnTo>
                  <a:pt x="401097" y="103330"/>
                </a:lnTo>
                <a:lnTo>
                  <a:pt x="391287" y="170307"/>
                </a:lnTo>
                <a:lnTo>
                  <a:pt x="393594" y="206341"/>
                </a:lnTo>
                <a:lnTo>
                  <a:pt x="412021" y="267265"/>
                </a:lnTo>
                <a:lnTo>
                  <a:pt x="448212" y="312469"/>
                </a:lnTo>
                <a:lnTo>
                  <a:pt x="498643" y="335571"/>
                </a:lnTo>
                <a:lnTo>
                  <a:pt x="528954" y="338455"/>
                </a:lnTo>
                <a:lnTo>
                  <a:pt x="558147" y="336047"/>
                </a:lnTo>
                <a:lnTo>
                  <a:pt x="584565" y="328818"/>
                </a:lnTo>
                <a:lnTo>
                  <a:pt x="608197" y="316755"/>
                </a:lnTo>
                <a:lnTo>
                  <a:pt x="629030" y="299847"/>
                </a:lnTo>
                <a:lnTo>
                  <a:pt x="627937" y="298323"/>
                </a:lnTo>
                <a:lnTo>
                  <a:pt x="533653" y="298323"/>
                </a:lnTo>
                <a:lnTo>
                  <a:pt x="513558" y="296136"/>
                </a:lnTo>
                <a:lnTo>
                  <a:pt x="479129" y="278713"/>
                </a:lnTo>
                <a:lnTo>
                  <a:pt x="453151" y="244857"/>
                </a:lnTo>
                <a:lnTo>
                  <a:pt x="439816" y="199570"/>
                </a:lnTo>
                <a:lnTo>
                  <a:pt x="438150" y="172974"/>
                </a:lnTo>
                <a:lnTo>
                  <a:pt x="439771" y="145085"/>
                </a:lnTo>
                <a:lnTo>
                  <a:pt x="452776" y="97357"/>
                </a:lnTo>
                <a:lnTo>
                  <a:pt x="478230" y="61281"/>
                </a:lnTo>
                <a:lnTo>
                  <a:pt x="512798" y="42715"/>
                </a:lnTo>
                <a:lnTo>
                  <a:pt x="533273" y="40386"/>
                </a:lnTo>
                <a:lnTo>
                  <a:pt x="606802" y="40386"/>
                </a:lnTo>
                <a:lnTo>
                  <a:pt x="615569" y="17907"/>
                </a:lnTo>
                <a:lnTo>
                  <a:pt x="599066" y="10165"/>
                </a:lnTo>
                <a:lnTo>
                  <a:pt x="579659" y="4651"/>
                </a:lnTo>
                <a:lnTo>
                  <a:pt x="557347" y="1351"/>
                </a:lnTo>
                <a:lnTo>
                  <a:pt x="532129" y="254"/>
                </a:lnTo>
                <a:close/>
              </a:path>
              <a:path w="2402204" h="338455">
                <a:moveTo>
                  <a:pt x="604520" y="265684"/>
                </a:moveTo>
                <a:lnTo>
                  <a:pt x="590750" y="279945"/>
                </a:lnTo>
                <a:lnTo>
                  <a:pt x="574373" y="290147"/>
                </a:lnTo>
                <a:lnTo>
                  <a:pt x="555353" y="296277"/>
                </a:lnTo>
                <a:lnTo>
                  <a:pt x="533653" y="298323"/>
                </a:lnTo>
                <a:lnTo>
                  <a:pt x="627937" y="298323"/>
                </a:lnTo>
                <a:lnTo>
                  <a:pt x="604520" y="265684"/>
                </a:lnTo>
                <a:close/>
              </a:path>
              <a:path w="2402204" h="338455">
                <a:moveTo>
                  <a:pt x="606802" y="40386"/>
                </a:moveTo>
                <a:lnTo>
                  <a:pt x="533273" y="40386"/>
                </a:lnTo>
                <a:lnTo>
                  <a:pt x="554704" y="41362"/>
                </a:lnTo>
                <a:lnTo>
                  <a:pt x="573087" y="44291"/>
                </a:lnTo>
                <a:lnTo>
                  <a:pt x="588422" y="49172"/>
                </a:lnTo>
                <a:lnTo>
                  <a:pt x="600709" y="56007"/>
                </a:lnTo>
                <a:lnTo>
                  <a:pt x="606802" y="40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0495" y="2464689"/>
            <a:ext cx="97155" cy="144145"/>
          </a:xfrm>
          <a:custGeom>
            <a:avLst/>
            <a:gdLst/>
            <a:ahLst/>
            <a:cxnLst/>
            <a:rect l="l" t="t" r="r" b="b"/>
            <a:pathLst>
              <a:path w="97154" h="144144">
                <a:moveTo>
                  <a:pt x="50673" y="0"/>
                </a:moveTo>
                <a:lnTo>
                  <a:pt x="0" y="143890"/>
                </a:lnTo>
                <a:lnTo>
                  <a:pt x="97154" y="143890"/>
                </a:lnTo>
                <a:lnTo>
                  <a:pt x="5067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64622" y="2412238"/>
            <a:ext cx="126365" cy="129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1429" y="2421382"/>
            <a:ext cx="137795" cy="248920"/>
          </a:xfrm>
          <a:custGeom>
            <a:avLst/>
            <a:gdLst/>
            <a:ahLst/>
            <a:cxnLst/>
            <a:rect l="l" t="t" r="r" b="b"/>
            <a:pathLst>
              <a:path w="137795" h="248919">
                <a:moveTo>
                  <a:pt x="33274" y="0"/>
                </a:moveTo>
                <a:lnTo>
                  <a:pt x="28896" y="123"/>
                </a:lnTo>
                <a:lnTo>
                  <a:pt x="21875" y="507"/>
                </a:lnTo>
                <a:lnTo>
                  <a:pt x="12235" y="1178"/>
                </a:lnTo>
                <a:lnTo>
                  <a:pt x="0" y="2158"/>
                </a:lnTo>
                <a:lnTo>
                  <a:pt x="0" y="246633"/>
                </a:lnTo>
                <a:lnTo>
                  <a:pt x="7955" y="247634"/>
                </a:lnTo>
                <a:lnTo>
                  <a:pt x="16779" y="248348"/>
                </a:lnTo>
                <a:lnTo>
                  <a:pt x="26485" y="248777"/>
                </a:lnTo>
                <a:lnTo>
                  <a:pt x="37084" y="248919"/>
                </a:lnTo>
                <a:lnTo>
                  <a:pt x="59273" y="246709"/>
                </a:lnTo>
                <a:lnTo>
                  <a:pt x="96127" y="229096"/>
                </a:lnTo>
                <a:lnTo>
                  <a:pt x="122485" y="194427"/>
                </a:lnTo>
                <a:lnTo>
                  <a:pt x="135872" y="145607"/>
                </a:lnTo>
                <a:lnTo>
                  <a:pt x="137541" y="116077"/>
                </a:lnTo>
                <a:lnTo>
                  <a:pt x="131036" y="65258"/>
                </a:lnTo>
                <a:lnTo>
                  <a:pt x="111506" y="28987"/>
                </a:lnTo>
                <a:lnTo>
                  <a:pt x="78926" y="7242"/>
                </a:lnTo>
                <a:lnTo>
                  <a:pt x="332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9466" y="2417826"/>
            <a:ext cx="179070" cy="258445"/>
          </a:xfrm>
          <a:custGeom>
            <a:avLst/>
            <a:gdLst/>
            <a:ahLst/>
            <a:cxnLst/>
            <a:rect l="l" t="t" r="r" b="b"/>
            <a:pathLst>
              <a:path w="179070" h="258444">
                <a:moveTo>
                  <a:pt x="84835" y="0"/>
                </a:moveTo>
                <a:lnTo>
                  <a:pt x="33686" y="19073"/>
                </a:lnTo>
                <a:lnTo>
                  <a:pt x="12162" y="52389"/>
                </a:lnTo>
                <a:lnTo>
                  <a:pt x="1355" y="98542"/>
                </a:lnTo>
                <a:lnTo>
                  <a:pt x="0" y="126237"/>
                </a:lnTo>
                <a:lnTo>
                  <a:pt x="1383" y="153245"/>
                </a:lnTo>
                <a:lnTo>
                  <a:pt x="12483" y="200211"/>
                </a:lnTo>
                <a:lnTo>
                  <a:pt x="34436" y="236793"/>
                </a:lnTo>
                <a:lnTo>
                  <a:pt x="84835" y="258063"/>
                </a:lnTo>
                <a:lnTo>
                  <a:pt x="106338" y="255897"/>
                </a:lnTo>
                <a:lnTo>
                  <a:pt x="141200" y="238561"/>
                </a:lnTo>
                <a:lnTo>
                  <a:pt x="165060" y="204337"/>
                </a:lnTo>
                <a:lnTo>
                  <a:pt x="177061" y="155795"/>
                </a:lnTo>
                <a:lnTo>
                  <a:pt x="178561" y="126237"/>
                </a:lnTo>
                <a:lnTo>
                  <a:pt x="172704" y="70991"/>
                </a:lnTo>
                <a:lnTo>
                  <a:pt x="155130" y="31543"/>
                </a:lnTo>
                <a:lnTo>
                  <a:pt x="125841" y="7883"/>
                </a:lnTo>
                <a:lnTo>
                  <a:pt x="8483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4041" y="2383408"/>
            <a:ext cx="255270" cy="327025"/>
          </a:xfrm>
          <a:custGeom>
            <a:avLst/>
            <a:gdLst/>
            <a:ahLst/>
            <a:cxnLst/>
            <a:rect l="l" t="t" r="r" b="b"/>
            <a:pathLst>
              <a:path w="255270" h="327025">
                <a:moveTo>
                  <a:pt x="0" y="0"/>
                </a:moveTo>
                <a:lnTo>
                  <a:pt x="45974" y="0"/>
                </a:lnTo>
                <a:lnTo>
                  <a:pt x="127507" y="142875"/>
                </a:lnTo>
                <a:lnTo>
                  <a:pt x="208914" y="0"/>
                </a:lnTo>
                <a:lnTo>
                  <a:pt x="254888" y="0"/>
                </a:lnTo>
                <a:lnTo>
                  <a:pt x="149986" y="180593"/>
                </a:lnTo>
                <a:lnTo>
                  <a:pt x="149986" y="327025"/>
                </a:lnTo>
                <a:lnTo>
                  <a:pt x="105409" y="327025"/>
                </a:lnTo>
                <a:lnTo>
                  <a:pt x="105409" y="18059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66071" y="2383408"/>
            <a:ext cx="224790" cy="331470"/>
          </a:xfrm>
          <a:custGeom>
            <a:avLst/>
            <a:gdLst/>
            <a:ahLst/>
            <a:cxnLst/>
            <a:rect l="l" t="t" r="r" b="b"/>
            <a:pathLst>
              <a:path w="224790" h="331469">
                <a:moveTo>
                  <a:pt x="0" y="0"/>
                </a:moveTo>
                <a:lnTo>
                  <a:pt x="17779" y="0"/>
                </a:lnTo>
                <a:lnTo>
                  <a:pt x="182372" y="226060"/>
                </a:lnTo>
                <a:lnTo>
                  <a:pt x="182372" y="0"/>
                </a:lnTo>
                <a:lnTo>
                  <a:pt x="224789" y="0"/>
                </a:lnTo>
                <a:lnTo>
                  <a:pt x="224789" y="331469"/>
                </a:lnTo>
                <a:lnTo>
                  <a:pt x="211454" y="331469"/>
                </a:lnTo>
                <a:lnTo>
                  <a:pt x="42418" y="92455"/>
                </a:lnTo>
                <a:lnTo>
                  <a:pt x="42418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39479" y="2383408"/>
            <a:ext cx="45085" cy="327025"/>
          </a:xfrm>
          <a:custGeom>
            <a:avLst/>
            <a:gdLst/>
            <a:ahLst/>
            <a:cxnLst/>
            <a:rect l="l" t="t" r="r" b="b"/>
            <a:pathLst>
              <a:path w="45084" h="327025">
                <a:moveTo>
                  <a:pt x="0" y="0"/>
                </a:moveTo>
                <a:lnTo>
                  <a:pt x="44703" y="0"/>
                </a:lnTo>
                <a:lnTo>
                  <a:pt x="44703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7092" y="2383408"/>
            <a:ext cx="257810" cy="327025"/>
          </a:xfrm>
          <a:custGeom>
            <a:avLst/>
            <a:gdLst/>
            <a:ahLst/>
            <a:cxnLst/>
            <a:rect l="l" t="t" r="r" b="b"/>
            <a:pathLst>
              <a:path w="257809" h="327025">
                <a:moveTo>
                  <a:pt x="0" y="0"/>
                </a:moveTo>
                <a:lnTo>
                  <a:pt x="257428" y="0"/>
                </a:lnTo>
                <a:lnTo>
                  <a:pt x="257428" y="40131"/>
                </a:lnTo>
                <a:lnTo>
                  <a:pt x="148716" y="40131"/>
                </a:lnTo>
                <a:lnTo>
                  <a:pt x="148716" y="327025"/>
                </a:lnTo>
                <a:lnTo>
                  <a:pt x="104012" y="327025"/>
                </a:lnTo>
                <a:lnTo>
                  <a:pt x="104012" y="40131"/>
                </a:lnTo>
                <a:lnTo>
                  <a:pt x="0" y="40131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015" y="2383408"/>
            <a:ext cx="45085" cy="327025"/>
          </a:xfrm>
          <a:custGeom>
            <a:avLst/>
            <a:gdLst/>
            <a:ahLst/>
            <a:cxnLst/>
            <a:rect l="l" t="t" r="r" b="b"/>
            <a:pathLst>
              <a:path w="45084" h="327025">
                <a:moveTo>
                  <a:pt x="0" y="0"/>
                </a:moveTo>
                <a:lnTo>
                  <a:pt x="44703" y="0"/>
                </a:lnTo>
                <a:lnTo>
                  <a:pt x="44703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6852" y="2381123"/>
            <a:ext cx="229235" cy="329565"/>
          </a:xfrm>
          <a:custGeom>
            <a:avLst/>
            <a:gdLst/>
            <a:ahLst/>
            <a:cxnLst/>
            <a:rect l="l" t="t" r="r" b="b"/>
            <a:pathLst>
              <a:path w="229234" h="329564">
                <a:moveTo>
                  <a:pt x="80518" y="0"/>
                </a:moveTo>
                <a:lnTo>
                  <a:pt x="141954" y="10445"/>
                </a:lnTo>
                <a:lnTo>
                  <a:pt x="189102" y="41655"/>
                </a:lnTo>
                <a:lnTo>
                  <a:pt x="219043" y="90233"/>
                </a:lnTo>
                <a:lnTo>
                  <a:pt x="228980" y="152526"/>
                </a:lnTo>
                <a:lnTo>
                  <a:pt x="224450" y="206544"/>
                </a:lnTo>
                <a:lnTo>
                  <a:pt x="210857" y="250740"/>
                </a:lnTo>
                <a:lnTo>
                  <a:pt x="188198" y="285114"/>
                </a:lnTo>
                <a:lnTo>
                  <a:pt x="156468" y="309668"/>
                </a:lnTo>
                <a:lnTo>
                  <a:pt x="115665" y="324400"/>
                </a:lnTo>
                <a:lnTo>
                  <a:pt x="65786" y="329311"/>
                </a:lnTo>
                <a:lnTo>
                  <a:pt x="0" y="329311"/>
                </a:lnTo>
                <a:lnTo>
                  <a:pt x="0" y="2286"/>
                </a:lnTo>
                <a:lnTo>
                  <a:pt x="28618" y="1285"/>
                </a:lnTo>
                <a:lnTo>
                  <a:pt x="51593" y="571"/>
                </a:lnTo>
                <a:lnTo>
                  <a:pt x="68901" y="142"/>
                </a:lnTo>
                <a:lnTo>
                  <a:pt x="805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9063" y="2379979"/>
            <a:ext cx="230504" cy="330835"/>
          </a:xfrm>
          <a:custGeom>
            <a:avLst/>
            <a:gdLst/>
            <a:ahLst/>
            <a:cxnLst/>
            <a:rect l="l" t="t" r="r" b="b"/>
            <a:pathLst>
              <a:path w="230504" h="330835">
                <a:moveTo>
                  <a:pt x="81787" y="0"/>
                </a:moveTo>
                <a:lnTo>
                  <a:pt x="133367" y="5877"/>
                </a:lnTo>
                <a:lnTo>
                  <a:pt x="170195" y="23495"/>
                </a:lnTo>
                <a:lnTo>
                  <a:pt x="192283" y="52828"/>
                </a:lnTo>
                <a:lnTo>
                  <a:pt x="199643" y="93853"/>
                </a:lnTo>
                <a:lnTo>
                  <a:pt x="198455" y="108829"/>
                </a:lnTo>
                <a:lnTo>
                  <a:pt x="180720" y="149352"/>
                </a:lnTo>
                <a:lnTo>
                  <a:pt x="148181" y="175819"/>
                </a:lnTo>
                <a:lnTo>
                  <a:pt x="135508" y="179959"/>
                </a:lnTo>
                <a:lnTo>
                  <a:pt x="230504" y="330454"/>
                </a:lnTo>
                <a:lnTo>
                  <a:pt x="179323" y="330454"/>
                </a:lnTo>
                <a:lnTo>
                  <a:pt x="92075" y="189992"/>
                </a:lnTo>
                <a:lnTo>
                  <a:pt x="83476" y="189851"/>
                </a:lnTo>
                <a:lnTo>
                  <a:pt x="72723" y="189436"/>
                </a:lnTo>
                <a:lnTo>
                  <a:pt x="59803" y="188759"/>
                </a:lnTo>
                <a:lnTo>
                  <a:pt x="44703" y="187833"/>
                </a:lnTo>
                <a:lnTo>
                  <a:pt x="44703" y="330454"/>
                </a:lnTo>
                <a:lnTo>
                  <a:pt x="0" y="330454"/>
                </a:lnTo>
                <a:lnTo>
                  <a:pt x="0" y="3429"/>
                </a:lnTo>
                <a:lnTo>
                  <a:pt x="3097" y="3313"/>
                </a:lnTo>
                <a:lnTo>
                  <a:pt x="9921" y="2984"/>
                </a:lnTo>
                <a:lnTo>
                  <a:pt x="20484" y="2464"/>
                </a:lnTo>
                <a:lnTo>
                  <a:pt x="34797" y="1778"/>
                </a:lnTo>
                <a:lnTo>
                  <a:pt x="49801" y="1017"/>
                </a:lnTo>
                <a:lnTo>
                  <a:pt x="62626" y="460"/>
                </a:lnTo>
                <a:lnTo>
                  <a:pt x="73284" y="117"/>
                </a:lnTo>
                <a:lnTo>
                  <a:pt x="817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4517" y="2378964"/>
            <a:ext cx="267970" cy="331470"/>
          </a:xfrm>
          <a:custGeom>
            <a:avLst/>
            <a:gdLst/>
            <a:ahLst/>
            <a:cxnLst/>
            <a:rect l="l" t="t" r="r" b="b"/>
            <a:pathLst>
              <a:path w="267970" h="331469">
                <a:moveTo>
                  <a:pt x="132841" y="0"/>
                </a:moveTo>
                <a:lnTo>
                  <a:pt x="144652" y="0"/>
                </a:lnTo>
                <a:lnTo>
                  <a:pt x="267969" y="331470"/>
                </a:lnTo>
                <a:lnTo>
                  <a:pt x="218312" y="331470"/>
                </a:lnTo>
                <a:lnTo>
                  <a:pt x="195833" y="262509"/>
                </a:lnTo>
                <a:lnTo>
                  <a:pt x="74167" y="262509"/>
                </a:lnTo>
                <a:lnTo>
                  <a:pt x="50037" y="331470"/>
                </a:lnTo>
                <a:lnTo>
                  <a:pt x="0" y="331470"/>
                </a:lnTo>
                <a:lnTo>
                  <a:pt x="1328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8139" y="237782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5">
                <a:moveTo>
                  <a:pt x="140842" y="0"/>
                </a:moveTo>
                <a:lnTo>
                  <a:pt x="166060" y="1097"/>
                </a:lnTo>
                <a:lnTo>
                  <a:pt x="188372" y="4397"/>
                </a:lnTo>
                <a:lnTo>
                  <a:pt x="207779" y="9911"/>
                </a:lnTo>
                <a:lnTo>
                  <a:pt x="224281" y="17652"/>
                </a:lnTo>
                <a:lnTo>
                  <a:pt x="209422" y="55752"/>
                </a:lnTo>
                <a:lnTo>
                  <a:pt x="197135" y="48918"/>
                </a:lnTo>
                <a:lnTo>
                  <a:pt x="181800" y="44037"/>
                </a:lnTo>
                <a:lnTo>
                  <a:pt x="163417" y="41108"/>
                </a:lnTo>
                <a:lnTo>
                  <a:pt x="141985" y="40131"/>
                </a:lnTo>
                <a:lnTo>
                  <a:pt x="121511" y="42461"/>
                </a:lnTo>
                <a:lnTo>
                  <a:pt x="86943" y="61027"/>
                </a:lnTo>
                <a:lnTo>
                  <a:pt x="61489" y="97103"/>
                </a:lnTo>
                <a:lnTo>
                  <a:pt x="48484" y="144831"/>
                </a:lnTo>
                <a:lnTo>
                  <a:pt x="46862" y="172719"/>
                </a:lnTo>
                <a:lnTo>
                  <a:pt x="48529" y="199316"/>
                </a:lnTo>
                <a:lnTo>
                  <a:pt x="61864" y="244603"/>
                </a:lnTo>
                <a:lnTo>
                  <a:pt x="87842" y="278459"/>
                </a:lnTo>
                <a:lnTo>
                  <a:pt x="122271" y="295882"/>
                </a:lnTo>
                <a:lnTo>
                  <a:pt x="142366" y="298068"/>
                </a:lnTo>
                <a:lnTo>
                  <a:pt x="164066" y="296023"/>
                </a:lnTo>
                <a:lnTo>
                  <a:pt x="183086" y="289893"/>
                </a:lnTo>
                <a:lnTo>
                  <a:pt x="199463" y="279691"/>
                </a:lnTo>
                <a:lnTo>
                  <a:pt x="213232" y="265429"/>
                </a:lnTo>
                <a:lnTo>
                  <a:pt x="237743" y="299592"/>
                </a:lnTo>
                <a:lnTo>
                  <a:pt x="216910" y="316501"/>
                </a:lnTo>
                <a:lnTo>
                  <a:pt x="193278" y="328564"/>
                </a:lnTo>
                <a:lnTo>
                  <a:pt x="166860" y="335793"/>
                </a:lnTo>
                <a:lnTo>
                  <a:pt x="137667" y="338200"/>
                </a:lnTo>
                <a:lnTo>
                  <a:pt x="107356" y="335317"/>
                </a:lnTo>
                <a:lnTo>
                  <a:pt x="56925" y="312215"/>
                </a:lnTo>
                <a:lnTo>
                  <a:pt x="20734" y="267011"/>
                </a:lnTo>
                <a:lnTo>
                  <a:pt x="2307" y="206087"/>
                </a:lnTo>
                <a:lnTo>
                  <a:pt x="0" y="170052"/>
                </a:lnTo>
                <a:lnTo>
                  <a:pt x="2452" y="135022"/>
                </a:lnTo>
                <a:lnTo>
                  <a:pt x="22074" y="74201"/>
                </a:lnTo>
                <a:lnTo>
                  <a:pt x="60315" y="27217"/>
                </a:lnTo>
                <a:lnTo>
                  <a:pt x="111126" y="3024"/>
                </a:lnTo>
                <a:lnTo>
                  <a:pt x="14084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2603" y="2377567"/>
            <a:ext cx="272415" cy="338455"/>
          </a:xfrm>
          <a:custGeom>
            <a:avLst/>
            <a:gdLst/>
            <a:ahLst/>
            <a:cxnLst/>
            <a:rect l="l" t="t" r="r" b="b"/>
            <a:pathLst>
              <a:path w="272415" h="338455">
                <a:moveTo>
                  <a:pt x="131699" y="0"/>
                </a:moveTo>
                <a:lnTo>
                  <a:pt x="191801" y="11017"/>
                </a:lnTo>
                <a:lnTo>
                  <a:pt x="236093" y="43942"/>
                </a:lnTo>
                <a:lnTo>
                  <a:pt x="263239" y="96599"/>
                </a:lnTo>
                <a:lnTo>
                  <a:pt x="272288" y="166497"/>
                </a:lnTo>
                <a:lnTo>
                  <a:pt x="270023" y="204616"/>
                </a:lnTo>
                <a:lnTo>
                  <a:pt x="251874" y="267759"/>
                </a:lnTo>
                <a:lnTo>
                  <a:pt x="215798" y="312737"/>
                </a:lnTo>
                <a:lnTo>
                  <a:pt x="163653" y="335597"/>
                </a:lnTo>
                <a:lnTo>
                  <a:pt x="131699" y="338455"/>
                </a:lnTo>
                <a:lnTo>
                  <a:pt x="102433" y="335432"/>
                </a:lnTo>
                <a:lnTo>
                  <a:pt x="54046" y="311290"/>
                </a:lnTo>
                <a:lnTo>
                  <a:pt x="19663" y="264402"/>
                </a:lnTo>
                <a:lnTo>
                  <a:pt x="2188" y="202576"/>
                </a:lnTo>
                <a:lnTo>
                  <a:pt x="0" y="166497"/>
                </a:lnTo>
                <a:lnTo>
                  <a:pt x="2216" y="132494"/>
                </a:lnTo>
                <a:lnTo>
                  <a:pt x="19984" y="73110"/>
                </a:lnTo>
                <a:lnTo>
                  <a:pt x="54921" y="26842"/>
                </a:lnTo>
                <a:lnTo>
                  <a:pt x="102979" y="2978"/>
                </a:lnTo>
                <a:lnTo>
                  <a:pt x="1316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0271" y="2958083"/>
            <a:ext cx="3502152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1546" y="2999358"/>
            <a:ext cx="3419475" cy="356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286499"/>
            <a:ext cx="1087120" cy="571500"/>
          </a:xfrm>
          <a:custGeom>
            <a:avLst/>
            <a:gdLst/>
            <a:ahLst/>
            <a:cxnLst/>
            <a:rect l="l" t="t" r="r" b="b"/>
            <a:pathLst>
              <a:path w="1087120" h="571500">
                <a:moveTo>
                  <a:pt x="0" y="571499"/>
                </a:moveTo>
                <a:lnTo>
                  <a:pt x="1086612" y="571499"/>
                </a:lnTo>
                <a:lnTo>
                  <a:pt x="1086612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5505" y="163829"/>
            <a:ext cx="2388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keys =</a:t>
            </a:r>
            <a:r>
              <a:rPr sz="22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[1,2,3,4,5]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505" y="499110"/>
            <a:ext cx="7033895" cy="572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values =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["JAVA","C++","HTML","PYTHON"]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Dic={k:v for (k,v) in zip(keys,</a:t>
            </a:r>
            <a:r>
              <a:rPr sz="2200" b="1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values)}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2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2: 'C++', 3: 'HTML', 4: 'PYTHON'}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info=[1,2,3,4,5]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55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 {info: info**2 for info in</a:t>
            </a:r>
            <a:r>
              <a:rPr sz="2200" b="1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[1,2,3,4,5]}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  <a:spcBef>
                <a:spcPts val="2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1, 2: 4, 3: 9, 4: 16, 5:</a:t>
            </a:r>
            <a:r>
              <a:rPr sz="2200" b="1" spc="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25}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 {a.upper(): a.lower() for a 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200" b="1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'aeiou'}</a:t>
            </a:r>
            <a:endParaRPr sz="2200">
              <a:latin typeface="Trebuchet MS"/>
              <a:cs typeface="Trebuchet MS"/>
            </a:endParaRPr>
          </a:p>
          <a:p>
            <a:pPr marL="12700" marR="940435">
              <a:lnSpc>
                <a:spcPts val="2620"/>
              </a:lnSpc>
              <a:spcBef>
                <a:spcPts val="12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{'A':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'a', 'E': 'e',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'I': </a:t>
            </a:r>
            <a:r>
              <a:rPr sz="2200" b="1" dirty="0">
                <a:solidFill>
                  <a:srgbClr val="FF0000"/>
                </a:solidFill>
                <a:latin typeface="Trebuchet MS"/>
                <a:cs typeface="Trebuchet MS"/>
              </a:rPr>
              <a:t>'i',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'O':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'o',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'U': 'u'}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info=[1,2,3,4,5]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55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Dic={x: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x**3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x in</a:t>
            </a:r>
            <a:r>
              <a:rPr sz="2200" b="1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info}</a:t>
            </a:r>
            <a:endParaRPr sz="2200">
              <a:latin typeface="Trebuchet MS"/>
              <a:cs typeface="Trebuchet MS"/>
            </a:endParaRPr>
          </a:p>
          <a:p>
            <a:pPr marL="12700" marR="1437005">
              <a:lnSpc>
                <a:spcPts val="2620"/>
              </a:lnSpc>
              <a:spcBef>
                <a:spcPts val="130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1, 2: 8, 3: 27, 4: 64, 5: 125}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info=[1,2,3,4,5]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55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Dic={x: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x**2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x in info if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x**2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% 2 ==</a:t>
            </a:r>
            <a:r>
              <a:rPr sz="2200" b="1" spc="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0}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  <a:spcBef>
                <a:spcPts val="2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{2: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4, 4:</a:t>
            </a:r>
            <a:r>
              <a:rPr sz="2200" b="1" spc="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16}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info=[1,2,3,4,5]</a:t>
            </a:r>
            <a:endParaRPr sz="2200">
              <a:latin typeface="Trebuchet MS"/>
              <a:cs typeface="Trebuchet MS"/>
            </a:endParaRPr>
          </a:p>
          <a:p>
            <a:pPr marL="12700" marR="1638935">
              <a:lnSpc>
                <a:spcPts val="2660"/>
              </a:lnSpc>
              <a:spcBef>
                <a:spcPts val="7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Dic={x: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x**2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x in info if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x**2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% 2 != 0}  print(Dic)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1, 3: 9, 5:</a:t>
            </a:r>
            <a:r>
              <a:rPr sz="2200" b="1" spc="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25}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89376" y="0"/>
            <a:ext cx="6521196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13784" y="22352"/>
            <a:ext cx="604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{key: value for </a:t>
            </a:r>
            <a:r>
              <a:rPr spc="-35" dirty="0"/>
              <a:t>(key, </a:t>
            </a:r>
            <a:r>
              <a:rPr dirty="0"/>
              <a:t>value) in zip(keys, values)</a:t>
            </a:r>
            <a:r>
              <a:rPr spc="-130" dirty="0"/>
              <a:t> </a:t>
            </a:r>
            <a:r>
              <a:rPr dirty="0"/>
              <a:t>}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6039" y="6108412"/>
            <a:ext cx="99949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0"/>
            <a:ext cx="1434083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0"/>
            <a:ext cx="1239011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9900" y="4713732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1" y="696468"/>
                </a:lnTo>
                <a:lnTo>
                  <a:pt x="1239011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35767" y="4618431"/>
            <a:ext cx="8305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3105" y="141173"/>
            <a:ext cx="6259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001F5F"/>
                </a:solidFill>
                <a:latin typeface="Trebuchet MS"/>
                <a:cs typeface="Trebuchet MS"/>
              </a:rPr>
              <a:t>D={1:"JAVA",2:"C++",3:"HTML",4:"PYTHON"}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3105" y="507619"/>
            <a:ext cx="7694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Dic={key:value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(key,value)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D.items()}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00"/>
              </a:lnSpc>
              <a:spcBef>
                <a:spcPts val="240"/>
              </a:spcBef>
            </a:pPr>
            <a:r>
              <a:rPr sz="3600" b="1" spc="-7" baseline="2314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400" b="1" spc="-5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2: 'C++',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3: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'HTML', 4: 'PYTHON'} 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D={1:2,2:4,3:2,4:5}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Dic={k:v*2 </a:t>
            </a:r>
            <a:r>
              <a:rPr dirty="0"/>
              <a:t>for </a:t>
            </a:r>
            <a:r>
              <a:rPr spc="-5" dirty="0"/>
              <a:t>(k,v) in</a:t>
            </a:r>
            <a:r>
              <a:rPr spc="10" dirty="0"/>
              <a:t> </a:t>
            </a:r>
            <a:r>
              <a:rPr spc="-5" dirty="0"/>
              <a:t>D.items()}</a:t>
            </a:r>
          </a:p>
          <a:p>
            <a:pPr marL="12700">
              <a:lnSpc>
                <a:spcPts val="2840"/>
              </a:lnSpc>
              <a:spcBef>
                <a:spcPts val="85"/>
              </a:spcBef>
            </a:pPr>
            <a:r>
              <a:rPr sz="3600" spc="-7" baseline="2314" dirty="0"/>
              <a:t>print(Dic) </a:t>
            </a:r>
            <a:r>
              <a:rPr sz="2400" dirty="0">
                <a:solidFill>
                  <a:srgbClr val="FF0000"/>
                </a:solidFill>
              </a:rPr>
              <a:t>{1: 4, 2: 8, 3: 4, 4:</a:t>
            </a:r>
            <a:r>
              <a:rPr sz="2400" spc="-39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10}</a:t>
            </a:r>
            <a:endParaRPr sz="2400"/>
          </a:p>
          <a:p>
            <a:pPr marL="12700">
              <a:lnSpc>
                <a:spcPts val="2840"/>
              </a:lnSpc>
            </a:pPr>
            <a:r>
              <a:rPr spc="-5" dirty="0"/>
              <a:t>D={1:2,2:4,3:2,4:5}</a:t>
            </a:r>
          </a:p>
          <a:p>
            <a:pPr marL="12700" marR="598805">
              <a:lnSpc>
                <a:spcPts val="2960"/>
              </a:lnSpc>
              <a:spcBef>
                <a:spcPts val="30"/>
              </a:spcBef>
            </a:pPr>
            <a:r>
              <a:rPr spc="-5" dirty="0"/>
              <a:t>Dic={k*2:v </a:t>
            </a:r>
            <a:r>
              <a:rPr dirty="0"/>
              <a:t>for </a:t>
            </a:r>
            <a:r>
              <a:rPr spc="-5" dirty="0"/>
              <a:t>(k,v) in D.items()}  </a:t>
            </a:r>
            <a:r>
              <a:rPr sz="3600" spc="-7" baseline="2314" dirty="0"/>
              <a:t>print(Dic) </a:t>
            </a:r>
            <a:r>
              <a:rPr sz="2400" dirty="0">
                <a:solidFill>
                  <a:srgbClr val="FF0000"/>
                </a:solidFill>
              </a:rPr>
              <a:t>{2: 2, 4: 4, 6: 2, 8:</a:t>
            </a:r>
            <a:r>
              <a:rPr sz="2400" spc="-42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5}</a:t>
            </a:r>
            <a:endParaRPr sz="2400"/>
          </a:p>
          <a:p>
            <a:pPr marL="12700">
              <a:lnSpc>
                <a:spcPts val="2690"/>
              </a:lnSpc>
            </a:pPr>
            <a:r>
              <a:rPr spc="-5" dirty="0"/>
              <a:t>D={1:2,2:4,3:2,4:5}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Dic={k:v for </a:t>
            </a:r>
            <a:r>
              <a:rPr spc="-5" dirty="0"/>
              <a:t>(k,v) in D.items() if v&gt;2}  D={1:2,2:4,3:2,4:5}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3105" y="4531309"/>
            <a:ext cx="869124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Dic={k:v for (k,v) in D.items() if 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v&gt;2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if v%2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==</a:t>
            </a:r>
            <a:r>
              <a:rPr sz="2400" b="1" spc="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0}</a:t>
            </a:r>
            <a:endParaRPr sz="2400" dirty="0">
              <a:latin typeface="Trebuchet MS"/>
              <a:cs typeface="Trebuchet MS"/>
            </a:endParaRPr>
          </a:p>
          <a:p>
            <a:pPr marL="12700" marR="5232400">
              <a:lnSpc>
                <a:spcPts val="2800"/>
              </a:lnSpc>
              <a:spcBef>
                <a:spcPts val="245"/>
              </a:spcBef>
            </a:pPr>
            <a:r>
              <a:rPr sz="3600" b="1" spc="-7" baseline="2314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{2: 4} 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D={1:2,2:4,3:2,4:5,5:6}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00"/>
              </a:lnSpc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Dic= {k:v for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(k,v) in D.items() if v&gt;2 if v%2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== 0 if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v%3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==</a:t>
            </a: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0}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3600" b="1" spc="-7" baseline="2314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{5:</a:t>
            </a:r>
            <a:r>
              <a:rPr sz="2400" b="1" spc="-4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6}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54368" y="2209800"/>
            <a:ext cx="4495800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9352" y="2365248"/>
            <a:ext cx="2503931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0152" y="2415667"/>
            <a:ext cx="2402205" cy="338455"/>
          </a:xfrm>
          <a:custGeom>
            <a:avLst/>
            <a:gdLst/>
            <a:ahLst/>
            <a:cxnLst/>
            <a:rect l="l" t="t" r="r" b="b"/>
            <a:pathLst>
              <a:path w="2402204" h="338455">
                <a:moveTo>
                  <a:pt x="1782318" y="1397"/>
                </a:moveTo>
                <a:lnTo>
                  <a:pt x="1770506" y="1397"/>
                </a:lnTo>
                <a:lnTo>
                  <a:pt x="1637665" y="332867"/>
                </a:lnTo>
                <a:lnTo>
                  <a:pt x="1687702" y="332867"/>
                </a:lnTo>
                <a:lnTo>
                  <a:pt x="1711832" y="263906"/>
                </a:lnTo>
                <a:lnTo>
                  <a:pt x="1879979" y="263906"/>
                </a:lnTo>
                <a:lnTo>
                  <a:pt x="1867742" y="231012"/>
                </a:lnTo>
                <a:lnTo>
                  <a:pt x="1723644" y="231012"/>
                </a:lnTo>
                <a:lnTo>
                  <a:pt x="1774317" y="87122"/>
                </a:lnTo>
                <a:lnTo>
                  <a:pt x="1814210" y="87122"/>
                </a:lnTo>
                <a:lnTo>
                  <a:pt x="1782318" y="1397"/>
                </a:lnTo>
                <a:close/>
              </a:path>
              <a:path w="2402204" h="338455">
                <a:moveTo>
                  <a:pt x="1879979" y="263906"/>
                </a:moveTo>
                <a:lnTo>
                  <a:pt x="1833499" y="263906"/>
                </a:lnTo>
                <a:lnTo>
                  <a:pt x="1855977" y="332867"/>
                </a:lnTo>
                <a:lnTo>
                  <a:pt x="1905634" y="332867"/>
                </a:lnTo>
                <a:lnTo>
                  <a:pt x="1879979" y="263906"/>
                </a:lnTo>
                <a:close/>
              </a:path>
              <a:path w="2402204" h="338455">
                <a:moveTo>
                  <a:pt x="1814210" y="87122"/>
                </a:moveTo>
                <a:lnTo>
                  <a:pt x="1774317" y="87122"/>
                </a:lnTo>
                <a:lnTo>
                  <a:pt x="1820799" y="231012"/>
                </a:lnTo>
                <a:lnTo>
                  <a:pt x="1867742" y="231012"/>
                </a:lnTo>
                <a:lnTo>
                  <a:pt x="1814210" y="87122"/>
                </a:lnTo>
                <a:close/>
              </a:path>
              <a:path w="2402204" h="338455">
                <a:moveTo>
                  <a:pt x="2023999" y="2412"/>
                </a:moveTo>
                <a:lnTo>
                  <a:pt x="2015495" y="2530"/>
                </a:lnTo>
                <a:lnTo>
                  <a:pt x="2004837" y="2873"/>
                </a:lnTo>
                <a:lnTo>
                  <a:pt x="1945308" y="5726"/>
                </a:lnTo>
                <a:lnTo>
                  <a:pt x="1942211" y="5842"/>
                </a:lnTo>
                <a:lnTo>
                  <a:pt x="1942211" y="332867"/>
                </a:lnTo>
                <a:lnTo>
                  <a:pt x="1986915" y="332867"/>
                </a:lnTo>
                <a:lnTo>
                  <a:pt x="1986915" y="190246"/>
                </a:lnTo>
                <a:lnTo>
                  <a:pt x="2082690" y="190246"/>
                </a:lnTo>
                <a:lnTo>
                  <a:pt x="2077720" y="182372"/>
                </a:lnTo>
                <a:lnTo>
                  <a:pt x="2090392" y="178232"/>
                </a:lnTo>
                <a:lnTo>
                  <a:pt x="2102135" y="171735"/>
                </a:lnTo>
                <a:lnTo>
                  <a:pt x="2112974" y="162905"/>
                </a:lnTo>
                <a:lnTo>
                  <a:pt x="2120434" y="154559"/>
                </a:lnTo>
                <a:lnTo>
                  <a:pt x="2018156" y="154559"/>
                </a:lnTo>
                <a:lnTo>
                  <a:pt x="2010489" y="154416"/>
                </a:lnTo>
                <a:lnTo>
                  <a:pt x="2002726" y="153987"/>
                </a:lnTo>
                <a:lnTo>
                  <a:pt x="1994868" y="153273"/>
                </a:lnTo>
                <a:lnTo>
                  <a:pt x="1986915" y="152273"/>
                </a:lnTo>
                <a:lnTo>
                  <a:pt x="1986915" y="45974"/>
                </a:lnTo>
                <a:lnTo>
                  <a:pt x="1995916" y="44993"/>
                </a:lnTo>
                <a:lnTo>
                  <a:pt x="2003298" y="44323"/>
                </a:lnTo>
                <a:lnTo>
                  <a:pt x="2009060" y="43938"/>
                </a:lnTo>
                <a:lnTo>
                  <a:pt x="2013203" y="43815"/>
                </a:lnTo>
                <a:lnTo>
                  <a:pt x="2125891" y="43815"/>
                </a:lnTo>
                <a:lnTo>
                  <a:pt x="2112406" y="25908"/>
                </a:lnTo>
                <a:lnTo>
                  <a:pt x="2075578" y="8290"/>
                </a:lnTo>
                <a:lnTo>
                  <a:pt x="2023999" y="2412"/>
                </a:lnTo>
                <a:close/>
              </a:path>
              <a:path w="2402204" h="338455">
                <a:moveTo>
                  <a:pt x="2082690" y="190246"/>
                </a:moveTo>
                <a:lnTo>
                  <a:pt x="1986915" y="190246"/>
                </a:lnTo>
                <a:lnTo>
                  <a:pt x="2014934" y="191849"/>
                </a:lnTo>
                <a:lnTo>
                  <a:pt x="2025687" y="192264"/>
                </a:lnTo>
                <a:lnTo>
                  <a:pt x="2034286" y="192405"/>
                </a:lnTo>
                <a:lnTo>
                  <a:pt x="2121534" y="332867"/>
                </a:lnTo>
                <a:lnTo>
                  <a:pt x="2172716" y="332867"/>
                </a:lnTo>
                <a:lnTo>
                  <a:pt x="2082690" y="190246"/>
                </a:lnTo>
                <a:close/>
              </a:path>
              <a:path w="2402204" h="338455">
                <a:moveTo>
                  <a:pt x="2193163" y="5842"/>
                </a:moveTo>
                <a:lnTo>
                  <a:pt x="2147189" y="5842"/>
                </a:lnTo>
                <a:lnTo>
                  <a:pt x="2252599" y="186436"/>
                </a:lnTo>
                <a:lnTo>
                  <a:pt x="2252599" y="332867"/>
                </a:lnTo>
                <a:lnTo>
                  <a:pt x="2297176" y="332867"/>
                </a:lnTo>
                <a:lnTo>
                  <a:pt x="2297176" y="186436"/>
                </a:lnTo>
                <a:lnTo>
                  <a:pt x="2319085" y="148717"/>
                </a:lnTo>
                <a:lnTo>
                  <a:pt x="2274697" y="148717"/>
                </a:lnTo>
                <a:lnTo>
                  <a:pt x="2193163" y="5842"/>
                </a:lnTo>
                <a:close/>
              </a:path>
              <a:path w="2402204" h="338455">
                <a:moveTo>
                  <a:pt x="2125891" y="43815"/>
                </a:moveTo>
                <a:lnTo>
                  <a:pt x="2013203" y="43815"/>
                </a:lnTo>
                <a:lnTo>
                  <a:pt x="2033015" y="44557"/>
                </a:lnTo>
                <a:lnTo>
                  <a:pt x="2049970" y="46799"/>
                </a:lnTo>
                <a:lnTo>
                  <a:pt x="2090054" y="71770"/>
                </a:lnTo>
                <a:lnTo>
                  <a:pt x="2094992" y="95377"/>
                </a:lnTo>
                <a:lnTo>
                  <a:pt x="2093849" y="110708"/>
                </a:lnTo>
                <a:lnTo>
                  <a:pt x="2066180" y="147272"/>
                </a:lnTo>
                <a:lnTo>
                  <a:pt x="2018156" y="154559"/>
                </a:lnTo>
                <a:lnTo>
                  <a:pt x="2120434" y="154559"/>
                </a:lnTo>
                <a:lnTo>
                  <a:pt x="2140666" y="111242"/>
                </a:lnTo>
                <a:lnTo>
                  <a:pt x="2141854" y="96266"/>
                </a:lnTo>
                <a:lnTo>
                  <a:pt x="2134494" y="55241"/>
                </a:lnTo>
                <a:lnTo>
                  <a:pt x="2125891" y="43815"/>
                </a:lnTo>
                <a:close/>
              </a:path>
              <a:path w="2402204" h="338455">
                <a:moveTo>
                  <a:pt x="2402078" y="5842"/>
                </a:moveTo>
                <a:lnTo>
                  <a:pt x="2356104" y="5842"/>
                </a:lnTo>
                <a:lnTo>
                  <a:pt x="2274697" y="148717"/>
                </a:lnTo>
                <a:lnTo>
                  <a:pt x="2319085" y="148717"/>
                </a:lnTo>
                <a:lnTo>
                  <a:pt x="2402078" y="5842"/>
                </a:lnTo>
                <a:close/>
              </a:path>
              <a:path w="2402204" h="338455">
                <a:moveTo>
                  <a:pt x="80518" y="3556"/>
                </a:moveTo>
                <a:lnTo>
                  <a:pt x="68901" y="3698"/>
                </a:lnTo>
                <a:lnTo>
                  <a:pt x="0" y="5842"/>
                </a:lnTo>
                <a:lnTo>
                  <a:pt x="0" y="332867"/>
                </a:lnTo>
                <a:lnTo>
                  <a:pt x="65786" y="332867"/>
                </a:lnTo>
                <a:lnTo>
                  <a:pt x="115665" y="327956"/>
                </a:lnTo>
                <a:lnTo>
                  <a:pt x="156468" y="313224"/>
                </a:lnTo>
                <a:lnTo>
                  <a:pt x="182946" y="292735"/>
                </a:lnTo>
                <a:lnTo>
                  <a:pt x="81661" y="292735"/>
                </a:lnTo>
                <a:lnTo>
                  <a:pt x="71062" y="292592"/>
                </a:lnTo>
                <a:lnTo>
                  <a:pt x="61356" y="292163"/>
                </a:lnTo>
                <a:lnTo>
                  <a:pt x="52532" y="291449"/>
                </a:lnTo>
                <a:lnTo>
                  <a:pt x="44576" y="290449"/>
                </a:lnTo>
                <a:lnTo>
                  <a:pt x="44576" y="45974"/>
                </a:lnTo>
                <a:lnTo>
                  <a:pt x="56812" y="44993"/>
                </a:lnTo>
                <a:lnTo>
                  <a:pt x="66452" y="44323"/>
                </a:lnTo>
                <a:lnTo>
                  <a:pt x="73473" y="43938"/>
                </a:lnTo>
                <a:lnTo>
                  <a:pt x="77850" y="43815"/>
                </a:lnTo>
                <a:lnTo>
                  <a:pt x="187429" y="43815"/>
                </a:lnTo>
                <a:lnTo>
                  <a:pt x="167314" y="27023"/>
                </a:lnTo>
                <a:lnTo>
                  <a:pt x="141954" y="14001"/>
                </a:lnTo>
                <a:lnTo>
                  <a:pt x="113022" y="6171"/>
                </a:lnTo>
                <a:lnTo>
                  <a:pt x="80518" y="3556"/>
                </a:lnTo>
                <a:close/>
              </a:path>
              <a:path w="2402204" h="338455">
                <a:moveTo>
                  <a:pt x="187429" y="43815"/>
                </a:moveTo>
                <a:lnTo>
                  <a:pt x="77850" y="43815"/>
                </a:lnTo>
                <a:lnTo>
                  <a:pt x="123503" y="51057"/>
                </a:lnTo>
                <a:lnTo>
                  <a:pt x="156083" y="72802"/>
                </a:lnTo>
                <a:lnTo>
                  <a:pt x="175613" y="109073"/>
                </a:lnTo>
                <a:lnTo>
                  <a:pt x="182118" y="159893"/>
                </a:lnTo>
                <a:lnTo>
                  <a:pt x="180449" y="189422"/>
                </a:lnTo>
                <a:lnTo>
                  <a:pt x="167062" y="238242"/>
                </a:lnTo>
                <a:lnTo>
                  <a:pt x="140704" y="272911"/>
                </a:lnTo>
                <a:lnTo>
                  <a:pt x="103850" y="290524"/>
                </a:lnTo>
                <a:lnTo>
                  <a:pt x="81661" y="292735"/>
                </a:lnTo>
                <a:lnTo>
                  <a:pt x="182946" y="292735"/>
                </a:lnTo>
                <a:lnTo>
                  <a:pt x="188198" y="288671"/>
                </a:lnTo>
                <a:lnTo>
                  <a:pt x="210857" y="254296"/>
                </a:lnTo>
                <a:lnTo>
                  <a:pt x="224450" y="210100"/>
                </a:lnTo>
                <a:lnTo>
                  <a:pt x="228980" y="156083"/>
                </a:lnTo>
                <a:lnTo>
                  <a:pt x="226500" y="123221"/>
                </a:lnTo>
                <a:lnTo>
                  <a:pt x="219043" y="93789"/>
                </a:lnTo>
                <a:lnTo>
                  <a:pt x="206585" y="67786"/>
                </a:lnTo>
                <a:lnTo>
                  <a:pt x="189102" y="45212"/>
                </a:lnTo>
                <a:lnTo>
                  <a:pt x="187429" y="43815"/>
                </a:lnTo>
                <a:close/>
              </a:path>
              <a:path w="2402204" h="338455">
                <a:moveTo>
                  <a:pt x="1187450" y="0"/>
                </a:moveTo>
                <a:lnTo>
                  <a:pt x="1133141" y="11922"/>
                </a:lnTo>
                <a:lnTo>
                  <a:pt x="1091311" y="47752"/>
                </a:lnTo>
                <a:lnTo>
                  <a:pt x="1064625" y="101361"/>
                </a:lnTo>
                <a:lnTo>
                  <a:pt x="1055751" y="166497"/>
                </a:lnTo>
                <a:lnTo>
                  <a:pt x="1057939" y="202576"/>
                </a:lnTo>
                <a:lnTo>
                  <a:pt x="1075414" y="264402"/>
                </a:lnTo>
                <a:lnTo>
                  <a:pt x="1109797" y="311290"/>
                </a:lnTo>
                <a:lnTo>
                  <a:pt x="1158184" y="335432"/>
                </a:lnTo>
                <a:lnTo>
                  <a:pt x="1187450" y="338455"/>
                </a:lnTo>
                <a:lnTo>
                  <a:pt x="1219404" y="335597"/>
                </a:lnTo>
                <a:lnTo>
                  <a:pt x="1247441" y="327025"/>
                </a:lnTo>
                <a:lnTo>
                  <a:pt x="1271549" y="312737"/>
                </a:lnTo>
                <a:lnTo>
                  <a:pt x="1286082" y="298323"/>
                </a:lnTo>
                <a:lnTo>
                  <a:pt x="1187450" y="298323"/>
                </a:lnTo>
                <a:lnTo>
                  <a:pt x="1168380" y="295963"/>
                </a:lnTo>
                <a:lnTo>
                  <a:pt x="1124839" y="260477"/>
                </a:lnTo>
                <a:lnTo>
                  <a:pt x="1108154" y="218154"/>
                </a:lnTo>
                <a:lnTo>
                  <a:pt x="1102614" y="166497"/>
                </a:lnTo>
                <a:lnTo>
                  <a:pt x="1103969" y="138801"/>
                </a:lnTo>
                <a:lnTo>
                  <a:pt x="1114776" y="92648"/>
                </a:lnTo>
                <a:lnTo>
                  <a:pt x="1136300" y="59332"/>
                </a:lnTo>
                <a:lnTo>
                  <a:pt x="1187450" y="40259"/>
                </a:lnTo>
                <a:lnTo>
                  <a:pt x="1287972" y="40259"/>
                </a:lnTo>
                <a:lnTo>
                  <a:pt x="1271674" y="24753"/>
                </a:lnTo>
                <a:lnTo>
                  <a:pt x="1247552" y="11017"/>
                </a:lnTo>
                <a:lnTo>
                  <a:pt x="1219477" y="2758"/>
                </a:lnTo>
                <a:lnTo>
                  <a:pt x="1187450" y="0"/>
                </a:lnTo>
                <a:close/>
              </a:path>
              <a:path w="2402204" h="338455">
                <a:moveTo>
                  <a:pt x="1287972" y="40259"/>
                </a:moveTo>
                <a:lnTo>
                  <a:pt x="1187450" y="40259"/>
                </a:lnTo>
                <a:lnTo>
                  <a:pt x="1228455" y="48142"/>
                </a:lnTo>
                <a:lnTo>
                  <a:pt x="1257744" y="71802"/>
                </a:lnTo>
                <a:lnTo>
                  <a:pt x="1275318" y="111250"/>
                </a:lnTo>
                <a:lnTo>
                  <a:pt x="1281176" y="166497"/>
                </a:lnTo>
                <a:lnTo>
                  <a:pt x="1279675" y="196054"/>
                </a:lnTo>
                <a:lnTo>
                  <a:pt x="1267674" y="244596"/>
                </a:lnTo>
                <a:lnTo>
                  <a:pt x="1243814" y="278820"/>
                </a:lnTo>
                <a:lnTo>
                  <a:pt x="1208952" y="296156"/>
                </a:lnTo>
                <a:lnTo>
                  <a:pt x="1187450" y="298323"/>
                </a:lnTo>
                <a:lnTo>
                  <a:pt x="1286082" y="298323"/>
                </a:lnTo>
                <a:lnTo>
                  <a:pt x="1318974" y="238379"/>
                </a:lnTo>
                <a:lnTo>
                  <a:pt x="1328039" y="166497"/>
                </a:lnTo>
                <a:lnTo>
                  <a:pt x="1325776" y="129399"/>
                </a:lnTo>
                <a:lnTo>
                  <a:pt x="1318990" y="96599"/>
                </a:lnTo>
                <a:lnTo>
                  <a:pt x="1307679" y="68109"/>
                </a:lnTo>
                <a:lnTo>
                  <a:pt x="1291844" y="43942"/>
                </a:lnTo>
                <a:lnTo>
                  <a:pt x="1287972" y="40259"/>
                </a:lnTo>
                <a:close/>
              </a:path>
              <a:path w="2402204" h="338455">
                <a:moveTo>
                  <a:pt x="1464316" y="98298"/>
                </a:moveTo>
                <a:lnTo>
                  <a:pt x="1421638" y="98298"/>
                </a:lnTo>
                <a:lnTo>
                  <a:pt x="1590675" y="337312"/>
                </a:lnTo>
                <a:lnTo>
                  <a:pt x="1604009" y="337312"/>
                </a:lnTo>
                <a:lnTo>
                  <a:pt x="1604009" y="231902"/>
                </a:lnTo>
                <a:lnTo>
                  <a:pt x="1561592" y="231902"/>
                </a:lnTo>
                <a:lnTo>
                  <a:pt x="1464316" y="98298"/>
                </a:lnTo>
                <a:close/>
              </a:path>
              <a:path w="2402204" h="338455">
                <a:moveTo>
                  <a:pt x="1397000" y="5842"/>
                </a:moveTo>
                <a:lnTo>
                  <a:pt x="1379220" y="5842"/>
                </a:lnTo>
                <a:lnTo>
                  <a:pt x="1379220" y="332867"/>
                </a:lnTo>
                <a:lnTo>
                  <a:pt x="1421638" y="332867"/>
                </a:lnTo>
                <a:lnTo>
                  <a:pt x="1421638" y="98298"/>
                </a:lnTo>
                <a:lnTo>
                  <a:pt x="1464316" y="98298"/>
                </a:lnTo>
                <a:lnTo>
                  <a:pt x="1397000" y="5842"/>
                </a:lnTo>
                <a:close/>
              </a:path>
              <a:path w="2402204" h="338455">
                <a:moveTo>
                  <a:pt x="1604009" y="5842"/>
                </a:moveTo>
                <a:lnTo>
                  <a:pt x="1561592" y="5842"/>
                </a:lnTo>
                <a:lnTo>
                  <a:pt x="1561592" y="231902"/>
                </a:lnTo>
                <a:lnTo>
                  <a:pt x="1604009" y="231902"/>
                </a:lnTo>
                <a:lnTo>
                  <a:pt x="1604009" y="5842"/>
                </a:lnTo>
                <a:close/>
              </a:path>
              <a:path w="2402204" h="338455">
                <a:moveTo>
                  <a:pt x="997330" y="5842"/>
                </a:moveTo>
                <a:lnTo>
                  <a:pt x="952626" y="5842"/>
                </a:lnTo>
                <a:lnTo>
                  <a:pt x="952626" y="332867"/>
                </a:lnTo>
                <a:lnTo>
                  <a:pt x="997330" y="332867"/>
                </a:lnTo>
                <a:lnTo>
                  <a:pt x="997330" y="5842"/>
                </a:lnTo>
                <a:close/>
              </a:path>
              <a:path w="2402204" h="338455">
                <a:moveTo>
                  <a:pt x="798956" y="45974"/>
                </a:moveTo>
                <a:lnTo>
                  <a:pt x="754252" y="45974"/>
                </a:lnTo>
                <a:lnTo>
                  <a:pt x="754252" y="332867"/>
                </a:lnTo>
                <a:lnTo>
                  <a:pt x="798956" y="332867"/>
                </a:lnTo>
                <a:lnTo>
                  <a:pt x="798956" y="45974"/>
                </a:lnTo>
                <a:close/>
              </a:path>
              <a:path w="2402204" h="338455">
                <a:moveTo>
                  <a:pt x="907669" y="5842"/>
                </a:moveTo>
                <a:lnTo>
                  <a:pt x="650240" y="5842"/>
                </a:lnTo>
                <a:lnTo>
                  <a:pt x="650240" y="45974"/>
                </a:lnTo>
                <a:lnTo>
                  <a:pt x="907669" y="45974"/>
                </a:lnTo>
                <a:lnTo>
                  <a:pt x="907669" y="5842"/>
                </a:lnTo>
                <a:close/>
              </a:path>
              <a:path w="2402204" h="338455">
                <a:moveTo>
                  <a:pt x="332867" y="5842"/>
                </a:moveTo>
                <a:lnTo>
                  <a:pt x="288163" y="5842"/>
                </a:lnTo>
                <a:lnTo>
                  <a:pt x="288163" y="332867"/>
                </a:lnTo>
                <a:lnTo>
                  <a:pt x="332867" y="332867"/>
                </a:lnTo>
                <a:lnTo>
                  <a:pt x="332867" y="5842"/>
                </a:lnTo>
                <a:close/>
              </a:path>
              <a:path w="2402204" h="338455">
                <a:moveTo>
                  <a:pt x="532129" y="254"/>
                </a:moveTo>
                <a:lnTo>
                  <a:pt x="475567" y="12350"/>
                </a:lnTo>
                <a:lnTo>
                  <a:pt x="430529" y="48641"/>
                </a:lnTo>
                <a:lnTo>
                  <a:pt x="401097" y="103330"/>
                </a:lnTo>
                <a:lnTo>
                  <a:pt x="391287" y="170307"/>
                </a:lnTo>
                <a:lnTo>
                  <a:pt x="393594" y="206341"/>
                </a:lnTo>
                <a:lnTo>
                  <a:pt x="412021" y="267265"/>
                </a:lnTo>
                <a:lnTo>
                  <a:pt x="448212" y="312469"/>
                </a:lnTo>
                <a:lnTo>
                  <a:pt x="498643" y="335571"/>
                </a:lnTo>
                <a:lnTo>
                  <a:pt x="528954" y="338455"/>
                </a:lnTo>
                <a:lnTo>
                  <a:pt x="558147" y="336047"/>
                </a:lnTo>
                <a:lnTo>
                  <a:pt x="584565" y="328818"/>
                </a:lnTo>
                <a:lnTo>
                  <a:pt x="608197" y="316755"/>
                </a:lnTo>
                <a:lnTo>
                  <a:pt x="629030" y="299847"/>
                </a:lnTo>
                <a:lnTo>
                  <a:pt x="627937" y="298323"/>
                </a:lnTo>
                <a:lnTo>
                  <a:pt x="533653" y="298323"/>
                </a:lnTo>
                <a:lnTo>
                  <a:pt x="513558" y="296136"/>
                </a:lnTo>
                <a:lnTo>
                  <a:pt x="479129" y="278713"/>
                </a:lnTo>
                <a:lnTo>
                  <a:pt x="453151" y="244857"/>
                </a:lnTo>
                <a:lnTo>
                  <a:pt x="439816" y="199570"/>
                </a:lnTo>
                <a:lnTo>
                  <a:pt x="438150" y="172974"/>
                </a:lnTo>
                <a:lnTo>
                  <a:pt x="439771" y="145085"/>
                </a:lnTo>
                <a:lnTo>
                  <a:pt x="452776" y="97357"/>
                </a:lnTo>
                <a:lnTo>
                  <a:pt x="478230" y="61281"/>
                </a:lnTo>
                <a:lnTo>
                  <a:pt x="512798" y="42715"/>
                </a:lnTo>
                <a:lnTo>
                  <a:pt x="533273" y="40386"/>
                </a:lnTo>
                <a:lnTo>
                  <a:pt x="606802" y="40386"/>
                </a:lnTo>
                <a:lnTo>
                  <a:pt x="615569" y="17907"/>
                </a:lnTo>
                <a:lnTo>
                  <a:pt x="599066" y="10165"/>
                </a:lnTo>
                <a:lnTo>
                  <a:pt x="579659" y="4651"/>
                </a:lnTo>
                <a:lnTo>
                  <a:pt x="557347" y="1351"/>
                </a:lnTo>
                <a:lnTo>
                  <a:pt x="532129" y="254"/>
                </a:lnTo>
                <a:close/>
              </a:path>
              <a:path w="2402204" h="338455">
                <a:moveTo>
                  <a:pt x="604520" y="265684"/>
                </a:moveTo>
                <a:lnTo>
                  <a:pt x="590750" y="279945"/>
                </a:lnTo>
                <a:lnTo>
                  <a:pt x="574373" y="290147"/>
                </a:lnTo>
                <a:lnTo>
                  <a:pt x="555353" y="296277"/>
                </a:lnTo>
                <a:lnTo>
                  <a:pt x="533653" y="298323"/>
                </a:lnTo>
                <a:lnTo>
                  <a:pt x="627937" y="298323"/>
                </a:lnTo>
                <a:lnTo>
                  <a:pt x="604520" y="265684"/>
                </a:lnTo>
                <a:close/>
              </a:path>
              <a:path w="2402204" h="338455">
                <a:moveTo>
                  <a:pt x="606802" y="40386"/>
                </a:moveTo>
                <a:lnTo>
                  <a:pt x="533273" y="40386"/>
                </a:lnTo>
                <a:lnTo>
                  <a:pt x="554704" y="41362"/>
                </a:lnTo>
                <a:lnTo>
                  <a:pt x="573087" y="44291"/>
                </a:lnTo>
                <a:lnTo>
                  <a:pt x="588422" y="49172"/>
                </a:lnTo>
                <a:lnTo>
                  <a:pt x="600709" y="56007"/>
                </a:lnTo>
                <a:lnTo>
                  <a:pt x="606802" y="40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43795" y="2502789"/>
            <a:ext cx="97155" cy="144145"/>
          </a:xfrm>
          <a:custGeom>
            <a:avLst/>
            <a:gdLst/>
            <a:ahLst/>
            <a:cxnLst/>
            <a:rect l="l" t="t" r="r" b="b"/>
            <a:pathLst>
              <a:path w="97154" h="144144">
                <a:moveTo>
                  <a:pt x="50673" y="0"/>
                </a:moveTo>
                <a:lnTo>
                  <a:pt x="0" y="143890"/>
                </a:lnTo>
                <a:lnTo>
                  <a:pt x="97154" y="143890"/>
                </a:lnTo>
                <a:lnTo>
                  <a:pt x="5067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97922" y="2450338"/>
            <a:ext cx="126365" cy="129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4729" y="2459482"/>
            <a:ext cx="137795" cy="248920"/>
          </a:xfrm>
          <a:custGeom>
            <a:avLst/>
            <a:gdLst/>
            <a:ahLst/>
            <a:cxnLst/>
            <a:rect l="l" t="t" r="r" b="b"/>
            <a:pathLst>
              <a:path w="137795" h="248919">
                <a:moveTo>
                  <a:pt x="33274" y="0"/>
                </a:moveTo>
                <a:lnTo>
                  <a:pt x="28896" y="123"/>
                </a:lnTo>
                <a:lnTo>
                  <a:pt x="21875" y="507"/>
                </a:lnTo>
                <a:lnTo>
                  <a:pt x="12235" y="1178"/>
                </a:lnTo>
                <a:lnTo>
                  <a:pt x="0" y="2158"/>
                </a:lnTo>
                <a:lnTo>
                  <a:pt x="0" y="246633"/>
                </a:lnTo>
                <a:lnTo>
                  <a:pt x="7955" y="247634"/>
                </a:lnTo>
                <a:lnTo>
                  <a:pt x="16779" y="248348"/>
                </a:lnTo>
                <a:lnTo>
                  <a:pt x="26485" y="248777"/>
                </a:lnTo>
                <a:lnTo>
                  <a:pt x="37084" y="248919"/>
                </a:lnTo>
                <a:lnTo>
                  <a:pt x="59273" y="246709"/>
                </a:lnTo>
                <a:lnTo>
                  <a:pt x="96127" y="229096"/>
                </a:lnTo>
                <a:lnTo>
                  <a:pt x="122485" y="194427"/>
                </a:lnTo>
                <a:lnTo>
                  <a:pt x="135872" y="145607"/>
                </a:lnTo>
                <a:lnTo>
                  <a:pt x="137541" y="116077"/>
                </a:lnTo>
                <a:lnTo>
                  <a:pt x="131036" y="65258"/>
                </a:lnTo>
                <a:lnTo>
                  <a:pt x="111506" y="28987"/>
                </a:lnTo>
                <a:lnTo>
                  <a:pt x="78926" y="7242"/>
                </a:lnTo>
                <a:lnTo>
                  <a:pt x="332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22766" y="2455926"/>
            <a:ext cx="179070" cy="258445"/>
          </a:xfrm>
          <a:custGeom>
            <a:avLst/>
            <a:gdLst/>
            <a:ahLst/>
            <a:cxnLst/>
            <a:rect l="l" t="t" r="r" b="b"/>
            <a:pathLst>
              <a:path w="179070" h="258444">
                <a:moveTo>
                  <a:pt x="84835" y="0"/>
                </a:moveTo>
                <a:lnTo>
                  <a:pt x="33686" y="19073"/>
                </a:lnTo>
                <a:lnTo>
                  <a:pt x="12162" y="52389"/>
                </a:lnTo>
                <a:lnTo>
                  <a:pt x="1355" y="98542"/>
                </a:lnTo>
                <a:lnTo>
                  <a:pt x="0" y="126237"/>
                </a:lnTo>
                <a:lnTo>
                  <a:pt x="1383" y="153245"/>
                </a:lnTo>
                <a:lnTo>
                  <a:pt x="12483" y="200211"/>
                </a:lnTo>
                <a:lnTo>
                  <a:pt x="34436" y="236793"/>
                </a:lnTo>
                <a:lnTo>
                  <a:pt x="84835" y="258063"/>
                </a:lnTo>
                <a:lnTo>
                  <a:pt x="106338" y="255897"/>
                </a:lnTo>
                <a:lnTo>
                  <a:pt x="141200" y="238561"/>
                </a:lnTo>
                <a:lnTo>
                  <a:pt x="165060" y="204337"/>
                </a:lnTo>
                <a:lnTo>
                  <a:pt x="177061" y="155795"/>
                </a:lnTo>
                <a:lnTo>
                  <a:pt x="178561" y="126237"/>
                </a:lnTo>
                <a:lnTo>
                  <a:pt x="172704" y="70991"/>
                </a:lnTo>
                <a:lnTo>
                  <a:pt x="155130" y="31543"/>
                </a:lnTo>
                <a:lnTo>
                  <a:pt x="125841" y="7883"/>
                </a:lnTo>
                <a:lnTo>
                  <a:pt x="8483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67341" y="2421508"/>
            <a:ext cx="255270" cy="327025"/>
          </a:xfrm>
          <a:custGeom>
            <a:avLst/>
            <a:gdLst/>
            <a:ahLst/>
            <a:cxnLst/>
            <a:rect l="l" t="t" r="r" b="b"/>
            <a:pathLst>
              <a:path w="255270" h="327025">
                <a:moveTo>
                  <a:pt x="0" y="0"/>
                </a:moveTo>
                <a:lnTo>
                  <a:pt x="45974" y="0"/>
                </a:lnTo>
                <a:lnTo>
                  <a:pt x="127507" y="142875"/>
                </a:lnTo>
                <a:lnTo>
                  <a:pt x="208914" y="0"/>
                </a:lnTo>
                <a:lnTo>
                  <a:pt x="254888" y="0"/>
                </a:lnTo>
                <a:lnTo>
                  <a:pt x="149986" y="180593"/>
                </a:lnTo>
                <a:lnTo>
                  <a:pt x="149986" y="327025"/>
                </a:lnTo>
                <a:lnTo>
                  <a:pt x="105409" y="327025"/>
                </a:lnTo>
                <a:lnTo>
                  <a:pt x="105409" y="18059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9371" y="2421508"/>
            <a:ext cx="224790" cy="331470"/>
          </a:xfrm>
          <a:custGeom>
            <a:avLst/>
            <a:gdLst/>
            <a:ahLst/>
            <a:cxnLst/>
            <a:rect l="l" t="t" r="r" b="b"/>
            <a:pathLst>
              <a:path w="224790" h="331469">
                <a:moveTo>
                  <a:pt x="0" y="0"/>
                </a:moveTo>
                <a:lnTo>
                  <a:pt x="17779" y="0"/>
                </a:lnTo>
                <a:lnTo>
                  <a:pt x="182372" y="226060"/>
                </a:lnTo>
                <a:lnTo>
                  <a:pt x="182372" y="0"/>
                </a:lnTo>
                <a:lnTo>
                  <a:pt x="224789" y="0"/>
                </a:lnTo>
                <a:lnTo>
                  <a:pt x="224789" y="331469"/>
                </a:lnTo>
                <a:lnTo>
                  <a:pt x="211454" y="331469"/>
                </a:lnTo>
                <a:lnTo>
                  <a:pt x="42418" y="92455"/>
                </a:lnTo>
                <a:lnTo>
                  <a:pt x="42418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2779" y="2421508"/>
            <a:ext cx="45085" cy="327025"/>
          </a:xfrm>
          <a:custGeom>
            <a:avLst/>
            <a:gdLst/>
            <a:ahLst/>
            <a:cxnLst/>
            <a:rect l="l" t="t" r="r" b="b"/>
            <a:pathLst>
              <a:path w="45084" h="327025">
                <a:moveTo>
                  <a:pt x="0" y="0"/>
                </a:moveTo>
                <a:lnTo>
                  <a:pt x="44703" y="0"/>
                </a:lnTo>
                <a:lnTo>
                  <a:pt x="44703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0392" y="2421508"/>
            <a:ext cx="257810" cy="327025"/>
          </a:xfrm>
          <a:custGeom>
            <a:avLst/>
            <a:gdLst/>
            <a:ahLst/>
            <a:cxnLst/>
            <a:rect l="l" t="t" r="r" b="b"/>
            <a:pathLst>
              <a:path w="257809" h="327025">
                <a:moveTo>
                  <a:pt x="0" y="0"/>
                </a:moveTo>
                <a:lnTo>
                  <a:pt x="257428" y="0"/>
                </a:lnTo>
                <a:lnTo>
                  <a:pt x="257428" y="40131"/>
                </a:lnTo>
                <a:lnTo>
                  <a:pt x="148716" y="40131"/>
                </a:lnTo>
                <a:lnTo>
                  <a:pt x="148716" y="327025"/>
                </a:lnTo>
                <a:lnTo>
                  <a:pt x="104012" y="327025"/>
                </a:lnTo>
                <a:lnTo>
                  <a:pt x="104012" y="40131"/>
                </a:lnTo>
                <a:lnTo>
                  <a:pt x="0" y="40131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8315" y="2421508"/>
            <a:ext cx="45085" cy="327025"/>
          </a:xfrm>
          <a:custGeom>
            <a:avLst/>
            <a:gdLst/>
            <a:ahLst/>
            <a:cxnLst/>
            <a:rect l="l" t="t" r="r" b="b"/>
            <a:pathLst>
              <a:path w="45084" h="327025">
                <a:moveTo>
                  <a:pt x="0" y="0"/>
                </a:moveTo>
                <a:lnTo>
                  <a:pt x="44703" y="0"/>
                </a:lnTo>
                <a:lnTo>
                  <a:pt x="44703" y="327025"/>
                </a:lnTo>
                <a:lnTo>
                  <a:pt x="0" y="32702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0152" y="2419223"/>
            <a:ext cx="229235" cy="329565"/>
          </a:xfrm>
          <a:custGeom>
            <a:avLst/>
            <a:gdLst/>
            <a:ahLst/>
            <a:cxnLst/>
            <a:rect l="l" t="t" r="r" b="b"/>
            <a:pathLst>
              <a:path w="229234" h="329564">
                <a:moveTo>
                  <a:pt x="80518" y="0"/>
                </a:moveTo>
                <a:lnTo>
                  <a:pt x="141954" y="10445"/>
                </a:lnTo>
                <a:lnTo>
                  <a:pt x="189102" y="41655"/>
                </a:lnTo>
                <a:lnTo>
                  <a:pt x="219043" y="90233"/>
                </a:lnTo>
                <a:lnTo>
                  <a:pt x="228980" y="152526"/>
                </a:lnTo>
                <a:lnTo>
                  <a:pt x="224450" y="206544"/>
                </a:lnTo>
                <a:lnTo>
                  <a:pt x="210857" y="250740"/>
                </a:lnTo>
                <a:lnTo>
                  <a:pt x="188198" y="285114"/>
                </a:lnTo>
                <a:lnTo>
                  <a:pt x="156468" y="309668"/>
                </a:lnTo>
                <a:lnTo>
                  <a:pt x="115665" y="324400"/>
                </a:lnTo>
                <a:lnTo>
                  <a:pt x="65786" y="329311"/>
                </a:lnTo>
                <a:lnTo>
                  <a:pt x="0" y="329311"/>
                </a:lnTo>
                <a:lnTo>
                  <a:pt x="0" y="2286"/>
                </a:lnTo>
                <a:lnTo>
                  <a:pt x="28618" y="1285"/>
                </a:lnTo>
                <a:lnTo>
                  <a:pt x="51593" y="571"/>
                </a:lnTo>
                <a:lnTo>
                  <a:pt x="68901" y="142"/>
                </a:lnTo>
                <a:lnTo>
                  <a:pt x="805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62363" y="2418079"/>
            <a:ext cx="230504" cy="330835"/>
          </a:xfrm>
          <a:custGeom>
            <a:avLst/>
            <a:gdLst/>
            <a:ahLst/>
            <a:cxnLst/>
            <a:rect l="l" t="t" r="r" b="b"/>
            <a:pathLst>
              <a:path w="230504" h="330835">
                <a:moveTo>
                  <a:pt x="81787" y="0"/>
                </a:moveTo>
                <a:lnTo>
                  <a:pt x="133367" y="5877"/>
                </a:lnTo>
                <a:lnTo>
                  <a:pt x="170195" y="23495"/>
                </a:lnTo>
                <a:lnTo>
                  <a:pt x="192283" y="52828"/>
                </a:lnTo>
                <a:lnTo>
                  <a:pt x="199643" y="93853"/>
                </a:lnTo>
                <a:lnTo>
                  <a:pt x="198455" y="108829"/>
                </a:lnTo>
                <a:lnTo>
                  <a:pt x="180720" y="149352"/>
                </a:lnTo>
                <a:lnTo>
                  <a:pt x="148181" y="175819"/>
                </a:lnTo>
                <a:lnTo>
                  <a:pt x="135508" y="179959"/>
                </a:lnTo>
                <a:lnTo>
                  <a:pt x="230504" y="330454"/>
                </a:lnTo>
                <a:lnTo>
                  <a:pt x="179323" y="330454"/>
                </a:lnTo>
                <a:lnTo>
                  <a:pt x="92075" y="189992"/>
                </a:lnTo>
                <a:lnTo>
                  <a:pt x="83476" y="189851"/>
                </a:lnTo>
                <a:lnTo>
                  <a:pt x="72723" y="189436"/>
                </a:lnTo>
                <a:lnTo>
                  <a:pt x="59803" y="188759"/>
                </a:lnTo>
                <a:lnTo>
                  <a:pt x="44703" y="187833"/>
                </a:lnTo>
                <a:lnTo>
                  <a:pt x="44703" y="330454"/>
                </a:lnTo>
                <a:lnTo>
                  <a:pt x="0" y="330454"/>
                </a:lnTo>
                <a:lnTo>
                  <a:pt x="0" y="3429"/>
                </a:lnTo>
                <a:lnTo>
                  <a:pt x="3097" y="3313"/>
                </a:lnTo>
                <a:lnTo>
                  <a:pt x="9921" y="2984"/>
                </a:lnTo>
                <a:lnTo>
                  <a:pt x="20484" y="2464"/>
                </a:lnTo>
                <a:lnTo>
                  <a:pt x="34797" y="1778"/>
                </a:lnTo>
                <a:lnTo>
                  <a:pt x="49801" y="1017"/>
                </a:lnTo>
                <a:lnTo>
                  <a:pt x="62626" y="460"/>
                </a:lnTo>
                <a:lnTo>
                  <a:pt x="73284" y="117"/>
                </a:lnTo>
                <a:lnTo>
                  <a:pt x="817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57817" y="2417064"/>
            <a:ext cx="267970" cy="331470"/>
          </a:xfrm>
          <a:custGeom>
            <a:avLst/>
            <a:gdLst/>
            <a:ahLst/>
            <a:cxnLst/>
            <a:rect l="l" t="t" r="r" b="b"/>
            <a:pathLst>
              <a:path w="267970" h="331469">
                <a:moveTo>
                  <a:pt x="132841" y="0"/>
                </a:moveTo>
                <a:lnTo>
                  <a:pt x="144652" y="0"/>
                </a:lnTo>
                <a:lnTo>
                  <a:pt x="267969" y="331470"/>
                </a:lnTo>
                <a:lnTo>
                  <a:pt x="218312" y="331470"/>
                </a:lnTo>
                <a:lnTo>
                  <a:pt x="195833" y="262509"/>
                </a:lnTo>
                <a:lnTo>
                  <a:pt x="74167" y="262509"/>
                </a:lnTo>
                <a:lnTo>
                  <a:pt x="50037" y="331470"/>
                </a:lnTo>
                <a:lnTo>
                  <a:pt x="0" y="331470"/>
                </a:lnTo>
                <a:lnTo>
                  <a:pt x="1328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11439" y="241592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5">
                <a:moveTo>
                  <a:pt x="140842" y="0"/>
                </a:moveTo>
                <a:lnTo>
                  <a:pt x="166060" y="1097"/>
                </a:lnTo>
                <a:lnTo>
                  <a:pt x="188372" y="4397"/>
                </a:lnTo>
                <a:lnTo>
                  <a:pt x="207779" y="9911"/>
                </a:lnTo>
                <a:lnTo>
                  <a:pt x="224281" y="17652"/>
                </a:lnTo>
                <a:lnTo>
                  <a:pt x="209422" y="55752"/>
                </a:lnTo>
                <a:lnTo>
                  <a:pt x="197135" y="48918"/>
                </a:lnTo>
                <a:lnTo>
                  <a:pt x="181800" y="44037"/>
                </a:lnTo>
                <a:lnTo>
                  <a:pt x="163417" y="41108"/>
                </a:lnTo>
                <a:lnTo>
                  <a:pt x="141985" y="40131"/>
                </a:lnTo>
                <a:lnTo>
                  <a:pt x="121511" y="42461"/>
                </a:lnTo>
                <a:lnTo>
                  <a:pt x="86943" y="61027"/>
                </a:lnTo>
                <a:lnTo>
                  <a:pt x="61489" y="97103"/>
                </a:lnTo>
                <a:lnTo>
                  <a:pt x="48484" y="144831"/>
                </a:lnTo>
                <a:lnTo>
                  <a:pt x="46862" y="172719"/>
                </a:lnTo>
                <a:lnTo>
                  <a:pt x="48529" y="199316"/>
                </a:lnTo>
                <a:lnTo>
                  <a:pt x="61864" y="244603"/>
                </a:lnTo>
                <a:lnTo>
                  <a:pt x="87842" y="278459"/>
                </a:lnTo>
                <a:lnTo>
                  <a:pt x="122271" y="295882"/>
                </a:lnTo>
                <a:lnTo>
                  <a:pt x="142366" y="298068"/>
                </a:lnTo>
                <a:lnTo>
                  <a:pt x="164066" y="296023"/>
                </a:lnTo>
                <a:lnTo>
                  <a:pt x="183086" y="289893"/>
                </a:lnTo>
                <a:lnTo>
                  <a:pt x="199463" y="279691"/>
                </a:lnTo>
                <a:lnTo>
                  <a:pt x="213232" y="265429"/>
                </a:lnTo>
                <a:lnTo>
                  <a:pt x="237743" y="299592"/>
                </a:lnTo>
                <a:lnTo>
                  <a:pt x="216910" y="316501"/>
                </a:lnTo>
                <a:lnTo>
                  <a:pt x="193278" y="328564"/>
                </a:lnTo>
                <a:lnTo>
                  <a:pt x="166860" y="335793"/>
                </a:lnTo>
                <a:lnTo>
                  <a:pt x="137667" y="338200"/>
                </a:lnTo>
                <a:lnTo>
                  <a:pt x="107356" y="335317"/>
                </a:lnTo>
                <a:lnTo>
                  <a:pt x="56925" y="312215"/>
                </a:lnTo>
                <a:lnTo>
                  <a:pt x="20734" y="267011"/>
                </a:lnTo>
                <a:lnTo>
                  <a:pt x="2307" y="206087"/>
                </a:lnTo>
                <a:lnTo>
                  <a:pt x="0" y="170052"/>
                </a:lnTo>
                <a:lnTo>
                  <a:pt x="2452" y="135022"/>
                </a:lnTo>
                <a:lnTo>
                  <a:pt x="22074" y="74201"/>
                </a:lnTo>
                <a:lnTo>
                  <a:pt x="60315" y="27217"/>
                </a:lnTo>
                <a:lnTo>
                  <a:pt x="111126" y="3024"/>
                </a:lnTo>
                <a:lnTo>
                  <a:pt x="14084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75903" y="2415667"/>
            <a:ext cx="272415" cy="338455"/>
          </a:xfrm>
          <a:custGeom>
            <a:avLst/>
            <a:gdLst/>
            <a:ahLst/>
            <a:cxnLst/>
            <a:rect l="l" t="t" r="r" b="b"/>
            <a:pathLst>
              <a:path w="272415" h="338455">
                <a:moveTo>
                  <a:pt x="131699" y="0"/>
                </a:moveTo>
                <a:lnTo>
                  <a:pt x="191801" y="11017"/>
                </a:lnTo>
                <a:lnTo>
                  <a:pt x="236093" y="43942"/>
                </a:lnTo>
                <a:lnTo>
                  <a:pt x="263239" y="96599"/>
                </a:lnTo>
                <a:lnTo>
                  <a:pt x="272288" y="166497"/>
                </a:lnTo>
                <a:lnTo>
                  <a:pt x="270023" y="204616"/>
                </a:lnTo>
                <a:lnTo>
                  <a:pt x="251874" y="267759"/>
                </a:lnTo>
                <a:lnTo>
                  <a:pt x="215798" y="312737"/>
                </a:lnTo>
                <a:lnTo>
                  <a:pt x="163653" y="335597"/>
                </a:lnTo>
                <a:lnTo>
                  <a:pt x="131699" y="338455"/>
                </a:lnTo>
                <a:lnTo>
                  <a:pt x="102433" y="335432"/>
                </a:lnTo>
                <a:lnTo>
                  <a:pt x="54046" y="311290"/>
                </a:lnTo>
                <a:lnTo>
                  <a:pt x="19663" y="264402"/>
                </a:lnTo>
                <a:lnTo>
                  <a:pt x="2188" y="202576"/>
                </a:lnTo>
                <a:lnTo>
                  <a:pt x="0" y="166497"/>
                </a:lnTo>
                <a:lnTo>
                  <a:pt x="2216" y="132494"/>
                </a:lnTo>
                <a:lnTo>
                  <a:pt x="19984" y="73110"/>
                </a:lnTo>
                <a:lnTo>
                  <a:pt x="54921" y="26842"/>
                </a:lnTo>
                <a:lnTo>
                  <a:pt x="102979" y="2978"/>
                </a:lnTo>
                <a:lnTo>
                  <a:pt x="1316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3571" y="2996183"/>
            <a:ext cx="3502152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4846" y="3037458"/>
            <a:ext cx="3419475" cy="356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2788" y="1376172"/>
            <a:ext cx="6519671" cy="772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66561" y="1470405"/>
            <a:ext cx="604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{key: value for </a:t>
            </a:r>
            <a:r>
              <a:rPr sz="2400" spc="-35" dirty="0">
                <a:latin typeface="Times New Roman"/>
                <a:cs typeface="Times New Roman"/>
              </a:rPr>
              <a:t>(key, </a:t>
            </a:r>
            <a:r>
              <a:rPr sz="2400" dirty="0">
                <a:latin typeface="Times New Roman"/>
                <a:cs typeface="Times New Roman"/>
              </a:rPr>
              <a:t>value) in zip(keys, values)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0"/>
            <a:ext cx="1434083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0"/>
            <a:ext cx="1239011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447032" cy="592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" y="97535"/>
            <a:ext cx="4148328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20" y="130175"/>
            <a:ext cx="4084855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2694" y="2237993"/>
            <a:ext cx="780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{5:</a:t>
            </a:r>
            <a:r>
              <a:rPr sz="22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6}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2694" y="3579367"/>
            <a:ext cx="7656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'even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2', 2: 'even 4', 3: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'even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2', 4: 'odd 5', 5: 'even</a:t>
            </a:r>
            <a:r>
              <a:rPr sz="2200" b="1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6'}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694" y="4585461"/>
            <a:ext cx="6064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{2: {1: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2, 2: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4},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3: {1: 3, 2: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6},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4: {1: 4, 2:</a:t>
            </a:r>
            <a:r>
              <a:rPr sz="2200" b="1" spc="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8}}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694" y="5926937"/>
            <a:ext cx="4240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5, 2: 10, 3: 15, 4: 20, 5:</a:t>
            </a:r>
            <a:r>
              <a:rPr sz="2200" b="1" spc="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25}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6176" y="4572"/>
            <a:ext cx="6521196" cy="772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1896" y="22859"/>
            <a:ext cx="6428232" cy="6797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8975">
              <a:lnSpc>
                <a:spcPct val="100000"/>
              </a:lnSpc>
              <a:spcBef>
                <a:spcPts val="100"/>
              </a:spcBef>
            </a:pPr>
            <a:r>
              <a:rPr dirty="0"/>
              <a:t>{key: value </a:t>
            </a:r>
            <a:r>
              <a:rPr spc="-5" dirty="0"/>
              <a:t>for </a:t>
            </a:r>
            <a:r>
              <a:rPr spc="-30" dirty="0"/>
              <a:t>(key, </a:t>
            </a:r>
            <a:r>
              <a:rPr dirty="0"/>
              <a:t>value) in zip(keys, values)</a:t>
            </a:r>
            <a:r>
              <a:rPr spc="-130" dirty="0"/>
              <a:t> </a:t>
            </a:r>
            <a:r>
              <a:rPr dirty="0"/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50594" y="544829"/>
            <a:ext cx="518668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2565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Dic={} 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D={1:2,2:4,3:2,4:5,5:6}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(k,v) in</a:t>
            </a:r>
            <a:r>
              <a:rPr sz="2200" b="1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D.items():</a:t>
            </a:r>
            <a:endParaRPr sz="2200">
              <a:latin typeface="Trebuchet MS"/>
              <a:cs typeface="Trebuchet MS"/>
            </a:endParaRPr>
          </a:p>
          <a:p>
            <a:pPr marL="1021080" marR="5080" indent="-672465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if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(v&gt;=2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and v%2 == 0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v%3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==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0):  Dic[k] =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2221179"/>
            <a:ext cx="1278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594" y="2892298"/>
            <a:ext cx="9121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D={1:2,2:4,3:2,4:5,5:6}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Dic=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{k:('even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%d'%v if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v%2==0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else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'odd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%d'%v) for (k,v) in</a:t>
            </a:r>
            <a:r>
              <a:rPr sz="2200" b="1" spc="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D.items()}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594" y="3562858"/>
            <a:ext cx="1278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ic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)  Dic={}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0594" y="4233798"/>
            <a:ext cx="7295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Dic=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{k: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{v:k*v for v in 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range(1,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3)} for k 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range(2,</a:t>
            </a:r>
            <a:r>
              <a:rPr sz="2200" b="1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5)}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594" y="4569078"/>
            <a:ext cx="12788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ic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)  Dic={}  a=5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0594" y="5575198"/>
            <a:ext cx="4162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Dic={k: a*k for k in 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range(1,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6)}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0594" y="5910478"/>
            <a:ext cx="1278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39" y="6108412"/>
            <a:ext cx="981075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16" y="0"/>
            <a:ext cx="1434083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988" y="0"/>
            <a:ext cx="1239011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447032" cy="592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" y="97535"/>
            <a:ext cx="4148328" cy="307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20" y="130175"/>
            <a:ext cx="4084855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61531"/>
            <a:ext cx="1239520" cy="696595"/>
          </a:xfrm>
          <a:custGeom>
            <a:avLst/>
            <a:gdLst/>
            <a:ahLst/>
            <a:cxnLst/>
            <a:rect l="l" t="t" r="r" b="b"/>
            <a:pathLst>
              <a:path w="1239520" h="696595">
                <a:moveTo>
                  <a:pt x="0" y="696468"/>
                </a:moveTo>
                <a:lnTo>
                  <a:pt x="1239012" y="696468"/>
                </a:lnTo>
                <a:lnTo>
                  <a:pt x="12390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176" y="4572"/>
            <a:ext cx="6521196" cy="772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896" y="22859"/>
            <a:ext cx="6428232" cy="6797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8975">
              <a:lnSpc>
                <a:spcPct val="100000"/>
              </a:lnSpc>
              <a:spcBef>
                <a:spcPts val="100"/>
              </a:spcBef>
            </a:pPr>
            <a:r>
              <a:rPr dirty="0"/>
              <a:t>{key: value </a:t>
            </a:r>
            <a:r>
              <a:rPr spc="-5" dirty="0"/>
              <a:t>for </a:t>
            </a:r>
            <a:r>
              <a:rPr spc="-30" dirty="0"/>
              <a:t>(key, </a:t>
            </a:r>
            <a:r>
              <a:rPr dirty="0"/>
              <a:t>value) in zip(keys, values)</a:t>
            </a:r>
            <a:r>
              <a:rPr spc="-130" dirty="0"/>
              <a:t> </a:t>
            </a:r>
            <a:r>
              <a:rPr dirty="0"/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5216" y="1159509"/>
            <a:ext cx="583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Dic=dict([(i, chr(65+i))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for i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range(4)])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216" y="1524965"/>
            <a:ext cx="1392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216" y="1891410"/>
            <a:ext cx="495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Dic={i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chr(65+i)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for i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b="1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range(4)}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216" y="2257171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216" y="2622930"/>
            <a:ext cx="6259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print({i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chr(65+i)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for i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range(4)})  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D={1:"JAVA",2:"C++",3:"HTML",4:"PYTHON"}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Dic=dict(map(reversed, D.items()))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216" y="3720465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216" y="4086225"/>
            <a:ext cx="6258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D={1:"JAVA",2:"C++",3:"HTML",4:"PYTHON"}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Dic={value:key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(key,value)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in D.items()}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5216" y="4818126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6494" y="1495425"/>
            <a:ext cx="375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{0: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'A',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1: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'B',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'C',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3:</a:t>
            </a:r>
            <a:r>
              <a:rPr sz="24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'D'}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6494" y="2226945"/>
            <a:ext cx="375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{0: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'A',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1: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'B',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'C',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3:</a:t>
            </a:r>
            <a:r>
              <a:rPr sz="24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'D'}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6494" y="3690366"/>
            <a:ext cx="619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{'JAVA':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1, 'C++':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'HTML':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3,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'PYTHON':</a:t>
            </a:r>
            <a:r>
              <a:rPr sz="24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6494" y="4787900"/>
            <a:ext cx="619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{'JAVA':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1, 'C++':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2,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'HTML':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3,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'PYTHON':</a:t>
            </a:r>
            <a:r>
              <a:rPr sz="24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4}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39" y="6108412"/>
            <a:ext cx="981075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6255"/>
              </a:lnSpc>
            </a:pPr>
            <a:fld id="{81D60167-4931-47E6-BA6A-407CBD079E47}" type="slidenum"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fld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231" y="5545484"/>
            <a:ext cx="1686390" cy="1312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5631179"/>
            <a:ext cx="1391412" cy="1226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1531"/>
            <a:ext cx="972819" cy="696595"/>
          </a:xfrm>
          <a:custGeom>
            <a:avLst/>
            <a:gdLst/>
            <a:ahLst/>
            <a:cxnLst/>
            <a:rect l="l" t="t" r="r" b="b"/>
            <a:pathLst>
              <a:path w="972819" h="696595">
                <a:moveTo>
                  <a:pt x="0" y="696468"/>
                </a:moveTo>
                <a:lnTo>
                  <a:pt x="972312" y="696468"/>
                </a:lnTo>
                <a:lnTo>
                  <a:pt x="97231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925" y="6113779"/>
            <a:ext cx="739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1335"/>
            <a:ext cx="11402568" cy="5401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4201"/>
            <a:ext cx="100571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1.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1600" b="1" spc="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dictionary: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states=[ 'D': 'Delhi', 'K': </a:t>
            </a:r>
            <a:r>
              <a:rPr sz="1600" b="1" spc="-10" dirty="0">
                <a:solidFill>
                  <a:srgbClr val="FF0000"/>
                </a:solidFill>
                <a:latin typeface="Trebuchet MS"/>
                <a:cs typeface="Trebuchet MS"/>
              </a:rPr>
              <a:t>'Kerala',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'T': </a:t>
            </a:r>
            <a:r>
              <a:rPr sz="1600" b="1" spc="-35" dirty="0">
                <a:solidFill>
                  <a:srgbClr val="FF0000"/>
                </a:solidFill>
                <a:latin typeface="Trebuchet MS"/>
                <a:cs typeface="Trebuchet MS"/>
              </a:rPr>
              <a:t>'Tamil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Nadu', 'B':</a:t>
            </a:r>
            <a:r>
              <a:rPr sz="16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'Bihar']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Write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statements for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the following. Kindly state the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reason for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operations </a:t>
            </a:r>
            <a:r>
              <a:rPr sz="1600" b="1" spc="-5" dirty="0">
                <a:solidFill>
                  <a:srgbClr val="C00000"/>
                </a:solidFill>
                <a:latin typeface="Trebuchet MS"/>
                <a:cs typeface="Trebuchet MS"/>
              </a:rPr>
              <a:t>which not</a:t>
            </a:r>
            <a:r>
              <a:rPr sz="1600" b="1" spc="409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Trebuchet MS"/>
                <a:cs typeface="Trebuchet MS"/>
              </a:rPr>
              <a:t>possible.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815721"/>
            <a:ext cx="787273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insert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(‘R’:“Red </a:t>
            </a:r>
            <a:r>
              <a:rPr sz="1600" b="1" spc="-15" dirty="0">
                <a:solidFill>
                  <a:srgbClr val="6F2F9F"/>
                </a:solidFill>
                <a:latin typeface="Trebuchet MS"/>
                <a:cs typeface="Trebuchet MS"/>
              </a:rPr>
              <a:t>Fort”)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and (‘J’:“Jantar Mantar”) in the dictionary</a:t>
            </a:r>
            <a:r>
              <a:rPr sz="1600" b="1" spc="-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states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replace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value of key ‘K’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600" b="1" spc="1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‘Karnataka’.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remove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with key</a:t>
            </a:r>
            <a:r>
              <a:rPr sz="1600" b="1" spc="-10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‘B’.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delete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1600" b="1" spc="-20" dirty="0">
                <a:solidFill>
                  <a:srgbClr val="6F2F9F"/>
                </a:solidFill>
                <a:latin typeface="Trebuchet MS"/>
                <a:cs typeface="Trebuchet MS"/>
              </a:rPr>
              <a:t>dictionary,</a:t>
            </a:r>
            <a:r>
              <a:rPr sz="1600" b="1" spc="-18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states.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return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sorted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list of keys in the </a:t>
            </a:r>
            <a:r>
              <a:rPr sz="1600" b="1" spc="-20" dirty="0">
                <a:solidFill>
                  <a:srgbClr val="6F2F9F"/>
                </a:solidFill>
                <a:latin typeface="Trebuchet MS"/>
                <a:cs typeface="Trebuchet MS"/>
              </a:rPr>
              <a:t>dictionary,</a:t>
            </a:r>
            <a:r>
              <a:rPr sz="1600" b="1" spc="-10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states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check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whether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with key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‘D’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is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present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in the dictionary or</a:t>
            </a:r>
            <a:r>
              <a:rPr sz="1600" b="1" spc="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not.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display all </a:t>
            </a: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elements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of a dictionary states in different</a:t>
            </a:r>
            <a:r>
              <a:rPr sz="1600" b="1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lines.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522981"/>
            <a:ext cx="94151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4380" marR="5080" indent="-742315">
              <a:lnSpc>
                <a:spcPct val="100000"/>
              </a:lnSpc>
              <a:spcBef>
                <a:spcPts val="95"/>
              </a:spcBef>
              <a:tabLst>
                <a:tab pos="2744470" algn="l"/>
              </a:tabLst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2.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dictionary dict3 and dict4 and give the output of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following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Python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statements: </a:t>
            </a:r>
            <a:r>
              <a:rPr sz="16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dict2={10:'Hockey',	20:'Cricket', 30: </a:t>
            </a:r>
            <a:r>
              <a:rPr sz="1600" b="1" spc="-10" dirty="0">
                <a:solidFill>
                  <a:srgbClr val="FF0000"/>
                </a:solidFill>
                <a:latin typeface="Trebuchet MS"/>
                <a:cs typeface="Trebuchet MS"/>
              </a:rPr>
              <a:t>'Basket Ball',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40: </a:t>
            </a:r>
            <a:r>
              <a:rPr sz="1600" b="1" spc="-20" dirty="0">
                <a:solidFill>
                  <a:srgbClr val="FF0000"/>
                </a:solidFill>
                <a:latin typeface="Trebuchet MS"/>
                <a:cs typeface="Trebuchet MS"/>
              </a:rPr>
              <a:t>'Volley </a:t>
            </a:r>
            <a:r>
              <a:rPr sz="1600" b="1" spc="-10" dirty="0">
                <a:solidFill>
                  <a:srgbClr val="FF0000"/>
                </a:solidFill>
                <a:latin typeface="Trebuchet MS"/>
                <a:cs typeface="Trebuchet MS"/>
              </a:rPr>
              <a:t>Ball'</a:t>
            </a:r>
            <a:r>
              <a:rPr sz="1600" b="1" spc="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7543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dict3={10:100, 50:500,</a:t>
            </a:r>
            <a:r>
              <a:rPr sz="16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60:600}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254755"/>
            <a:ext cx="169354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items()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key()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6F2F9F"/>
                </a:solidFill>
                <a:latin typeface="Trebuchet MS"/>
                <a:cs typeface="Trebuchet MS"/>
              </a:rPr>
              <a:t>values()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4.	</a:t>
            </a:r>
            <a:r>
              <a:rPr sz="1600" b="1" spc="-15" dirty="0">
                <a:solidFill>
                  <a:srgbClr val="6F2F9F"/>
                </a:solidFill>
                <a:latin typeface="Trebuchet MS"/>
                <a:cs typeface="Trebuchet MS"/>
              </a:rPr>
              <a:t>get(10,’NA’)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5.	get(80,</a:t>
            </a:r>
            <a:r>
              <a:rPr sz="1600" b="1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“NA”)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update(dict3)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print(dict2)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print(dict3)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07680" y="707136"/>
            <a:ext cx="3854196" cy="1231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41563" y="855980"/>
            <a:ext cx="3154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0" dirty="0">
                <a:solidFill>
                  <a:srgbClr val="001F5F"/>
                </a:solidFill>
                <a:latin typeface="Trebuchet MS"/>
                <a:cs typeface="Trebuchet MS"/>
              </a:rPr>
              <a:t>DICTIONARY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63228" y="1618488"/>
            <a:ext cx="2357628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0111" y="4030979"/>
            <a:ext cx="9532620" cy="1987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9155" y="3118104"/>
            <a:ext cx="2502407" cy="1120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7359" y="3214116"/>
            <a:ext cx="2285999" cy="902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74798" y="3321177"/>
            <a:ext cx="8994140" cy="250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82320" algn="ctr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6F2F9F"/>
                </a:solidFill>
                <a:latin typeface="Trebuchet MS"/>
                <a:cs typeface="Trebuchet MS"/>
              </a:rPr>
              <a:t>Programs</a:t>
            </a:r>
            <a:endParaRPr sz="3200">
              <a:latin typeface="Trebuchet MS"/>
              <a:cs typeface="Trebuchet MS"/>
            </a:endParaRPr>
          </a:p>
          <a:p>
            <a:pPr marL="355600" marR="125095" indent="-342900">
              <a:lnSpc>
                <a:spcPct val="100000"/>
              </a:lnSpc>
              <a:spcBef>
                <a:spcPts val="224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to input class and the name of the class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teacher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delete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a particular class and its 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teacher</a:t>
            </a:r>
            <a:r>
              <a:rPr sz="1600" b="1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name.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to create a dictionary with country name and its capital and also display</a:t>
            </a:r>
            <a:r>
              <a:rPr sz="1600" b="1" spc="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it.</a:t>
            </a:r>
            <a:endParaRPr sz="1600">
              <a:latin typeface="Trebuchet MS"/>
              <a:cs typeface="Trebuchet MS"/>
            </a:endParaRPr>
          </a:p>
          <a:p>
            <a:pPr marL="355600" marR="5334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to create a dictionary with country name and its population and also display it. Input  another country and its population and add it the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existing</a:t>
            </a:r>
            <a:r>
              <a:rPr sz="1600" b="1" spc="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Trebuchet MS"/>
                <a:cs typeface="Trebuchet MS"/>
              </a:rPr>
              <a:t>dictionary.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35" dirty="0">
                <a:solidFill>
                  <a:srgbClr val="001F5F"/>
                </a:solidFill>
                <a:latin typeface="Trebuchet MS"/>
                <a:cs typeface="Trebuchet MS"/>
              </a:rPr>
              <a:t>WAP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to create a dictionary with famous monuments and their location. Input name of</a:t>
            </a:r>
            <a:r>
              <a:rPr sz="1600" b="1" spc="3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any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monument and check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whether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that monument is </a:t>
            </a:r>
            <a:r>
              <a:rPr sz="1600" b="1" spc="-10" dirty="0">
                <a:solidFill>
                  <a:srgbClr val="001F5F"/>
                </a:solidFill>
                <a:latin typeface="Trebuchet MS"/>
                <a:cs typeface="Trebuchet MS"/>
              </a:rPr>
              <a:t>present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in the dictionary or</a:t>
            </a:r>
            <a:r>
              <a:rPr sz="1600" b="1" spc="3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rebuchet MS"/>
                <a:cs typeface="Trebuchet MS"/>
              </a:rPr>
              <a:t>not.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5540" y="0"/>
            <a:ext cx="2156459" cy="220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0611" y="96011"/>
            <a:ext cx="1732788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525268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79" y="45719"/>
            <a:ext cx="223266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747" y="92710"/>
            <a:ext cx="2138680" cy="301625"/>
          </a:xfrm>
          <a:custGeom>
            <a:avLst/>
            <a:gdLst/>
            <a:ahLst/>
            <a:cxnLst/>
            <a:rect l="l" t="t" r="r" b="b"/>
            <a:pathLst>
              <a:path w="2138680" h="301625">
                <a:moveTo>
                  <a:pt x="1588681" y="1270"/>
                </a:moveTo>
                <a:lnTo>
                  <a:pt x="1578140" y="1270"/>
                </a:lnTo>
                <a:lnTo>
                  <a:pt x="1459903" y="296291"/>
                </a:lnTo>
                <a:lnTo>
                  <a:pt x="1504480" y="296291"/>
                </a:lnTo>
                <a:lnTo>
                  <a:pt x="1525943" y="234950"/>
                </a:lnTo>
                <a:lnTo>
                  <a:pt x="1675594" y="234950"/>
                </a:lnTo>
                <a:lnTo>
                  <a:pt x="1664730" y="205740"/>
                </a:lnTo>
                <a:lnTo>
                  <a:pt x="1536484" y="205740"/>
                </a:lnTo>
                <a:lnTo>
                  <a:pt x="1581569" y="77597"/>
                </a:lnTo>
                <a:lnTo>
                  <a:pt x="1617069" y="77597"/>
                </a:lnTo>
                <a:lnTo>
                  <a:pt x="1588681" y="1270"/>
                </a:lnTo>
                <a:close/>
              </a:path>
              <a:path w="2138680" h="301625">
                <a:moveTo>
                  <a:pt x="1675594" y="234950"/>
                </a:moveTo>
                <a:lnTo>
                  <a:pt x="1634147" y="234950"/>
                </a:lnTo>
                <a:lnTo>
                  <a:pt x="1654213" y="296291"/>
                </a:lnTo>
                <a:lnTo>
                  <a:pt x="1698409" y="296291"/>
                </a:lnTo>
                <a:lnTo>
                  <a:pt x="1675594" y="234950"/>
                </a:lnTo>
                <a:close/>
              </a:path>
              <a:path w="2138680" h="301625">
                <a:moveTo>
                  <a:pt x="1617069" y="77597"/>
                </a:moveTo>
                <a:lnTo>
                  <a:pt x="1581569" y="77597"/>
                </a:lnTo>
                <a:lnTo>
                  <a:pt x="1622844" y="205740"/>
                </a:lnTo>
                <a:lnTo>
                  <a:pt x="1664730" y="205740"/>
                </a:lnTo>
                <a:lnTo>
                  <a:pt x="1617069" y="77597"/>
                </a:lnTo>
                <a:close/>
              </a:path>
              <a:path w="2138680" h="301625">
                <a:moveTo>
                  <a:pt x="1802930" y="2286"/>
                </a:moveTo>
                <a:lnTo>
                  <a:pt x="1795383" y="2379"/>
                </a:lnTo>
                <a:lnTo>
                  <a:pt x="1774480" y="3089"/>
                </a:lnTo>
                <a:lnTo>
                  <a:pt x="1732947" y="5111"/>
                </a:lnTo>
                <a:lnTo>
                  <a:pt x="1730159" y="5207"/>
                </a:lnTo>
                <a:lnTo>
                  <a:pt x="1730159" y="296291"/>
                </a:lnTo>
                <a:lnTo>
                  <a:pt x="1769910" y="296291"/>
                </a:lnTo>
                <a:lnTo>
                  <a:pt x="1769910" y="169291"/>
                </a:lnTo>
                <a:lnTo>
                  <a:pt x="1855136" y="169291"/>
                </a:lnTo>
                <a:lnTo>
                  <a:pt x="1850809" y="162433"/>
                </a:lnTo>
                <a:lnTo>
                  <a:pt x="1862026" y="158664"/>
                </a:lnTo>
                <a:lnTo>
                  <a:pt x="1872446" y="152860"/>
                </a:lnTo>
                <a:lnTo>
                  <a:pt x="1882080" y="144984"/>
                </a:lnTo>
                <a:lnTo>
                  <a:pt x="1888686" y="137541"/>
                </a:lnTo>
                <a:lnTo>
                  <a:pt x="1797723" y="137541"/>
                </a:lnTo>
                <a:lnTo>
                  <a:pt x="1790912" y="137419"/>
                </a:lnTo>
                <a:lnTo>
                  <a:pt x="1784007" y="137048"/>
                </a:lnTo>
                <a:lnTo>
                  <a:pt x="1777006" y="136415"/>
                </a:lnTo>
                <a:lnTo>
                  <a:pt x="1769910" y="135509"/>
                </a:lnTo>
                <a:lnTo>
                  <a:pt x="1769910" y="41021"/>
                </a:lnTo>
                <a:lnTo>
                  <a:pt x="1781594" y="39624"/>
                </a:lnTo>
                <a:lnTo>
                  <a:pt x="1789468" y="38989"/>
                </a:lnTo>
                <a:lnTo>
                  <a:pt x="1893567" y="38989"/>
                </a:lnTo>
                <a:lnTo>
                  <a:pt x="1881622" y="23145"/>
                </a:lnTo>
                <a:lnTo>
                  <a:pt x="1848842" y="7500"/>
                </a:lnTo>
                <a:lnTo>
                  <a:pt x="1802930" y="2286"/>
                </a:lnTo>
                <a:close/>
              </a:path>
              <a:path w="2138680" h="301625">
                <a:moveTo>
                  <a:pt x="1855136" y="169291"/>
                </a:moveTo>
                <a:lnTo>
                  <a:pt x="1769910" y="169291"/>
                </a:lnTo>
                <a:lnTo>
                  <a:pt x="1783338" y="170197"/>
                </a:lnTo>
                <a:lnTo>
                  <a:pt x="1794849" y="170830"/>
                </a:lnTo>
                <a:lnTo>
                  <a:pt x="1804432" y="171201"/>
                </a:lnTo>
                <a:lnTo>
                  <a:pt x="1812074" y="171323"/>
                </a:lnTo>
                <a:lnTo>
                  <a:pt x="1889798" y="296291"/>
                </a:lnTo>
                <a:lnTo>
                  <a:pt x="1935264" y="296291"/>
                </a:lnTo>
                <a:lnTo>
                  <a:pt x="1855136" y="169291"/>
                </a:lnTo>
                <a:close/>
              </a:path>
              <a:path w="2138680" h="301625">
                <a:moveTo>
                  <a:pt x="1952282" y="5207"/>
                </a:moveTo>
                <a:lnTo>
                  <a:pt x="1911261" y="5207"/>
                </a:lnTo>
                <a:lnTo>
                  <a:pt x="2005114" y="165989"/>
                </a:lnTo>
                <a:lnTo>
                  <a:pt x="2005114" y="296291"/>
                </a:lnTo>
                <a:lnTo>
                  <a:pt x="2044865" y="296291"/>
                </a:lnTo>
                <a:lnTo>
                  <a:pt x="2044865" y="165989"/>
                </a:lnTo>
                <a:lnTo>
                  <a:pt x="2064404" y="132334"/>
                </a:lnTo>
                <a:lnTo>
                  <a:pt x="2024799" y="132334"/>
                </a:lnTo>
                <a:lnTo>
                  <a:pt x="1952282" y="5207"/>
                </a:lnTo>
                <a:close/>
              </a:path>
              <a:path w="2138680" h="301625">
                <a:moveTo>
                  <a:pt x="1893567" y="38989"/>
                </a:moveTo>
                <a:lnTo>
                  <a:pt x="1793405" y="38989"/>
                </a:lnTo>
                <a:lnTo>
                  <a:pt x="1811002" y="39657"/>
                </a:lnTo>
                <a:lnTo>
                  <a:pt x="1826075" y="41671"/>
                </a:lnTo>
                <a:lnTo>
                  <a:pt x="1861731" y="63880"/>
                </a:lnTo>
                <a:lnTo>
                  <a:pt x="1866049" y="84836"/>
                </a:lnTo>
                <a:lnTo>
                  <a:pt x="1865045" y="98552"/>
                </a:lnTo>
                <a:lnTo>
                  <a:pt x="1840460" y="131058"/>
                </a:lnTo>
                <a:lnTo>
                  <a:pt x="1797723" y="137541"/>
                </a:lnTo>
                <a:lnTo>
                  <a:pt x="1888686" y="137541"/>
                </a:lnTo>
                <a:lnTo>
                  <a:pt x="1906782" y="99085"/>
                </a:lnTo>
                <a:lnTo>
                  <a:pt x="1907832" y="85725"/>
                </a:lnTo>
                <a:lnTo>
                  <a:pt x="1901281" y="49220"/>
                </a:lnTo>
                <a:lnTo>
                  <a:pt x="1893567" y="38989"/>
                </a:lnTo>
                <a:close/>
              </a:path>
              <a:path w="2138680" h="301625">
                <a:moveTo>
                  <a:pt x="2138210" y="5207"/>
                </a:moveTo>
                <a:lnTo>
                  <a:pt x="2097316" y="5207"/>
                </a:lnTo>
                <a:lnTo>
                  <a:pt x="2024799" y="132334"/>
                </a:lnTo>
                <a:lnTo>
                  <a:pt x="2064404" y="132334"/>
                </a:lnTo>
                <a:lnTo>
                  <a:pt x="2138210" y="5207"/>
                </a:lnTo>
                <a:close/>
              </a:path>
              <a:path w="2138680" h="301625">
                <a:moveTo>
                  <a:pt x="71716" y="3175"/>
                </a:moveTo>
                <a:lnTo>
                  <a:pt x="61348" y="3313"/>
                </a:lnTo>
                <a:lnTo>
                  <a:pt x="0" y="5207"/>
                </a:lnTo>
                <a:lnTo>
                  <a:pt x="0" y="296291"/>
                </a:lnTo>
                <a:lnTo>
                  <a:pt x="58610" y="296291"/>
                </a:lnTo>
                <a:lnTo>
                  <a:pt x="110895" y="289996"/>
                </a:lnTo>
                <a:lnTo>
                  <a:pt x="151562" y="271114"/>
                </a:lnTo>
                <a:lnTo>
                  <a:pt x="161380" y="260476"/>
                </a:lnTo>
                <a:lnTo>
                  <a:pt x="72720" y="260476"/>
                </a:lnTo>
                <a:lnTo>
                  <a:pt x="63278" y="260357"/>
                </a:lnTo>
                <a:lnTo>
                  <a:pt x="54633" y="260000"/>
                </a:lnTo>
                <a:lnTo>
                  <a:pt x="46786" y="259405"/>
                </a:lnTo>
                <a:lnTo>
                  <a:pt x="39738" y="258572"/>
                </a:lnTo>
                <a:lnTo>
                  <a:pt x="39738" y="41021"/>
                </a:lnTo>
                <a:lnTo>
                  <a:pt x="59159" y="39481"/>
                </a:lnTo>
                <a:lnTo>
                  <a:pt x="65405" y="39110"/>
                </a:lnTo>
                <a:lnTo>
                  <a:pt x="69342" y="38989"/>
                </a:lnTo>
                <a:lnTo>
                  <a:pt x="166767" y="38989"/>
                </a:lnTo>
                <a:lnTo>
                  <a:pt x="148914" y="24070"/>
                </a:lnTo>
                <a:lnTo>
                  <a:pt x="126360" y="12477"/>
                </a:lnTo>
                <a:lnTo>
                  <a:pt x="100627" y="5504"/>
                </a:lnTo>
                <a:lnTo>
                  <a:pt x="71716" y="3175"/>
                </a:lnTo>
                <a:close/>
              </a:path>
              <a:path w="2138680" h="301625">
                <a:moveTo>
                  <a:pt x="166767" y="38989"/>
                </a:moveTo>
                <a:lnTo>
                  <a:pt x="69342" y="38989"/>
                </a:lnTo>
                <a:lnTo>
                  <a:pt x="109932" y="45444"/>
                </a:lnTo>
                <a:lnTo>
                  <a:pt x="138928" y="64817"/>
                </a:lnTo>
                <a:lnTo>
                  <a:pt x="156327" y="97121"/>
                </a:lnTo>
                <a:lnTo>
                  <a:pt x="162128" y="142367"/>
                </a:lnTo>
                <a:lnTo>
                  <a:pt x="160637" y="168655"/>
                </a:lnTo>
                <a:lnTo>
                  <a:pt x="148712" y="212090"/>
                </a:lnTo>
                <a:lnTo>
                  <a:pt x="125242" y="242903"/>
                </a:lnTo>
                <a:lnTo>
                  <a:pt x="72720" y="260476"/>
                </a:lnTo>
                <a:lnTo>
                  <a:pt x="161380" y="260476"/>
                </a:lnTo>
                <a:lnTo>
                  <a:pt x="180609" y="239643"/>
                </a:lnTo>
                <a:lnTo>
                  <a:pt x="198038" y="195585"/>
                </a:lnTo>
                <a:lnTo>
                  <a:pt x="203847" y="138938"/>
                </a:lnTo>
                <a:lnTo>
                  <a:pt x="201624" y="109696"/>
                </a:lnTo>
                <a:lnTo>
                  <a:pt x="194954" y="83502"/>
                </a:lnTo>
                <a:lnTo>
                  <a:pt x="183841" y="60356"/>
                </a:lnTo>
                <a:lnTo>
                  <a:pt x="168287" y="40259"/>
                </a:lnTo>
                <a:lnTo>
                  <a:pt x="166767" y="38989"/>
                </a:lnTo>
                <a:close/>
              </a:path>
              <a:path w="2138680" h="301625">
                <a:moveTo>
                  <a:pt x="1058862" y="0"/>
                </a:moveTo>
                <a:lnTo>
                  <a:pt x="1010551" y="10652"/>
                </a:lnTo>
                <a:lnTo>
                  <a:pt x="973327" y="42545"/>
                </a:lnTo>
                <a:lnTo>
                  <a:pt x="949559" y="90233"/>
                </a:lnTo>
                <a:lnTo>
                  <a:pt x="941641" y="148209"/>
                </a:lnTo>
                <a:lnTo>
                  <a:pt x="943584" y="180308"/>
                </a:lnTo>
                <a:lnTo>
                  <a:pt x="959129" y="235362"/>
                </a:lnTo>
                <a:lnTo>
                  <a:pt x="989773" y="277080"/>
                </a:lnTo>
                <a:lnTo>
                  <a:pt x="1032840" y="298555"/>
                </a:lnTo>
                <a:lnTo>
                  <a:pt x="1058862" y="301244"/>
                </a:lnTo>
                <a:lnTo>
                  <a:pt x="1087301" y="298698"/>
                </a:lnTo>
                <a:lnTo>
                  <a:pt x="1112259" y="291068"/>
                </a:lnTo>
                <a:lnTo>
                  <a:pt x="1133721" y="278366"/>
                </a:lnTo>
                <a:lnTo>
                  <a:pt x="1146668" y="265557"/>
                </a:lnTo>
                <a:lnTo>
                  <a:pt x="1058862" y="265557"/>
                </a:lnTo>
                <a:lnTo>
                  <a:pt x="1041891" y="263441"/>
                </a:lnTo>
                <a:lnTo>
                  <a:pt x="1003134" y="231901"/>
                </a:lnTo>
                <a:lnTo>
                  <a:pt x="988304" y="194198"/>
                </a:lnTo>
                <a:lnTo>
                  <a:pt x="983361" y="148209"/>
                </a:lnTo>
                <a:lnTo>
                  <a:pt x="984565" y="123565"/>
                </a:lnTo>
                <a:lnTo>
                  <a:pt x="994199" y="82468"/>
                </a:lnTo>
                <a:lnTo>
                  <a:pt x="1026325" y="43354"/>
                </a:lnTo>
                <a:lnTo>
                  <a:pt x="1058862" y="35814"/>
                </a:lnTo>
                <a:lnTo>
                  <a:pt x="1148215" y="35814"/>
                </a:lnTo>
                <a:lnTo>
                  <a:pt x="1133846" y="22074"/>
                </a:lnTo>
                <a:lnTo>
                  <a:pt x="1112370" y="9810"/>
                </a:lnTo>
                <a:lnTo>
                  <a:pt x="1087375" y="2452"/>
                </a:lnTo>
                <a:lnTo>
                  <a:pt x="1058862" y="0"/>
                </a:lnTo>
                <a:close/>
              </a:path>
              <a:path w="2138680" h="301625">
                <a:moveTo>
                  <a:pt x="1148215" y="35814"/>
                </a:moveTo>
                <a:lnTo>
                  <a:pt x="1058862" y="35814"/>
                </a:lnTo>
                <a:lnTo>
                  <a:pt x="1095352" y="42838"/>
                </a:lnTo>
                <a:lnTo>
                  <a:pt x="1121419" y="63912"/>
                </a:lnTo>
                <a:lnTo>
                  <a:pt x="1137061" y="99036"/>
                </a:lnTo>
                <a:lnTo>
                  <a:pt x="1142276" y="148209"/>
                </a:lnTo>
                <a:lnTo>
                  <a:pt x="1140942" y="174527"/>
                </a:lnTo>
                <a:lnTo>
                  <a:pt x="1130274" y="217735"/>
                </a:lnTo>
                <a:lnTo>
                  <a:pt x="1094749" y="257841"/>
                </a:lnTo>
                <a:lnTo>
                  <a:pt x="1058862" y="265557"/>
                </a:lnTo>
                <a:lnTo>
                  <a:pt x="1146668" y="265557"/>
                </a:lnTo>
                <a:lnTo>
                  <a:pt x="1175962" y="212217"/>
                </a:lnTo>
                <a:lnTo>
                  <a:pt x="1184059" y="148209"/>
                </a:lnTo>
                <a:lnTo>
                  <a:pt x="1182037" y="115181"/>
                </a:lnTo>
                <a:lnTo>
                  <a:pt x="1175978" y="86010"/>
                </a:lnTo>
                <a:lnTo>
                  <a:pt x="1165896" y="60698"/>
                </a:lnTo>
                <a:lnTo>
                  <a:pt x="1151801" y="39243"/>
                </a:lnTo>
                <a:lnTo>
                  <a:pt x="1148215" y="35814"/>
                </a:lnTo>
                <a:close/>
              </a:path>
              <a:path w="2138680" h="301625">
                <a:moveTo>
                  <a:pt x="1305646" y="87503"/>
                </a:moveTo>
                <a:lnTo>
                  <a:pt x="1267625" y="87503"/>
                </a:lnTo>
                <a:lnTo>
                  <a:pt x="1417993" y="300228"/>
                </a:lnTo>
                <a:lnTo>
                  <a:pt x="1429931" y="300228"/>
                </a:lnTo>
                <a:lnTo>
                  <a:pt x="1429931" y="206501"/>
                </a:lnTo>
                <a:lnTo>
                  <a:pt x="1392212" y="206501"/>
                </a:lnTo>
                <a:lnTo>
                  <a:pt x="1305646" y="87503"/>
                </a:lnTo>
                <a:close/>
              </a:path>
              <a:path w="2138680" h="301625">
                <a:moveTo>
                  <a:pt x="1245781" y="5207"/>
                </a:moveTo>
                <a:lnTo>
                  <a:pt x="1229906" y="5207"/>
                </a:lnTo>
                <a:lnTo>
                  <a:pt x="1229906" y="296291"/>
                </a:lnTo>
                <a:lnTo>
                  <a:pt x="1267625" y="296291"/>
                </a:lnTo>
                <a:lnTo>
                  <a:pt x="1267625" y="87503"/>
                </a:lnTo>
                <a:lnTo>
                  <a:pt x="1305646" y="87503"/>
                </a:lnTo>
                <a:lnTo>
                  <a:pt x="1245781" y="5207"/>
                </a:lnTo>
                <a:close/>
              </a:path>
              <a:path w="2138680" h="301625">
                <a:moveTo>
                  <a:pt x="1429931" y="5207"/>
                </a:moveTo>
                <a:lnTo>
                  <a:pt x="1392212" y="5207"/>
                </a:lnTo>
                <a:lnTo>
                  <a:pt x="1392212" y="206501"/>
                </a:lnTo>
                <a:lnTo>
                  <a:pt x="1429931" y="206501"/>
                </a:lnTo>
                <a:lnTo>
                  <a:pt x="1429931" y="5207"/>
                </a:lnTo>
                <a:close/>
              </a:path>
              <a:path w="2138680" h="301625">
                <a:moveTo>
                  <a:pt x="889457" y="5207"/>
                </a:moveTo>
                <a:lnTo>
                  <a:pt x="849718" y="5207"/>
                </a:lnTo>
                <a:lnTo>
                  <a:pt x="849718" y="296291"/>
                </a:lnTo>
                <a:lnTo>
                  <a:pt x="889457" y="296291"/>
                </a:lnTo>
                <a:lnTo>
                  <a:pt x="889457" y="5207"/>
                </a:lnTo>
                <a:close/>
              </a:path>
              <a:path w="2138680" h="301625">
                <a:moveTo>
                  <a:pt x="712647" y="41021"/>
                </a:moveTo>
                <a:lnTo>
                  <a:pt x="672909" y="41021"/>
                </a:lnTo>
                <a:lnTo>
                  <a:pt x="672909" y="296291"/>
                </a:lnTo>
                <a:lnTo>
                  <a:pt x="712647" y="296291"/>
                </a:lnTo>
                <a:lnTo>
                  <a:pt x="712647" y="41021"/>
                </a:lnTo>
                <a:close/>
              </a:path>
              <a:path w="2138680" h="301625">
                <a:moveTo>
                  <a:pt x="809409" y="5207"/>
                </a:moveTo>
                <a:lnTo>
                  <a:pt x="580326" y="5207"/>
                </a:lnTo>
                <a:lnTo>
                  <a:pt x="580326" y="41021"/>
                </a:lnTo>
                <a:lnTo>
                  <a:pt x="809409" y="41021"/>
                </a:lnTo>
                <a:lnTo>
                  <a:pt x="809409" y="5207"/>
                </a:lnTo>
                <a:close/>
              </a:path>
              <a:path w="2138680" h="301625">
                <a:moveTo>
                  <a:pt x="296621" y="5207"/>
                </a:moveTo>
                <a:lnTo>
                  <a:pt x="256882" y="5207"/>
                </a:lnTo>
                <a:lnTo>
                  <a:pt x="256882" y="296291"/>
                </a:lnTo>
                <a:lnTo>
                  <a:pt x="296621" y="296291"/>
                </a:lnTo>
                <a:lnTo>
                  <a:pt x="296621" y="5207"/>
                </a:lnTo>
                <a:close/>
              </a:path>
              <a:path w="2138680" h="301625">
                <a:moveTo>
                  <a:pt x="474167" y="254"/>
                </a:moveTo>
                <a:lnTo>
                  <a:pt x="423852" y="11017"/>
                </a:lnTo>
                <a:lnTo>
                  <a:pt x="383768" y="43307"/>
                </a:lnTo>
                <a:lnTo>
                  <a:pt x="357543" y="91995"/>
                </a:lnTo>
                <a:lnTo>
                  <a:pt x="348805" y="151638"/>
                </a:lnTo>
                <a:lnTo>
                  <a:pt x="350853" y="183693"/>
                </a:lnTo>
                <a:lnTo>
                  <a:pt x="367241" y="237898"/>
                </a:lnTo>
                <a:lnTo>
                  <a:pt x="399491" y="278098"/>
                </a:lnTo>
                <a:lnTo>
                  <a:pt x="444392" y="298672"/>
                </a:lnTo>
                <a:lnTo>
                  <a:pt x="471385" y="301244"/>
                </a:lnTo>
                <a:lnTo>
                  <a:pt x="497365" y="299098"/>
                </a:lnTo>
                <a:lnTo>
                  <a:pt x="520860" y="292655"/>
                </a:lnTo>
                <a:lnTo>
                  <a:pt x="541871" y="281902"/>
                </a:lnTo>
                <a:lnTo>
                  <a:pt x="560400" y="266827"/>
                </a:lnTo>
                <a:lnTo>
                  <a:pt x="559485" y="265557"/>
                </a:lnTo>
                <a:lnTo>
                  <a:pt x="475564" y="265557"/>
                </a:lnTo>
                <a:lnTo>
                  <a:pt x="457652" y="263608"/>
                </a:lnTo>
                <a:lnTo>
                  <a:pt x="414261" y="234569"/>
                </a:lnTo>
                <a:lnTo>
                  <a:pt x="396459" y="199024"/>
                </a:lnTo>
                <a:lnTo>
                  <a:pt x="390525" y="154050"/>
                </a:lnTo>
                <a:lnTo>
                  <a:pt x="391970" y="129218"/>
                </a:lnTo>
                <a:lnTo>
                  <a:pt x="403539" y="86649"/>
                </a:lnTo>
                <a:lnTo>
                  <a:pt x="426194" y="54552"/>
                </a:lnTo>
                <a:lnTo>
                  <a:pt x="475157" y="36068"/>
                </a:lnTo>
                <a:lnTo>
                  <a:pt x="540598" y="36068"/>
                </a:lnTo>
                <a:lnTo>
                  <a:pt x="548474" y="16001"/>
                </a:lnTo>
                <a:lnTo>
                  <a:pt x="533772" y="9094"/>
                </a:lnTo>
                <a:lnTo>
                  <a:pt x="516488" y="4175"/>
                </a:lnTo>
                <a:lnTo>
                  <a:pt x="496620" y="1232"/>
                </a:lnTo>
                <a:lnTo>
                  <a:pt x="474167" y="254"/>
                </a:lnTo>
                <a:close/>
              </a:path>
              <a:path w="2138680" h="301625">
                <a:moveTo>
                  <a:pt x="538543" y="236474"/>
                </a:moveTo>
                <a:lnTo>
                  <a:pt x="526334" y="249162"/>
                </a:lnTo>
                <a:lnTo>
                  <a:pt x="511768" y="258254"/>
                </a:lnTo>
                <a:lnTo>
                  <a:pt x="494845" y="263727"/>
                </a:lnTo>
                <a:lnTo>
                  <a:pt x="475564" y="265557"/>
                </a:lnTo>
                <a:lnTo>
                  <a:pt x="559485" y="265557"/>
                </a:lnTo>
                <a:lnTo>
                  <a:pt x="538543" y="236474"/>
                </a:lnTo>
                <a:close/>
              </a:path>
              <a:path w="2138680" h="301625">
                <a:moveTo>
                  <a:pt x="540598" y="36068"/>
                </a:moveTo>
                <a:lnTo>
                  <a:pt x="475157" y="36068"/>
                </a:lnTo>
                <a:lnTo>
                  <a:pt x="494260" y="36927"/>
                </a:lnTo>
                <a:lnTo>
                  <a:pt x="510628" y="39512"/>
                </a:lnTo>
                <a:lnTo>
                  <a:pt x="524263" y="43836"/>
                </a:lnTo>
                <a:lnTo>
                  <a:pt x="535165" y="49911"/>
                </a:lnTo>
                <a:lnTo>
                  <a:pt x="540598" y="3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9232" y="170306"/>
            <a:ext cx="86360" cy="128270"/>
          </a:xfrm>
          <a:custGeom>
            <a:avLst/>
            <a:gdLst/>
            <a:ahLst/>
            <a:cxnLst/>
            <a:rect l="l" t="t" r="r" b="b"/>
            <a:pathLst>
              <a:path w="86360" h="128270">
                <a:moveTo>
                  <a:pt x="45085" y="0"/>
                </a:moveTo>
                <a:lnTo>
                  <a:pt x="0" y="128143"/>
                </a:lnTo>
                <a:lnTo>
                  <a:pt x="86360" y="128143"/>
                </a:lnTo>
                <a:lnTo>
                  <a:pt x="4508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3514" y="122554"/>
            <a:ext cx="114427" cy="116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342" y="122554"/>
            <a:ext cx="140677" cy="239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6964" y="119379"/>
            <a:ext cx="177203" cy="248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4008" y="97917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30" h="291465">
                <a:moveTo>
                  <a:pt x="0" y="0"/>
                </a:moveTo>
                <a:lnTo>
                  <a:pt x="41021" y="0"/>
                </a:lnTo>
                <a:lnTo>
                  <a:pt x="113538" y="127126"/>
                </a:lnTo>
                <a:lnTo>
                  <a:pt x="186055" y="0"/>
                </a:lnTo>
                <a:lnTo>
                  <a:pt x="226949" y="0"/>
                </a:lnTo>
                <a:lnTo>
                  <a:pt x="133604" y="160781"/>
                </a:lnTo>
                <a:lnTo>
                  <a:pt x="133604" y="291083"/>
                </a:lnTo>
                <a:lnTo>
                  <a:pt x="93853" y="291083"/>
                </a:lnTo>
                <a:lnTo>
                  <a:pt x="93853" y="16078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2653" y="97917"/>
            <a:ext cx="200025" cy="295275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0" y="0"/>
                </a:moveTo>
                <a:lnTo>
                  <a:pt x="15875" y="0"/>
                </a:lnTo>
                <a:lnTo>
                  <a:pt x="162306" y="201294"/>
                </a:lnTo>
                <a:lnTo>
                  <a:pt x="162306" y="0"/>
                </a:lnTo>
                <a:lnTo>
                  <a:pt x="200025" y="0"/>
                </a:lnTo>
                <a:lnTo>
                  <a:pt x="200025" y="295020"/>
                </a:lnTo>
                <a:lnTo>
                  <a:pt x="188087" y="295020"/>
                </a:lnTo>
                <a:lnTo>
                  <a:pt x="37718" y="82296"/>
                </a:lnTo>
                <a:lnTo>
                  <a:pt x="3771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2466" y="97917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5" h="291465">
                <a:moveTo>
                  <a:pt x="0" y="0"/>
                </a:moveTo>
                <a:lnTo>
                  <a:pt x="39738" y="0"/>
                </a:lnTo>
                <a:lnTo>
                  <a:pt x="3973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074" y="97917"/>
            <a:ext cx="229235" cy="291465"/>
          </a:xfrm>
          <a:custGeom>
            <a:avLst/>
            <a:gdLst/>
            <a:ahLst/>
            <a:cxnLst/>
            <a:rect l="l" t="t" r="r" b="b"/>
            <a:pathLst>
              <a:path w="229234" h="291465">
                <a:moveTo>
                  <a:pt x="0" y="0"/>
                </a:moveTo>
                <a:lnTo>
                  <a:pt x="229082" y="0"/>
                </a:lnTo>
                <a:lnTo>
                  <a:pt x="229082" y="35813"/>
                </a:lnTo>
                <a:lnTo>
                  <a:pt x="132321" y="35813"/>
                </a:lnTo>
                <a:lnTo>
                  <a:pt x="132321" y="291083"/>
                </a:lnTo>
                <a:lnTo>
                  <a:pt x="92583" y="291083"/>
                </a:lnTo>
                <a:lnTo>
                  <a:pt x="92583" y="35813"/>
                </a:lnTo>
                <a:lnTo>
                  <a:pt x="0" y="3581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630" y="97917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4" h="291465">
                <a:moveTo>
                  <a:pt x="0" y="0"/>
                </a:moveTo>
                <a:lnTo>
                  <a:pt x="39738" y="0"/>
                </a:lnTo>
                <a:lnTo>
                  <a:pt x="3973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747" y="95885"/>
            <a:ext cx="204470" cy="293370"/>
          </a:xfrm>
          <a:custGeom>
            <a:avLst/>
            <a:gdLst/>
            <a:ahLst/>
            <a:cxnLst/>
            <a:rect l="l" t="t" r="r" b="b"/>
            <a:pathLst>
              <a:path w="204470" h="293370">
                <a:moveTo>
                  <a:pt x="71716" y="0"/>
                </a:moveTo>
                <a:lnTo>
                  <a:pt x="126360" y="9302"/>
                </a:lnTo>
                <a:lnTo>
                  <a:pt x="168287" y="37084"/>
                </a:lnTo>
                <a:lnTo>
                  <a:pt x="194954" y="80327"/>
                </a:lnTo>
                <a:lnTo>
                  <a:pt x="203847" y="135763"/>
                </a:lnTo>
                <a:lnTo>
                  <a:pt x="198038" y="192410"/>
                </a:lnTo>
                <a:lnTo>
                  <a:pt x="180609" y="236468"/>
                </a:lnTo>
                <a:lnTo>
                  <a:pt x="151562" y="267939"/>
                </a:lnTo>
                <a:lnTo>
                  <a:pt x="110895" y="286821"/>
                </a:lnTo>
                <a:lnTo>
                  <a:pt x="58610" y="293116"/>
                </a:lnTo>
                <a:lnTo>
                  <a:pt x="0" y="293116"/>
                </a:lnTo>
                <a:lnTo>
                  <a:pt x="0" y="2032"/>
                </a:lnTo>
                <a:lnTo>
                  <a:pt x="25491" y="1178"/>
                </a:lnTo>
                <a:lnTo>
                  <a:pt x="45940" y="539"/>
                </a:lnTo>
                <a:lnTo>
                  <a:pt x="61348" y="138"/>
                </a:lnTo>
                <a:lnTo>
                  <a:pt x="7171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2907" y="94996"/>
            <a:ext cx="205104" cy="294005"/>
          </a:xfrm>
          <a:custGeom>
            <a:avLst/>
            <a:gdLst/>
            <a:ahLst/>
            <a:cxnLst/>
            <a:rect l="l" t="t" r="r" b="b"/>
            <a:pathLst>
              <a:path w="205105" h="294005">
                <a:moveTo>
                  <a:pt x="72770" y="0"/>
                </a:moveTo>
                <a:lnTo>
                  <a:pt x="118683" y="5214"/>
                </a:lnTo>
                <a:lnTo>
                  <a:pt x="151463" y="20859"/>
                </a:lnTo>
                <a:lnTo>
                  <a:pt x="171122" y="46934"/>
                </a:lnTo>
                <a:lnTo>
                  <a:pt x="177673" y="83438"/>
                </a:lnTo>
                <a:lnTo>
                  <a:pt x="176623" y="96799"/>
                </a:lnTo>
                <a:lnTo>
                  <a:pt x="160781" y="132714"/>
                </a:lnTo>
                <a:lnTo>
                  <a:pt x="120650" y="160147"/>
                </a:lnTo>
                <a:lnTo>
                  <a:pt x="205105" y="294004"/>
                </a:lnTo>
                <a:lnTo>
                  <a:pt x="159638" y="294004"/>
                </a:lnTo>
                <a:lnTo>
                  <a:pt x="81915" y="169036"/>
                </a:lnTo>
                <a:lnTo>
                  <a:pt x="74273" y="168915"/>
                </a:lnTo>
                <a:lnTo>
                  <a:pt x="64690" y="168544"/>
                </a:lnTo>
                <a:lnTo>
                  <a:pt x="53179" y="167911"/>
                </a:lnTo>
                <a:lnTo>
                  <a:pt x="39750" y="167004"/>
                </a:lnTo>
                <a:lnTo>
                  <a:pt x="39750" y="294004"/>
                </a:lnTo>
                <a:lnTo>
                  <a:pt x="0" y="294004"/>
                </a:lnTo>
                <a:lnTo>
                  <a:pt x="0" y="2921"/>
                </a:lnTo>
                <a:lnTo>
                  <a:pt x="2788" y="2825"/>
                </a:lnTo>
                <a:lnTo>
                  <a:pt x="8874" y="2539"/>
                </a:lnTo>
                <a:lnTo>
                  <a:pt x="18270" y="2063"/>
                </a:lnTo>
                <a:lnTo>
                  <a:pt x="30987" y="1397"/>
                </a:lnTo>
                <a:lnTo>
                  <a:pt x="44321" y="803"/>
                </a:lnTo>
                <a:lnTo>
                  <a:pt x="55737" y="365"/>
                </a:lnTo>
                <a:lnTo>
                  <a:pt x="65224" y="93"/>
                </a:lnTo>
                <a:lnTo>
                  <a:pt x="7277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2651" y="93980"/>
            <a:ext cx="238760" cy="295275"/>
          </a:xfrm>
          <a:custGeom>
            <a:avLst/>
            <a:gdLst/>
            <a:ahLst/>
            <a:cxnLst/>
            <a:rect l="l" t="t" r="r" b="b"/>
            <a:pathLst>
              <a:path w="238760" h="295275">
                <a:moveTo>
                  <a:pt x="118237" y="0"/>
                </a:moveTo>
                <a:lnTo>
                  <a:pt x="128778" y="0"/>
                </a:lnTo>
                <a:lnTo>
                  <a:pt x="238506" y="295021"/>
                </a:lnTo>
                <a:lnTo>
                  <a:pt x="194310" y="295021"/>
                </a:lnTo>
                <a:lnTo>
                  <a:pt x="174244" y="233679"/>
                </a:lnTo>
                <a:lnTo>
                  <a:pt x="66040" y="233679"/>
                </a:lnTo>
                <a:lnTo>
                  <a:pt x="44576" y="295021"/>
                </a:lnTo>
                <a:lnTo>
                  <a:pt x="0" y="295021"/>
                </a:lnTo>
                <a:lnTo>
                  <a:pt x="1182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553" y="92964"/>
            <a:ext cx="212090" cy="300990"/>
          </a:xfrm>
          <a:custGeom>
            <a:avLst/>
            <a:gdLst/>
            <a:ahLst/>
            <a:cxnLst/>
            <a:rect l="l" t="t" r="r" b="b"/>
            <a:pathLst>
              <a:path w="212090" h="300990">
                <a:moveTo>
                  <a:pt x="125361" y="0"/>
                </a:moveTo>
                <a:lnTo>
                  <a:pt x="147814" y="978"/>
                </a:lnTo>
                <a:lnTo>
                  <a:pt x="167682" y="3921"/>
                </a:lnTo>
                <a:lnTo>
                  <a:pt x="184967" y="8840"/>
                </a:lnTo>
                <a:lnTo>
                  <a:pt x="199669" y="15747"/>
                </a:lnTo>
                <a:lnTo>
                  <a:pt x="186359" y="49656"/>
                </a:lnTo>
                <a:lnTo>
                  <a:pt x="175458" y="43582"/>
                </a:lnTo>
                <a:lnTo>
                  <a:pt x="161823" y="39258"/>
                </a:lnTo>
                <a:lnTo>
                  <a:pt x="145454" y="36673"/>
                </a:lnTo>
                <a:lnTo>
                  <a:pt x="126352" y="35813"/>
                </a:lnTo>
                <a:lnTo>
                  <a:pt x="108135" y="37863"/>
                </a:lnTo>
                <a:lnTo>
                  <a:pt x="64858" y="68706"/>
                </a:lnTo>
                <a:lnTo>
                  <a:pt x="47502" y="106489"/>
                </a:lnTo>
                <a:lnTo>
                  <a:pt x="41719" y="153796"/>
                </a:lnTo>
                <a:lnTo>
                  <a:pt x="43203" y="177468"/>
                </a:lnTo>
                <a:lnTo>
                  <a:pt x="55071" y="217715"/>
                </a:lnTo>
                <a:lnTo>
                  <a:pt x="92659" y="257524"/>
                </a:lnTo>
                <a:lnTo>
                  <a:pt x="126758" y="265302"/>
                </a:lnTo>
                <a:lnTo>
                  <a:pt x="146039" y="263473"/>
                </a:lnTo>
                <a:lnTo>
                  <a:pt x="162963" y="258000"/>
                </a:lnTo>
                <a:lnTo>
                  <a:pt x="177529" y="248908"/>
                </a:lnTo>
                <a:lnTo>
                  <a:pt x="189737" y="236219"/>
                </a:lnTo>
                <a:lnTo>
                  <a:pt x="211594" y="266572"/>
                </a:lnTo>
                <a:lnTo>
                  <a:pt x="193065" y="281648"/>
                </a:lnTo>
                <a:lnTo>
                  <a:pt x="172054" y="292401"/>
                </a:lnTo>
                <a:lnTo>
                  <a:pt x="148560" y="298844"/>
                </a:lnTo>
                <a:lnTo>
                  <a:pt x="122580" y="300989"/>
                </a:lnTo>
                <a:lnTo>
                  <a:pt x="95586" y="298418"/>
                </a:lnTo>
                <a:lnTo>
                  <a:pt x="50685" y="277844"/>
                </a:lnTo>
                <a:lnTo>
                  <a:pt x="18436" y="237644"/>
                </a:lnTo>
                <a:lnTo>
                  <a:pt x="2048" y="183439"/>
                </a:lnTo>
                <a:lnTo>
                  <a:pt x="0" y="151383"/>
                </a:lnTo>
                <a:lnTo>
                  <a:pt x="2184" y="120187"/>
                </a:lnTo>
                <a:lnTo>
                  <a:pt x="19663" y="66034"/>
                </a:lnTo>
                <a:lnTo>
                  <a:pt x="53727" y="24217"/>
                </a:lnTo>
                <a:lnTo>
                  <a:pt x="98924" y="2690"/>
                </a:lnTo>
                <a:lnTo>
                  <a:pt x="12536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4389" y="92710"/>
            <a:ext cx="242570" cy="301625"/>
          </a:xfrm>
          <a:custGeom>
            <a:avLst/>
            <a:gdLst/>
            <a:ahLst/>
            <a:cxnLst/>
            <a:rect l="l" t="t" r="r" b="b"/>
            <a:pathLst>
              <a:path w="242569" h="301625">
                <a:moveTo>
                  <a:pt x="117221" y="0"/>
                </a:moveTo>
                <a:lnTo>
                  <a:pt x="170729" y="9810"/>
                </a:lnTo>
                <a:lnTo>
                  <a:pt x="210159" y="39243"/>
                </a:lnTo>
                <a:lnTo>
                  <a:pt x="234337" y="86010"/>
                </a:lnTo>
                <a:lnTo>
                  <a:pt x="242417" y="148209"/>
                </a:lnTo>
                <a:lnTo>
                  <a:pt x="240393" y="182165"/>
                </a:lnTo>
                <a:lnTo>
                  <a:pt x="224201" y="238363"/>
                </a:lnTo>
                <a:lnTo>
                  <a:pt x="192080" y="278366"/>
                </a:lnTo>
                <a:lnTo>
                  <a:pt x="145660" y="298698"/>
                </a:lnTo>
                <a:lnTo>
                  <a:pt x="117221" y="301244"/>
                </a:lnTo>
                <a:lnTo>
                  <a:pt x="91198" y="298555"/>
                </a:lnTo>
                <a:lnTo>
                  <a:pt x="48132" y="277080"/>
                </a:lnTo>
                <a:lnTo>
                  <a:pt x="17487" y="235362"/>
                </a:lnTo>
                <a:lnTo>
                  <a:pt x="1943" y="180308"/>
                </a:lnTo>
                <a:lnTo>
                  <a:pt x="0" y="148209"/>
                </a:lnTo>
                <a:lnTo>
                  <a:pt x="1979" y="117947"/>
                </a:lnTo>
                <a:lnTo>
                  <a:pt x="17820" y="65091"/>
                </a:lnTo>
                <a:lnTo>
                  <a:pt x="48912" y="23949"/>
                </a:lnTo>
                <a:lnTo>
                  <a:pt x="91679" y="2665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5400" y="457200"/>
            <a:ext cx="8752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7214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sto MT"/>
                <a:cs typeface="Calisto MT"/>
              </a:rPr>
              <a:t>DIC_VN=	</a:t>
            </a:r>
            <a:r>
              <a:rPr sz="2800" b="1" spc="-20" dirty="0">
                <a:solidFill>
                  <a:srgbClr val="FF0000"/>
                </a:solidFill>
                <a:latin typeface="Calisto MT"/>
                <a:cs typeface="Calisto MT"/>
              </a:rPr>
              <a:t>{</a:t>
            </a:r>
            <a:r>
              <a:rPr sz="2800" b="1" spc="-20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2800" b="1" spc="-40" dirty="0">
                <a:latin typeface="Calisto MT"/>
                <a:cs typeface="Calisto MT"/>
              </a:rPr>
              <a:t>Value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2800" b="1" spc="-25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2800" b="1" spc="-50" dirty="0">
                <a:latin typeface="Calisto MT"/>
                <a:cs typeface="Calisto MT"/>
              </a:rPr>
              <a:t>Value</a:t>
            </a:r>
            <a:r>
              <a:rPr sz="2800" b="1" spc="-50" dirty="0">
                <a:solidFill>
                  <a:srgbClr val="FF0000"/>
                </a:solidFill>
                <a:latin typeface="Calisto MT"/>
                <a:cs typeface="Calisto MT"/>
              </a:rPr>
              <a:t>, </a:t>
            </a:r>
            <a:r>
              <a:rPr sz="2800" b="1" spc="-25" dirty="0">
                <a:solidFill>
                  <a:srgbClr val="006FC0"/>
                </a:solidFill>
                <a:latin typeface="Calisto MT"/>
                <a:cs typeface="Calisto MT"/>
              </a:rPr>
              <a:t>Key </a:t>
            </a:r>
            <a:r>
              <a:rPr sz="2800" b="1" spc="-5" dirty="0">
                <a:solidFill>
                  <a:srgbClr val="FF0000"/>
                </a:solidFill>
                <a:latin typeface="Calisto MT"/>
                <a:cs typeface="Calisto MT"/>
              </a:rPr>
              <a:t>: </a:t>
            </a:r>
            <a:r>
              <a:rPr sz="2800" b="1" spc="-40" dirty="0">
                <a:latin typeface="Calisto MT"/>
                <a:cs typeface="Calisto MT"/>
              </a:rPr>
              <a:t>Value</a:t>
            </a:r>
            <a:r>
              <a:rPr sz="2800" b="1" spc="290" dirty="0">
                <a:latin typeface="Calisto MT"/>
                <a:cs typeface="Calisto MT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sto MT"/>
                <a:cs typeface="Calisto MT"/>
              </a:rPr>
              <a:t>,</a:t>
            </a:r>
            <a:r>
              <a:rPr sz="2800" b="1" spc="-10" dirty="0">
                <a:latin typeface="Calisto MT"/>
                <a:cs typeface="Calisto MT"/>
              </a:rPr>
              <a:t>….</a:t>
            </a:r>
            <a:r>
              <a:rPr sz="2800" b="1" spc="-10" dirty="0">
                <a:solidFill>
                  <a:srgbClr val="FF0000"/>
                </a:solidFill>
                <a:latin typeface="Calisto MT"/>
                <a:cs typeface="Calisto MT"/>
              </a:rPr>
              <a:t>}</a:t>
            </a:r>
            <a:endParaRPr sz="2800" dirty="0">
              <a:latin typeface="Calisto MT"/>
              <a:cs typeface="Calisto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53967" y="1914144"/>
            <a:ext cx="7821168" cy="737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0955" y="1656588"/>
            <a:ext cx="2551175" cy="1229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1674876"/>
            <a:ext cx="2458212" cy="11369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7144" y="1859279"/>
            <a:ext cx="669035" cy="7132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5784" y="1075944"/>
            <a:ext cx="4892040" cy="7376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27703" y="1220724"/>
            <a:ext cx="2543555" cy="3581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59834" y="1252982"/>
            <a:ext cx="2479040" cy="2940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9840" y="1220724"/>
            <a:ext cx="934212" cy="3581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1115" y="1261999"/>
            <a:ext cx="851535" cy="276225"/>
          </a:xfrm>
          <a:custGeom>
            <a:avLst/>
            <a:gdLst/>
            <a:ahLst/>
            <a:cxnLst/>
            <a:rect l="l" t="t" r="r" b="b"/>
            <a:pathLst>
              <a:path w="851534" h="276225">
                <a:moveTo>
                  <a:pt x="835660" y="180593"/>
                </a:moveTo>
                <a:lnTo>
                  <a:pt x="824103" y="180593"/>
                </a:lnTo>
                <a:lnTo>
                  <a:pt x="819023" y="182372"/>
                </a:lnTo>
                <a:lnTo>
                  <a:pt x="810894" y="189229"/>
                </a:lnTo>
                <a:lnTo>
                  <a:pt x="808863" y="193548"/>
                </a:lnTo>
                <a:lnTo>
                  <a:pt x="808863" y="206375"/>
                </a:lnTo>
                <a:lnTo>
                  <a:pt x="813054" y="212343"/>
                </a:lnTo>
                <a:lnTo>
                  <a:pt x="821689" y="216408"/>
                </a:lnTo>
                <a:lnTo>
                  <a:pt x="824611" y="220725"/>
                </a:lnTo>
                <a:lnTo>
                  <a:pt x="826135" y="225043"/>
                </a:lnTo>
                <a:lnTo>
                  <a:pt x="826135" y="229488"/>
                </a:lnTo>
                <a:lnTo>
                  <a:pt x="824519" y="237226"/>
                </a:lnTo>
                <a:lnTo>
                  <a:pt x="819689" y="245760"/>
                </a:lnTo>
                <a:lnTo>
                  <a:pt x="811668" y="255081"/>
                </a:lnTo>
                <a:lnTo>
                  <a:pt x="800481" y="265175"/>
                </a:lnTo>
                <a:lnTo>
                  <a:pt x="808101" y="275843"/>
                </a:lnTo>
                <a:lnTo>
                  <a:pt x="837836" y="248269"/>
                </a:lnTo>
                <a:lnTo>
                  <a:pt x="851304" y="206375"/>
                </a:lnTo>
                <a:lnTo>
                  <a:pt x="851408" y="198120"/>
                </a:lnTo>
                <a:lnTo>
                  <a:pt x="849249" y="192531"/>
                </a:lnTo>
                <a:lnTo>
                  <a:pt x="844931" y="187833"/>
                </a:lnTo>
                <a:lnTo>
                  <a:pt x="840613" y="183006"/>
                </a:lnTo>
                <a:lnTo>
                  <a:pt x="835660" y="180593"/>
                </a:lnTo>
                <a:close/>
              </a:path>
              <a:path w="851534" h="276225">
                <a:moveTo>
                  <a:pt x="594360" y="888"/>
                </a:moveTo>
                <a:lnTo>
                  <a:pt x="586486" y="888"/>
                </a:lnTo>
                <a:lnTo>
                  <a:pt x="497966" y="221868"/>
                </a:lnTo>
                <a:lnTo>
                  <a:pt x="531367" y="221868"/>
                </a:lnTo>
                <a:lnTo>
                  <a:pt x="547369" y="175895"/>
                </a:lnTo>
                <a:lnTo>
                  <a:pt x="659434" y="175895"/>
                </a:lnTo>
                <a:lnTo>
                  <a:pt x="651311" y="154050"/>
                </a:lnTo>
                <a:lnTo>
                  <a:pt x="555243" y="154050"/>
                </a:lnTo>
                <a:lnTo>
                  <a:pt x="589026" y="58038"/>
                </a:lnTo>
                <a:lnTo>
                  <a:pt x="615610" y="58038"/>
                </a:lnTo>
                <a:lnTo>
                  <a:pt x="594360" y="888"/>
                </a:lnTo>
                <a:close/>
              </a:path>
              <a:path w="851534" h="276225">
                <a:moveTo>
                  <a:pt x="659434" y="175895"/>
                </a:moveTo>
                <a:lnTo>
                  <a:pt x="628523" y="175895"/>
                </a:lnTo>
                <a:lnTo>
                  <a:pt x="643509" y="221868"/>
                </a:lnTo>
                <a:lnTo>
                  <a:pt x="676529" y="221868"/>
                </a:lnTo>
                <a:lnTo>
                  <a:pt x="659434" y="175895"/>
                </a:lnTo>
                <a:close/>
              </a:path>
              <a:path w="851534" h="276225">
                <a:moveTo>
                  <a:pt x="750062" y="30606"/>
                </a:moveTo>
                <a:lnTo>
                  <a:pt x="720343" y="30606"/>
                </a:lnTo>
                <a:lnTo>
                  <a:pt x="720343" y="221868"/>
                </a:lnTo>
                <a:lnTo>
                  <a:pt x="750062" y="221868"/>
                </a:lnTo>
                <a:lnTo>
                  <a:pt x="750062" y="30606"/>
                </a:lnTo>
                <a:close/>
              </a:path>
              <a:path w="851534" h="276225">
                <a:moveTo>
                  <a:pt x="615610" y="58038"/>
                </a:moveTo>
                <a:lnTo>
                  <a:pt x="589026" y="58038"/>
                </a:lnTo>
                <a:lnTo>
                  <a:pt x="620013" y="154050"/>
                </a:lnTo>
                <a:lnTo>
                  <a:pt x="651311" y="154050"/>
                </a:lnTo>
                <a:lnTo>
                  <a:pt x="615610" y="58038"/>
                </a:lnTo>
                <a:close/>
              </a:path>
              <a:path w="851534" h="276225">
                <a:moveTo>
                  <a:pt x="822579" y="3810"/>
                </a:moveTo>
                <a:lnTo>
                  <a:pt x="650875" y="3810"/>
                </a:lnTo>
                <a:lnTo>
                  <a:pt x="650875" y="30606"/>
                </a:lnTo>
                <a:lnTo>
                  <a:pt x="822579" y="30606"/>
                </a:lnTo>
                <a:lnTo>
                  <a:pt x="822579" y="3810"/>
                </a:lnTo>
                <a:close/>
              </a:path>
              <a:path w="851534" h="276225">
                <a:moveTo>
                  <a:pt x="391413" y="0"/>
                </a:moveTo>
                <a:lnTo>
                  <a:pt x="340211" y="17841"/>
                </a:lnTo>
                <a:lnTo>
                  <a:pt x="316870" y="48686"/>
                </a:lnTo>
                <a:lnTo>
                  <a:pt x="305008" y="88274"/>
                </a:lnTo>
                <a:lnTo>
                  <a:pt x="303530" y="110998"/>
                </a:lnTo>
                <a:lnTo>
                  <a:pt x="304984" y="135002"/>
                </a:lnTo>
                <a:lnTo>
                  <a:pt x="316656" y="176202"/>
                </a:lnTo>
                <a:lnTo>
                  <a:pt x="339639" y="207496"/>
                </a:lnTo>
                <a:lnTo>
                  <a:pt x="391413" y="225551"/>
                </a:lnTo>
                <a:lnTo>
                  <a:pt x="412680" y="223648"/>
                </a:lnTo>
                <a:lnTo>
                  <a:pt x="431339" y="217947"/>
                </a:lnTo>
                <a:lnTo>
                  <a:pt x="447403" y="208460"/>
                </a:lnTo>
                <a:lnTo>
                  <a:pt x="457268" y="198754"/>
                </a:lnTo>
                <a:lnTo>
                  <a:pt x="391413" y="198754"/>
                </a:lnTo>
                <a:lnTo>
                  <a:pt x="378670" y="197183"/>
                </a:lnTo>
                <a:lnTo>
                  <a:pt x="343130" y="160272"/>
                </a:lnTo>
                <a:lnTo>
                  <a:pt x="334771" y="110998"/>
                </a:lnTo>
                <a:lnTo>
                  <a:pt x="335676" y="92497"/>
                </a:lnTo>
                <a:lnTo>
                  <a:pt x="349250" y="49402"/>
                </a:lnTo>
                <a:lnTo>
                  <a:pt x="391413" y="26797"/>
                </a:lnTo>
                <a:lnTo>
                  <a:pt x="458229" y="26797"/>
                </a:lnTo>
                <a:lnTo>
                  <a:pt x="447474" y="16502"/>
                </a:lnTo>
                <a:lnTo>
                  <a:pt x="431434" y="7334"/>
                </a:lnTo>
                <a:lnTo>
                  <a:pt x="412751" y="1833"/>
                </a:lnTo>
                <a:lnTo>
                  <a:pt x="391413" y="0"/>
                </a:lnTo>
                <a:close/>
              </a:path>
              <a:path w="851534" h="276225">
                <a:moveTo>
                  <a:pt x="458229" y="26797"/>
                </a:moveTo>
                <a:lnTo>
                  <a:pt x="391413" y="26797"/>
                </a:lnTo>
                <a:lnTo>
                  <a:pt x="418750" y="32059"/>
                </a:lnTo>
                <a:lnTo>
                  <a:pt x="438277" y="47847"/>
                </a:lnTo>
                <a:lnTo>
                  <a:pt x="449992" y="74160"/>
                </a:lnTo>
                <a:lnTo>
                  <a:pt x="453898" y="110998"/>
                </a:lnTo>
                <a:lnTo>
                  <a:pt x="452897" y="130690"/>
                </a:lnTo>
                <a:lnTo>
                  <a:pt x="437895" y="175767"/>
                </a:lnTo>
                <a:lnTo>
                  <a:pt x="405749" y="197324"/>
                </a:lnTo>
                <a:lnTo>
                  <a:pt x="391413" y="198754"/>
                </a:lnTo>
                <a:lnTo>
                  <a:pt x="457268" y="198754"/>
                </a:lnTo>
                <a:lnTo>
                  <a:pt x="479059" y="158908"/>
                </a:lnTo>
                <a:lnTo>
                  <a:pt x="485139" y="110998"/>
                </a:lnTo>
                <a:lnTo>
                  <a:pt x="483617" y="86236"/>
                </a:lnTo>
                <a:lnTo>
                  <a:pt x="479059" y="64357"/>
                </a:lnTo>
                <a:lnTo>
                  <a:pt x="471477" y="45382"/>
                </a:lnTo>
                <a:lnTo>
                  <a:pt x="460883" y="29337"/>
                </a:lnTo>
                <a:lnTo>
                  <a:pt x="458229" y="26797"/>
                </a:lnTo>
                <a:close/>
              </a:path>
              <a:path w="851534" h="276225">
                <a:moveTo>
                  <a:pt x="189864" y="3810"/>
                </a:moveTo>
                <a:lnTo>
                  <a:pt x="160019" y="3810"/>
                </a:lnTo>
                <a:lnTo>
                  <a:pt x="160019" y="221868"/>
                </a:lnTo>
                <a:lnTo>
                  <a:pt x="288289" y="221868"/>
                </a:lnTo>
                <a:lnTo>
                  <a:pt x="288289" y="195072"/>
                </a:lnTo>
                <a:lnTo>
                  <a:pt x="189864" y="195072"/>
                </a:lnTo>
                <a:lnTo>
                  <a:pt x="189864" y="3810"/>
                </a:lnTo>
                <a:close/>
              </a:path>
              <a:path w="851534" h="276225">
                <a:moveTo>
                  <a:pt x="134746" y="3810"/>
                </a:moveTo>
                <a:lnTo>
                  <a:pt x="0" y="3810"/>
                </a:lnTo>
                <a:lnTo>
                  <a:pt x="0" y="221868"/>
                </a:lnTo>
                <a:lnTo>
                  <a:pt x="29845" y="221868"/>
                </a:lnTo>
                <a:lnTo>
                  <a:pt x="29845" y="116459"/>
                </a:lnTo>
                <a:lnTo>
                  <a:pt x="106425" y="116459"/>
                </a:lnTo>
                <a:lnTo>
                  <a:pt x="106425" y="91186"/>
                </a:lnTo>
                <a:lnTo>
                  <a:pt x="29845" y="91186"/>
                </a:lnTo>
                <a:lnTo>
                  <a:pt x="29845" y="30606"/>
                </a:lnTo>
                <a:lnTo>
                  <a:pt x="134746" y="30606"/>
                </a:lnTo>
                <a:lnTo>
                  <a:pt x="134746" y="3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81595" y="1442592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4" h="95250">
                <a:moveTo>
                  <a:pt x="29718" y="0"/>
                </a:moveTo>
                <a:lnTo>
                  <a:pt x="35178" y="0"/>
                </a:lnTo>
                <a:lnTo>
                  <a:pt x="40131" y="2412"/>
                </a:lnTo>
                <a:lnTo>
                  <a:pt x="44450" y="7239"/>
                </a:lnTo>
                <a:lnTo>
                  <a:pt x="48768" y="11937"/>
                </a:lnTo>
                <a:lnTo>
                  <a:pt x="50926" y="17526"/>
                </a:lnTo>
                <a:lnTo>
                  <a:pt x="50926" y="23876"/>
                </a:lnTo>
                <a:lnTo>
                  <a:pt x="37355" y="67675"/>
                </a:lnTo>
                <a:lnTo>
                  <a:pt x="7620" y="95250"/>
                </a:lnTo>
                <a:lnTo>
                  <a:pt x="0" y="84582"/>
                </a:lnTo>
                <a:lnTo>
                  <a:pt x="11187" y="74487"/>
                </a:lnTo>
                <a:lnTo>
                  <a:pt x="19208" y="65166"/>
                </a:lnTo>
                <a:lnTo>
                  <a:pt x="24038" y="56632"/>
                </a:lnTo>
                <a:lnTo>
                  <a:pt x="25653" y="48895"/>
                </a:lnTo>
                <a:lnTo>
                  <a:pt x="25653" y="44450"/>
                </a:lnTo>
                <a:lnTo>
                  <a:pt x="24129" y="40132"/>
                </a:lnTo>
                <a:lnTo>
                  <a:pt x="21208" y="35814"/>
                </a:lnTo>
                <a:lnTo>
                  <a:pt x="12573" y="31750"/>
                </a:lnTo>
                <a:lnTo>
                  <a:pt x="8381" y="25781"/>
                </a:lnTo>
                <a:lnTo>
                  <a:pt x="8381" y="18161"/>
                </a:lnTo>
                <a:lnTo>
                  <a:pt x="8381" y="12954"/>
                </a:lnTo>
                <a:lnTo>
                  <a:pt x="10413" y="8636"/>
                </a:lnTo>
                <a:lnTo>
                  <a:pt x="14477" y="5207"/>
                </a:lnTo>
                <a:lnTo>
                  <a:pt x="18542" y="1778"/>
                </a:lnTo>
                <a:lnTo>
                  <a:pt x="23622" y="0"/>
                </a:lnTo>
                <a:lnTo>
                  <a:pt x="297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6358" y="1320038"/>
            <a:ext cx="64769" cy="96520"/>
          </a:xfrm>
          <a:custGeom>
            <a:avLst/>
            <a:gdLst/>
            <a:ahLst/>
            <a:cxnLst/>
            <a:rect l="l" t="t" r="r" b="b"/>
            <a:pathLst>
              <a:path w="64770" h="96519">
                <a:moveTo>
                  <a:pt x="33782" y="0"/>
                </a:moveTo>
                <a:lnTo>
                  <a:pt x="0" y="96012"/>
                </a:lnTo>
                <a:lnTo>
                  <a:pt x="64770" y="96012"/>
                </a:lnTo>
                <a:lnTo>
                  <a:pt x="3378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5886" y="1288796"/>
            <a:ext cx="119380" cy="172085"/>
          </a:xfrm>
          <a:custGeom>
            <a:avLst/>
            <a:gdLst/>
            <a:ahLst/>
            <a:cxnLst/>
            <a:rect l="l" t="t" r="r" b="b"/>
            <a:pathLst>
              <a:path w="119379" h="172084">
                <a:moveTo>
                  <a:pt x="56642" y="0"/>
                </a:moveTo>
                <a:lnTo>
                  <a:pt x="14478" y="22605"/>
                </a:lnTo>
                <a:lnTo>
                  <a:pt x="904" y="65700"/>
                </a:lnTo>
                <a:lnTo>
                  <a:pt x="0" y="84200"/>
                </a:lnTo>
                <a:lnTo>
                  <a:pt x="928" y="102181"/>
                </a:lnTo>
                <a:lnTo>
                  <a:pt x="14859" y="146812"/>
                </a:lnTo>
                <a:lnTo>
                  <a:pt x="56642" y="171957"/>
                </a:lnTo>
                <a:lnTo>
                  <a:pt x="70977" y="170527"/>
                </a:lnTo>
                <a:lnTo>
                  <a:pt x="103124" y="148970"/>
                </a:lnTo>
                <a:lnTo>
                  <a:pt x="118125" y="103893"/>
                </a:lnTo>
                <a:lnTo>
                  <a:pt x="119126" y="84200"/>
                </a:lnTo>
                <a:lnTo>
                  <a:pt x="115220" y="47363"/>
                </a:lnTo>
                <a:lnTo>
                  <a:pt x="103505" y="21050"/>
                </a:lnTo>
                <a:lnTo>
                  <a:pt x="83978" y="5262"/>
                </a:lnTo>
                <a:lnTo>
                  <a:pt x="5664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31990" y="1265808"/>
            <a:ext cx="172085" cy="218440"/>
          </a:xfrm>
          <a:custGeom>
            <a:avLst/>
            <a:gdLst/>
            <a:ahLst/>
            <a:cxnLst/>
            <a:rect l="l" t="t" r="r" b="b"/>
            <a:pathLst>
              <a:path w="172084" h="218440">
                <a:moveTo>
                  <a:pt x="0" y="0"/>
                </a:moveTo>
                <a:lnTo>
                  <a:pt x="171703" y="0"/>
                </a:lnTo>
                <a:lnTo>
                  <a:pt x="171703" y="26796"/>
                </a:lnTo>
                <a:lnTo>
                  <a:pt x="99186" y="26796"/>
                </a:lnTo>
                <a:lnTo>
                  <a:pt x="99186" y="218058"/>
                </a:lnTo>
                <a:lnTo>
                  <a:pt x="69468" y="218058"/>
                </a:lnTo>
                <a:lnTo>
                  <a:pt x="69468" y="26796"/>
                </a:lnTo>
                <a:lnTo>
                  <a:pt x="0" y="2679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41134" y="1265808"/>
            <a:ext cx="128270" cy="218440"/>
          </a:xfrm>
          <a:custGeom>
            <a:avLst/>
            <a:gdLst/>
            <a:ahLst/>
            <a:cxnLst/>
            <a:rect l="l" t="t" r="r" b="b"/>
            <a:pathLst>
              <a:path w="128270" h="218440">
                <a:moveTo>
                  <a:pt x="0" y="0"/>
                </a:moveTo>
                <a:lnTo>
                  <a:pt x="29845" y="0"/>
                </a:lnTo>
                <a:lnTo>
                  <a:pt x="29845" y="191262"/>
                </a:lnTo>
                <a:lnTo>
                  <a:pt x="128270" y="191262"/>
                </a:lnTo>
                <a:lnTo>
                  <a:pt x="128270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81115" y="1265808"/>
            <a:ext cx="135255" cy="218440"/>
          </a:xfrm>
          <a:custGeom>
            <a:avLst/>
            <a:gdLst/>
            <a:ahLst/>
            <a:cxnLst/>
            <a:rect l="l" t="t" r="r" b="b"/>
            <a:pathLst>
              <a:path w="135254" h="218440">
                <a:moveTo>
                  <a:pt x="0" y="0"/>
                </a:moveTo>
                <a:lnTo>
                  <a:pt x="134746" y="0"/>
                </a:lnTo>
                <a:lnTo>
                  <a:pt x="134746" y="26796"/>
                </a:lnTo>
                <a:lnTo>
                  <a:pt x="29845" y="26796"/>
                </a:lnTo>
                <a:lnTo>
                  <a:pt x="29845" y="87375"/>
                </a:lnTo>
                <a:lnTo>
                  <a:pt x="106425" y="87375"/>
                </a:lnTo>
                <a:lnTo>
                  <a:pt x="106425" y="112649"/>
                </a:lnTo>
                <a:lnTo>
                  <a:pt x="29845" y="112649"/>
                </a:lnTo>
                <a:lnTo>
                  <a:pt x="29845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9081" y="1262888"/>
            <a:ext cx="179070" cy="220979"/>
          </a:xfrm>
          <a:custGeom>
            <a:avLst/>
            <a:gdLst/>
            <a:ahLst/>
            <a:cxnLst/>
            <a:rect l="l" t="t" r="r" b="b"/>
            <a:pathLst>
              <a:path w="179070" h="220980">
                <a:moveTo>
                  <a:pt x="88519" y="0"/>
                </a:moveTo>
                <a:lnTo>
                  <a:pt x="96393" y="0"/>
                </a:lnTo>
                <a:lnTo>
                  <a:pt x="178562" y="220979"/>
                </a:lnTo>
                <a:lnTo>
                  <a:pt x="145542" y="220979"/>
                </a:lnTo>
                <a:lnTo>
                  <a:pt x="130556" y="175006"/>
                </a:lnTo>
                <a:lnTo>
                  <a:pt x="49402" y="175006"/>
                </a:lnTo>
                <a:lnTo>
                  <a:pt x="33400" y="220979"/>
                </a:lnTo>
                <a:lnTo>
                  <a:pt x="0" y="220979"/>
                </a:lnTo>
                <a:lnTo>
                  <a:pt x="885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4644" y="1261999"/>
            <a:ext cx="181610" cy="226060"/>
          </a:xfrm>
          <a:custGeom>
            <a:avLst/>
            <a:gdLst/>
            <a:ahLst/>
            <a:cxnLst/>
            <a:rect l="l" t="t" r="r" b="b"/>
            <a:pathLst>
              <a:path w="181609" h="226059">
                <a:moveTo>
                  <a:pt x="87883" y="0"/>
                </a:moveTo>
                <a:lnTo>
                  <a:pt x="127904" y="7334"/>
                </a:lnTo>
                <a:lnTo>
                  <a:pt x="167947" y="45382"/>
                </a:lnTo>
                <a:lnTo>
                  <a:pt x="180087" y="86236"/>
                </a:lnTo>
                <a:lnTo>
                  <a:pt x="181609" y="110998"/>
                </a:lnTo>
                <a:lnTo>
                  <a:pt x="180087" y="136405"/>
                </a:lnTo>
                <a:lnTo>
                  <a:pt x="167947" y="178506"/>
                </a:lnTo>
                <a:lnTo>
                  <a:pt x="143873" y="208460"/>
                </a:lnTo>
                <a:lnTo>
                  <a:pt x="87883" y="225551"/>
                </a:lnTo>
                <a:lnTo>
                  <a:pt x="68355" y="223549"/>
                </a:lnTo>
                <a:lnTo>
                  <a:pt x="23368" y="193421"/>
                </a:lnTo>
                <a:lnTo>
                  <a:pt x="5826" y="156733"/>
                </a:lnTo>
                <a:lnTo>
                  <a:pt x="0" y="110998"/>
                </a:lnTo>
                <a:lnTo>
                  <a:pt x="1478" y="88274"/>
                </a:lnTo>
                <a:lnTo>
                  <a:pt x="13340" y="48686"/>
                </a:lnTo>
                <a:lnTo>
                  <a:pt x="36681" y="17841"/>
                </a:lnTo>
                <a:lnTo>
                  <a:pt x="8788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40854" y="1166316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0955" y="818388"/>
            <a:ext cx="1859280" cy="12298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200" y="836675"/>
            <a:ext cx="1766316" cy="11369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164742" y="763737"/>
            <a:ext cx="180467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FFFF00"/>
                </a:solidFill>
                <a:latin typeface="Calisto MT"/>
                <a:cs typeface="Calisto MT"/>
              </a:rPr>
              <a:t>Keys  </a:t>
            </a:r>
            <a:r>
              <a:rPr sz="4000" b="1" spc="-375" dirty="0">
                <a:solidFill>
                  <a:srgbClr val="FFFF00"/>
                </a:solidFill>
                <a:latin typeface="Calisto MT"/>
                <a:cs typeface="Calisto MT"/>
              </a:rPr>
              <a:t>V</a:t>
            </a:r>
            <a:r>
              <a:rPr sz="4000" b="1" spc="-5" dirty="0">
                <a:solidFill>
                  <a:srgbClr val="FFFF00"/>
                </a:solidFill>
                <a:latin typeface="Calisto MT"/>
                <a:cs typeface="Calisto MT"/>
              </a:rPr>
              <a:t>A</a:t>
            </a:r>
            <a:r>
              <a:rPr sz="4000" b="1" spc="-130" dirty="0">
                <a:solidFill>
                  <a:srgbClr val="FFFF00"/>
                </a:solidFill>
                <a:latin typeface="Calisto MT"/>
                <a:cs typeface="Calisto MT"/>
              </a:rPr>
              <a:t>L</a:t>
            </a:r>
            <a:r>
              <a:rPr sz="4000" b="1" spc="-5" dirty="0">
                <a:solidFill>
                  <a:srgbClr val="FFFF00"/>
                </a:solidFill>
                <a:latin typeface="Calisto MT"/>
                <a:cs typeface="Calisto MT"/>
              </a:rPr>
              <a:t>UE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38044" y="1078991"/>
            <a:ext cx="960119" cy="7132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5759" y="2868167"/>
            <a:ext cx="7780020" cy="3733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004" y="2886455"/>
            <a:ext cx="760476" cy="6233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1623" y="2886455"/>
            <a:ext cx="722376" cy="6233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004" y="3221735"/>
            <a:ext cx="1080515" cy="623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21663" y="3221735"/>
            <a:ext cx="760476" cy="6233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10283" y="3221735"/>
            <a:ext cx="473964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004" y="3557015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1623" y="3557015"/>
            <a:ext cx="2110740" cy="6233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004" y="3892296"/>
            <a:ext cx="1080515" cy="623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21663" y="3892296"/>
            <a:ext cx="760476" cy="6233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10283" y="3892296"/>
            <a:ext cx="473964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74040" y="2957271"/>
            <a:ext cx="21551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Dic={}</a:t>
            </a:r>
            <a:endParaRPr sz="22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rebuchet MS"/>
                <a:cs typeface="Trebuchet MS"/>
              </a:rPr>
              <a:t>print(Dic)  </a:t>
            </a:r>
            <a:r>
              <a:rPr sz="2200" spc="-10" dirty="0">
                <a:latin typeface="Trebuchet MS"/>
                <a:cs typeface="Trebuchet MS"/>
              </a:rPr>
              <a:t>Dic={1:2,2:3,3:4}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print(Dic)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3004" y="4227576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004" y="4562855"/>
            <a:ext cx="1080515" cy="623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1663" y="4562855"/>
            <a:ext cx="760476" cy="6233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10283" y="4562855"/>
            <a:ext cx="473964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74040" y="4298950"/>
            <a:ext cx="39770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Trebuchet MS"/>
                <a:cs typeface="Trebuchet MS"/>
              </a:rPr>
              <a:t>Dic={1:"JAVA",2:"C++",3:"HTML"}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13004" y="4898135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3004" y="5233415"/>
            <a:ext cx="1080515" cy="6233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1663" y="5233415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10283" y="5233415"/>
            <a:ext cx="473964" cy="6233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4040" y="4969890"/>
            <a:ext cx="46221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Trebuchet MS"/>
                <a:cs typeface="Trebuchet MS"/>
              </a:rPr>
              <a:t>Dic={1:"JAVA",2.0:"C++",3.14:"HTML"}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13004" y="5568696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74040" y="5640425"/>
            <a:ext cx="73190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Trebuchet MS"/>
                <a:cs typeface="Trebuchet MS"/>
              </a:rPr>
              <a:t>Dic={"BOOKS":["JAVA","C++","HTML"],"COST":(230,450,150)}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13004" y="5903976"/>
            <a:ext cx="1080515" cy="6233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21663" y="5903976"/>
            <a:ext cx="760476" cy="6233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0283" y="5903976"/>
            <a:ext cx="473964" cy="6233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56759" y="2484120"/>
            <a:ext cx="7635239" cy="23926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04003" y="2502407"/>
            <a:ext cx="760476" cy="6233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04003" y="2837688"/>
            <a:ext cx="1080515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12664" y="2837688"/>
            <a:ext cx="760476" cy="6233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01284" y="2837688"/>
            <a:ext cx="473963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04003" y="3172967"/>
            <a:ext cx="760476" cy="6233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92623" y="3172967"/>
            <a:ext cx="1940052" cy="6233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60819" y="3172967"/>
            <a:ext cx="2208276" cy="6233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97240" y="3172967"/>
            <a:ext cx="2654807" cy="6233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24628" y="3508247"/>
            <a:ext cx="1691639" cy="62331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44411" y="3508247"/>
            <a:ext cx="1921764" cy="6233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94319" y="3508247"/>
            <a:ext cx="2656331" cy="6233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24628" y="3843528"/>
            <a:ext cx="5410200" cy="62331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3810000" y="2014407"/>
            <a:ext cx="8305800" cy="226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STRING,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FLOAT,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TUPLE, </a:t>
            </a:r>
            <a:r>
              <a:rPr sz="2400" b="1" spc="-55" dirty="0">
                <a:solidFill>
                  <a:srgbClr val="FFFFFF"/>
                </a:solidFill>
                <a:latin typeface="Trebuchet MS"/>
                <a:cs typeface="Trebuchet MS"/>
              </a:rPr>
              <a:t>LIST,</a:t>
            </a:r>
            <a:r>
              <a:rPr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DICTIONARY</a:t>
            </a:r>
            <a:endParaRPr sz="2400" dirty="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  <a:spcBef>
                <a:spcPts val="1585"/>
              </a:spcBef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Dic={"BOOKS":["JAVA","C++","HTML"],"COST":(230,450,150)}</a:t>
            </a:r>
            <a:endParaRPr sz="2200" dirty="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 dirty="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Dic={1:{"Book":"Python","Pages":230,"Price":599},</a:t>
            </a:r>
            <a:endParaRPr sz="2200" dirty="0">
              <a:latin typeface="Trebuchet MS"/>
              <a:cs typeface="Trebuchet MS"/>
            </a:endParaRPr>
          </a:p>
          <a:p>
            <a:pPr marL="1426210">
              <a:lnSpc>
                <a:spcPct val="100000"/>
              </a:lnSpc>
            </a:pP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2:{"Book":"JAVA","Pages":300,"Price":400},</a:t>
            </a:r>
            <a:endParaRPr sz="2200" dirty="0">
              <a:latin typeface="Trebuchet MS"/>
              <a:cs typeface="Trebuchet MS"/>
            </a:endParaRPr>
          </a:p>
          <a:p>
            <a:pPr marL="1426210">
              <a:lnSpc>
                <a:spcPct val="100000"/>
              </a:lnSpc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3:{"Book":"C++","Pages":250,"Price":450}}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604003" y="4178808"/>
            <a:ext cx="1080515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12664" y="4178808"/>
            <a:ext cx="760476" cy="6233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01284" y="4178808"/>
            <a:ext cx="473963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765675" y="4249292"/>
            <a:ext cx="1225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465832" y="2735579"/>
            <a:ext cx="1991868" cy="6812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75560" y="2854451"/>
            <a:ext cx="1766315" cy="4724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12898" y="2892425"/>
            <a:ext cx="1691132" cy="39560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15811" y="4221479"/>
            <a:ext cx="6076187" cy="157581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61532" y="4238244"/>
            <a:ext cx="710184" cy="5699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30340" y="4238244"/>
            <a:ext cx="5644896" cy="5699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61532" y="4543044"/>
            <a:ext cx="1018032" cy="56997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38188" y="4543044"/>
            <a:ext cx="710183" cy="5699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06995" y="4543044"/>
            <a:ext cx="434340" cy="5699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61532" y="4847844"/>
            <a:ext cx="1018032" cy="56997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38188" y="4847844"/>
            <a:ext cx="710183" cy="5699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06995" y="4847844"/>
            <a:ext cx="1216152" cy="56997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61532" y="5152644"/>
            <a:ext cx="1018032" cy="56997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38188" y="5152644"/>
            <a:ext cx="710183" cy="56997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06995" y="5152644"/>
            <a:ext cx="1458468" cy="56997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308852" y="4303014"/>
            <a:ext cx="569976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00"/>
                </a:solidFill>
                <a:latin typeface="Trebuchet MS"/>
                <a:cs typeface="Trebuchet MS"/>
              </a:rPr>
              <a:t>Dic={(1,2):"JAVA",(4,6,9):"C++",(1,5,8):"HTML"}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rebuchet MS"/>
                <a:cs typeface="Trebuchet MS"/>
              </a:rPr>
              <a:t>print(Dic)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rebuchet MS"/>
                <a:cs typeface="Trebuchet MS"/>
              </a:rPr>
              <a:t>print(Dic[(1,2)])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00"/>
                </a:solidFill>
                <a:latin typeface="Trebuchet MS"/>
                <a:cs typeface="Trebuchet MS"/>
              </a:rPr>
              <a:t>print(Dic[(1,5,8)])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6200" y="6324598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477011"/>
                </a:moveTo>
                <a:lnTo>
                  <a:pt x="477012" y="477011"/>
                </a:lnTo>
                <a:lnTo>
                  <a:pt x="477012" y="0"/>
                </a:lnTo>
                <a:lnTo>
                  <a:pt x="0" y="0"/>
                </a:lnTo>
                <a:lnTo>
                  <a:pt x="0" y="477011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22936" y="5975400"/>
            <a:ext cx="1677035" cy="94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>
              <a:lnSpc>
                <a:spcPts val="2075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print(Dic)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5195"/>
              </a:lnSpc>
            </a:pPr>
            <a:r>
              <a:rPr sz="4800" b="1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8840" y="3153155"/>
            <a:ext cx="2206752" cy="218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63911" y="3348228"/>
            <a:ext cx="1618488" cy="1601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5343" y="1618488"/>
            <a:ext cx="4212336" cy="101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2647" y="1839467"/>
            <a:ext cx="3195828" cy="525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8781" y="1895601"/>
            <a:ext cx="3083560" cy="414020"/>
          </a:xfrm>
          <a:custGeom>
            <a:avLst/>
            <a:gdLst/>
            <a:ahLst/>
            <a:cxnLst/>
            <a:rect l="l" t="t" r="r" b="b"/>
            <a:pathLst>
              <a:path w="3083559" h="414019">
                <a:moveTo>
                  <a:pt x="2273935" y="1650"/>
                </a:moveTo>
                <a:lnTo>
                  <a:pt x="2242820" y="1650"/>
                </a:lnTo>
                <a:lnTo>
                  <a:pt x="2083308" y="407162"/>
                </a:lnTo>
                <a:lnTo>
                  <a:pt x="2162175" y="407162"/>
                </a:lnTo>
                <a:lnTo>
                  <a:pt x="2190115" y="326009"/>
                </a:lnTo>
                <a:lnTo>
                  <a:pt x="2402642" y="326009"/>
                </a:lnTo>
                <a:lnTo>
                  <a:pt x="2381073" y="271652"/>
                </a:lnTo>
                <a:lnTo>
                  <a:pt x="2210308" y="271652"/>
                </a:lnTo>
                <a:lnTo>
                  <a:pt x="2258314" y="123951"/>
                </a:lnTo>
                <a:lnTo>
                  <a:pt x="2322464" y="123951"/>
                </a:lnTo>
                <a:lnTo>
                  <a:pt x="2273935" y="1650"/>
                </a:lnTo>
                <a:close/>
              </a:path>
              <a:path w="3083559" h="414019">
                <a:moveTo>
                  <a:pt x="2402642" y="326009"/>
                </a:moveTo>
                <a:lnTo>
                  <a:pt x="2327148" y="326009"/>
                </a:lnTo>
                <a:lnTo>
                  <a:pt x="2356358" y="407162"/>
                </a:lnTo>
                <a:lnTo>
                  <a:pt x="2434844" y="407162"/>
                </a:lnTo>
                <a:lnTo>
                  <a:pt x="2402642" y="326009"/>
                </a:lnTo>
                <a:close/>
              </a:path>
              <a:path w="3083559" h="414019">
                <a:moveTo>
                  <a:pt x="2322464" y="123951"/>
                </a:moveTo>
                <a:lnTo>
                  <a:pt x="2258314" y="123951"/>
                </a:lnTo>
                <a:lnTo>
                  <a:pt x="2306447" y="271652"/>
                </a:lnTo>
                <a:lnTo>
                  <a:pt x="2381073" y="271652"/>
                </a:lnTo>
                <a:lnTo>
                  <a:pt x="2322464" y="123951"/>
                </a:lnTo>
                <a:close/>
              </a:path>
              <a:path w="3083559" h="414019">
                <a:moveTo>
                  <a:pt x="106807" y="4318"/>
                </a:moveTo>
                <a:lnTo>
                  <a:pt x="91922" y="4508"/>
                </a:lnTo>
                <a:lnTo>
                  <a:pt x="0" y="7365"/>
                </a:lnTo>
                <a:lnTo>
                  <a:pt x="0" y="407162"/>
                </a:lnTo>
                <a:lnTo>
                  <a:pt x="88773" y="407162"/>
                </a:lnTo>
                <a:lnTo>
                  <a:pt x="137481" y="403792"/>
                </a:lnTo>
                <a:lnTo>
                  <a:pt x="179691" y="393682"/>
                </a:lnTo>
                <a:lnTo>
                  <a:pt x="215402" y="376830"/>
                </a:lnTo>
                <a:lnTo>
                  <a:pt x="244617" y="353234"/>
                </a:lnTo>
                <a:lnTo>
                  <a:pt x="251501" y="344043"/>
                </a:lnTo>
                <a:lnTo>
                  <a:pt x="108076" y="344043"/>
                </a:lnTo>
                <a:lnTo>
                  <a:pt x="98317" y="343945"/>
                </a:lnTo>
                <a:lnTo>
                  <a:pt x="88868" y="343646"/>
                </a:lnTo>
                <a:lnTo>
                  <a:pt x="79752" y="343132"/>
                </a:lnTo>
                <a:lnTo>
                  <a:pt x="70993" y="342392"/>
                </a:lnTo>
                <a:lnTo>
                  <a:pt x="70993" y="69342"/>
                </a:lnTo>
                <a:lnTo>
                  <a:pt x="80895" y="68508"/>
                </a:lnTo>
                <a:lnTo>
                  <a:pt x="89630" y="67913"/>
                </a:lnTo>
                <a:lnTo>
                  <a:pt x="97174" y="67556"/>
                </a:lnTo>
                <a:lnTo>
                  <a:pt x="103504" y="67437"/>
                </a:lnTo>
                <a:lnTo>
                  <a:pt x="255016" y="67437"/>
                </a:lnTo>
                <a:lnTo>
                  <a:pt x="245364" y="55499"/>
                </a:lnTo>
                <a:lnTo>
                  <a:pt x="217481" y="33143"/>
                </a:lnTo>
                <a:lnTo>
                  <a:pt x="185086" y="17145"/>
                </a:lnTo>
                <a:lnTo>
                  <a:pt x="148191" y="7528"/>
                </a:lnTo>
                <a:lnTo>
                  <a:pt x="106807" y="4318"/>
                </a:lnTo>
                <a:close/>
              </a:path>
              <a:path w="3083559" h="414019">
                <a:moveTo>
                  <a:pt x="255016" y="67437"/>
                </a:moveTo>
                <a:lnTo>
                  <a:pt x="103504" y="67437"/>
                </a:lnTo>
                <a:lnTo>
                  <a:pt x="155698" y="75461"/>
                </a:lnTo>
                <a:lnTo>
                  <a:pt x="193008" y="99536"/>
                </a:lnTo>
                <a:lnTo>
                  <a:pt x="215411" y="139660"/>
                </a:lnTo>
                <a:lnTo>
                  <a:pt x="222885" y="195834"/>
                </a:lnTo>
                <a:lnTo>
                  <a:pt x="220980" y="228955"/>
                </a:lnTo>
                <a:lnTo>
                  <a:pt x="205740" y="283577"/>
                </a:lnTo>
                <a:lnTo>
                  <a:pt x="175710" y="322129"/>
                </a:lnTo>
                <a:lnTo>
                  <a:pt x="133558" y="341612"/>
                </a:lnTo>
                <a:lnTo>
                  <a:pt x="108076" y="344043"/>
                </a:lnTo>
                <a:lnTo>
                  <a:pt x="251501" y="344043"/>
                </a:lnTo>
                <a:lnTo>
                  <a:pt x="267338" y="322894"/>
                </a:lnTo>
                <a:lnTo>
                  <a:pt x="283565" y="285807"/>
                </a:lnTo>
                <a:lnTo>
                  <a:pt x="293300" y="241972"/>
                </a:lnTo>
                <a:lnTo>
                  <a:pt x="296545" y="191388"/>
                </a:lnTo>
                <a:lnTo>
                  <a:pt x="293352" y="151171"/>
                </a:lnTo>
                <a:lnTo>
                  <a:pt x="283765" y="115109"/>
                </a:lnTo>
                <a:lnTo>
                  <a:pt x="267773" y="83214"/>
                </a:lnTo>
                <a:lnTo>
                  <a:pt x="255016" y="67437"/>
                </a:lnTo>
                <a:close/>
              </a:path>
              <a:path w="3083559" h="414019">
                <a:moveTo>
                  <a:pt x="2587371" y="2921"/>
                </a:moveTo>
                <a:lnTo>
                  <a:pt x="2574107" y="3061"/>
                </a:lnTo>
                <a:lnTo>
                  <a:pt x="2558891" y="3476"/>
                </a:lnTo>
                <a:lnTo>
                  <a:pt x="2481595" y="6973"/>
                </a:lnTo>
                <a:lnTo>
                  <a:pt x="2476500" y="7112"/>
                </a:lnTo>
                <a:lnTo>
                  <a:pt x="2476500" y="407162"/>
                </a:lnTo>
                <a:lnTo>
                  <a:pt x="2550160" y="407162"/>
                </a:lnTo>
                <a:lnTo>
                  <a:pt x="2550160" y="240030"/>
                </a:lnTo>
                <a:lnTo>
                  <a:pt x="2674312" y="240030"/>
                </a:lnTo>
                <a:lnTo>
                  <a:pt x="2665729" y="226949"/>
                </a:lnTo>
                <a:lnTo>
                  <a:pt x="2681041" y="219856"/>
                </a:lnTo>
                <a:lnTo>
                  <a:pt x="2694971" y="210597"/>
                </a:lnTo>
                <a:lnTo>
                  <a:pt x="2707520" y="199195"/>
                </a:lnTo>
                <a:lnTo>
                  <a:pt x="2718689" y="185674"/>
                </a:lnTo>
                <a:lnTo>
                  <a:pt x="2721196" y="181610"/>
                </a:lnTo>
                <a:lnTo>
                  <a:pt x="2580259" y="181610"/>
                </a:lnTo>
                <a:lnTo>
                  <a:pt x="2574466" y="181494"/>
                </a:lnTo>
                <a:lnTo>
                  <a:pt x="2567543" y="181165"/>
                </a:lnTo>
                <a:lnTo>
                  <a:pt x="2550160" y="179959"/>
                </a:lnTo>
                <a:lnTo>
                  <a:pt x="2550160" y="68834"/>
                </a:lnTo>
                <a:lnTo>
                  <a:pt x="2558542" y="67690"/>
                </a:lnTo>
                <a:lnTo>
                  <a:pt x="2566543" y="67183"/>
                </a:lnTo>
                <a:lnTo>
                  <a:pt x="2727439" y="67183"/>
                </a:lnTo>
                <a:lnTo>
                  <a:pt x="2715387" y="45413"/>
                </a:lnTo>
                <a:lnTo>
                  <a:pt x="2684907" y="21810"/>
                </a:lnTo>
                <a:lnTo>
                  <a:pt x="2642235" y="7644"/>
                </a:lnTo>
                <a:lnTo>
                  <a:pt x="2587371" y="2921"/>
                </a:lnTo>
                <a:close/>
              </a:path>
              <a:path w="3083559" h="414019">
                <a:moveTo>
                  <a:pt x="2674312" y="240030"/>
                </a:moveTo>
                <a:lnTo>
                  <a:pt x="2550160" y="240030"/>
                </a:lnTo>
                <a:lnTo>
                  <a:pt x="2575941" y="241363"/>
                </a:lnTo>
                <a:lnTo>
                  <a:pt x="2586414" y="241744"/>
                </a:lnTo>
                <a:lnTo>
                  <a:pt x="2595245" y="241935"/>
                </a:lnTo>
                <a:lnTo>
                  <a:pt x="2702052" y="407162"/>
                </a:lnTo>
                <a:lnTo>
                  <a:pt x="2783967" y="407162"/>
                </a:lnTo>
                <a:lnTo>
                  <a:pt x="2674312" y="240030"/>
                </a:lnTo>
                <a:close/>
              </a:path>
              <a:path w="3083559" h="414019">
                <a:moveTo>
                  <a:pt x="2818638" y="7112"/>
                </a:moveTo>
                <a:lnTo>
                  <a:pt x="2743200" y="7112"/>
                </a:lnTo>
                <a:lnTo>
                  <a:pt x="2878074" y="243077"/>
                </a:lnTo>
                <a:lnTo>
                  <a:pt x="2878074" y="407162"/>
                </a:lnTo>
                <a:lnTo>
                  <a:pt x="2949067" y="407162"/>
                </a:lnTo>
                <a:lnTo>
                  <a:pt x="2949067" y="243077"/>
                </a:lnTo>
                <a:lnTo>
                  <a:pt x="2986238" y="177800"/>
                </a:lnTo>
                <a:lnTo>
                  <a:pt x="2913379" y="177800"/>
                </a:lnTo>
                <a:lnTo>
                  <a:pt x="2818638" y="7112"/>
                </a:lnTo>
                <a:close/>
              </a:path>
              <a:path w="3083559" h="414019">
                <a:moveTo>
                  <a:pt x="2727439" y="67183"/>
                </a:moveTo>
                <a:lnTo>
                  <a:pt x="2574290" y="67183"/>
                </a:lnTo>
                <a:lnTo>
                  <a:pt x="2596433" y="67919"/>
                </a:lnTo>
                <a:lnTo>
                  <a:pt x="2615422" y="70119"/>
                </a:lnTo>
                <a:lnTo>
                  <a:pt x="2653553" y="85869"/>
                </a:lnTo>
                <a:lnTo>
                  <a:pt x="2665984" y="120142"/>
                </a:lnTo>
                <a:lnTo>
                  <a:pt x="2664698" y="136836"/>
                </a:lnTo>
                <a:lnTo>
                  <a:pt x="2633622" y="174537"/>
                </a:lnTo>
                <a:lnTo>
                  <a:pt x="2580259" y="181610"/>
                </a:lnTo>
                <a:lnTo>
                  <a:pt x="2721196" y="181610"/>
                </a:lnTo>
                <a:lnTo>
                  <a:pt x="2727930" y="170695"/>
                </a:lnTo>
                <a:lnTo>
                  <a:pt x="2734516" y="154908"/>
                </a:lnTo>
                <a:lnTo>
                  <a:pt x="2738459" y="138310"/>
                </a:lnTo>
                <a:lnTo>
                  <a:pt x="2739771" y="120903"/>
                </a:lnTo>
                <a:lnTo>
                  <a:pt x="2733675" y="78446"/>
                </a:lnTo>
                <a:lnTo>
                  <a:pt x="2727439" y="67183"/>
                </a:lnTo>
                <a:close/>
              </a:path>
              <a:path w="3083559" h="414019">
                <a:moveTo>
                  <a:pt x="3083433" y="7112"/>
                </a:moveTo>
                <a:lnTo>
                  <a:pt x="3008376" y="7112"/>
                </a:lnTo>
                <a:lnTo>
                  <a:pt x="2913379" y="177800"/>
                </a:lnTo>
                <a:lnTo>
                  <a:pt x="2986238" y="177800"/>
                </a:lnTo>
                <a:lnTo>
                  <a:pt x="3083433" y="7112"/>
                </a:lnTo>
                <a:close/>
              </a:path>
              <a:path w="3083559" h="414019">
                <a:moveTo>
                  <a:pt x="1509268" y="0"/>
                </a:moveTo>
                <a:lnTo>
                  <a:pt x="1438798" y="14763"/>
                </a:lnTo>
                <a:lnTo>
                  <a:pt x="1384046" y="59055"/>
                </a:lnTo>
                <a:lnTo>
                  <a:pt x="1348898" y="124809"/>
                </a:lnTo>
                <a:lnTo>
                  <a:pt x="1340111" y="162603"/>
                </a:lnTo>
                <a:lnTo>
                  <a:pt x="1337183" y="203708"/>
                </a:lnTo>
                <a:lnTo>
                  <a:pt x="1339873" y="249977"/>
                </a:lnTo>
                <a:lnTo>
                  <a:pt x="1347946" y="291068"/>
                </a:lnTo>
                <a:lnTo>
                  <a:pt x="1361400" y="326991"/>
                </a:lnTo>
                <a:lnTo>
                  <a:pt x="1404098" y="382355"/>
                </a:lnTo>
                <a:lnTo>
                  <a:pt x="1465871" y="410497"/>
                </a:lnTo>
                <a:lnTo>
                  <a:pt x="1503807" y="414020"/>
                </a:lnTo>
                <a:lnTo>
                  <a:pt x="1545123" y="410469"/>
                </a:lnTo>
                <a:lnTo>
                  <a:pt x="1581451" y="399811"/>
                </a:lnTo>
                <a:lnTo>
                  <a:pt x="1612802" y="382033"/>
                </a:lnTo>
                <a:lnTo>
                  <a:pt x="1639189" y="357124"/>
                </a:lnTo>
                <a:lnTo>
                  <a:pt x="1643387" y="350900"/>
                </a:lnTo>
                <a:lnTo>
                  <a:pt x="1503807" y="350900"/>
                </a:lnTo>
                <a:lnTo>
                  <a:pt x="1482492" y="348495"/>
                </a:lnTo>
                <a:lnTo>
                  <a:pt x="1447960" y="329255"/>
                </a:lnTo>
                <a:lnTo>
                  <a:pt x="1424310" y="291183"/>
                </a:lnTo>
                <a:lnTo>
                  <a:pt x="1412448" y="236803"/>
                </a:lnTo>
                <a:lnTo>
                  <a:pt x="1410970" y="203708"/>
                </a:lnTo>
                <a:lnTo>
                  <a:pt x="1412563" y="173136"/>
                </a:lnTo>
                <a:lnTo>
                  <a:pt x="1425275" y="121804"/>
                </a:lnTo>
                <a:lnTo>
                  <a:pt x="1450439" y="84496"/>
                </a:lnTo>
                <a:lnTo>
                  <a:pt x="1486912" y="65498"/>
                </a:lnTo>
                <a:lnTo>
                  <a:pt x="1509268" y="63119"/>
                </a:lnTo>
                <a:lnTo>
                  <a:pt x="1647750" y="63119"/>
                </a:lnTo>
                <a:lnTo>
                  <a:pt x="1641221" y="53467"/>
                </a:lnTo>
                <a:lnTo>
                  <a:pt x="1615834" y="30057"/>
                </a:lnTo>
                <a:lnTo>
                  <a:pt x="1585388" y="13350"/>
                </a:lnTo>
                <a:lnTo>
                  <a:pt x="1549870" y="3335"/>
                </a:lnTo>
                <a:lnTo>
                  <a:pt x="1509268" y="0"/>
                </a:lnTo>
                <a:close/>
              </a:path>
              <a:path w="3083559" h="414019">
                <a:moveTo>
                  <a:pt x="1647750" y="63119"/>
                </a:moveTo>
                <a:lnTo>
                  <a:pt x="1509268" y="63119"/>
                </a:lnTo>
                <a:lnTo>
                  <a:pt x="1554680" y="71905"/>
                </a:lnTo>
                <a:lnTo>
                  <a:pt x="1587103" y="98266"/>
                </a:lnTo>
                <a:lnTo>
                  <a:pt x="1606548" y="142200"/>
                </a:lnTo>
                <a:lnTo>
                  <a:pt x="1613027" y="203708"/>
                </a:lnTo>
                <a:lnTo>
                  <a:pt x="1611286" y="237476"/>
                </a:lnTo>
                <a:lnTo>
                  <a:pt x="1597328" y="292201"/>
                </a:lnTo>
                <a:lnTo>
                  <a:pt x="1569511" y="329684"/>
                </a:lnTo>
                <a:lnTo>
                  <a:pt x="1528883" y="348543"/>
                </a:lnTo>
                <a:lnTo>
                  <a:pt x="1503807" y="350900"/>
                </a:lnTo>
                <a:lnTo>
                  <a:pt x="1643387" y="350900"/>
                </a:lnTo>
                <a:lnTo>
                  <a:pt x="1660024" y="326241"/>
                </a:lnTo>
                <a:lnTo>
                  <a:pt x="1674907" y="290369"/>
                </a:lnTo>
                <a:lnTo>
                  <a:pt x="1683837" y="249521"/>
                </a:lnTo>
                <a:lnTo>
                  <a:pt x="1686814" y="203708"/>
                </a:lnTo>
                <a:lnTo>
                  <a:pt x="1683958" y="158033"/>
                </a:lnTo>
                <a:lnTo>
                  <a:pt x="1675399" y="117776"/>
                </a:lnTo>
                <a:lnTo>
                  <a:pt x="1661150" y="82925"/>
                </a:lnTo>
                <a:lnTo>
                  <a:pt x="1647750" y="63119"/>
                </a:lnTo>
                <a:close/>
              </a:path>
              <a:path w="3083559" h="414019">
                <a:moveTo>
                  <a:pt x="1903005" y="159512"/>
                </a:moveTo>
                <a:lnTo>
                  <a:pt x="1817751" y="159512"/>
                </a:lnTo>
                <a:lnTo>
                  <a:pt x="2011934" y="412623"/>
                </a:lnTo>
                <a:lnTo>
                  <a:pt x="2040890" y="412623"/>
                </a:lnTo>
                <a:lnTo>
                  <a:pt x="2040890" y="248538"/>
                </a:lnTo>
                <a:lnTo>
                  <a:pt x="1972691" y="248538"/>
                </a:lnTo>
                <a:lnTo>
                  <a:pt x="1903005" y="159512"/>
                </a:lnTo>
                <a:close/>
              </a:path>
              <a:path w="3083559" h="414019">
                <a:moveTo>
                  <a:pt x="1783715" y="7112"/>
                </a:moveTo>
                <a:lnTo>
                  <a:pt x="1749552" y="7112"/>
                </a:lnTo>
                <a:lnTo>
                  <a:pt x="1749552" y="407415"/>
                </a:lnTo>
                <a:lnTo>
                  <a:pt x="1817751" y="407415"/>
                </a:lnTo>
                <a:lnTo>
                  <a:pt x="1817751" y="159512"/>
                </a:lnTo>
                <a:lnTo>
                  <a:pt x="1903005" y="159512"/>
                </a:lnTo>
                <a:lnTo>
                  <a:pt x="1783715" y="7112"/>
                </a:lnTo>
                <a:close/>
              </a:path>
              <a:path w="3083559" h="414019">
                <a:moveTo>
                  <a:pt x="2040890" y="7112"/>
                </a:moveTo>
                <a:lnTo>
                  <a:pt x="1972691" y="7112"/>
                </a:lnTo>
                <a:lnTo>
                  <a:pt x="1972691" y="248538"/>
                </a:lnTo>
                <a:lnTo>
                  <a:pt x="2040890" y="248538"/>
                </a:lnTo>
                <a:lnTo>
                  <a:pt x="2040890" y="7112"/>
                </a:lnTo>
                <a:close/>
              </a:path>
              <a:path w="3083559" h="414019">
                <a:moveTo>
                  <a:pt x="1273302" y="7112"/>
                </a:moveTo>
                <a:lnTo>
                  <a:pt x="1202309" y="7112"/>
                </a:lnTo>
                <a:lnTo>
                  <a:pt x="1202309" y="407162"/>
                </a:lnTo>
                <a:lnTo>
                  <a:pt x="1273302" y="407162"/>
                </a:lnTo>
                <a:lnTo>
                  <a:pt x="1273302" y="7112"/>
                </a:lnTo>
                <a:close/>
              </a:path>
              <a:path w="3083559" h="414019">
                <a:moveTo>
                  <a:pt x="1020699" y="70103"/>
                </a:moveTo>
                <a:lnTo>
                  <a:pt x="949706" y="70103"/>
                </a:lnTo>
                <a:lnTo>
                  <a:pt x="949706" y="407162"/>
                </a:lnTo>
                <a:lnTo>
                  <a:pt x="1020699" y="407162"/>
                </a:lnTo>
                <a:lnTo>
                  <a:pt x="1020699" y="70103"/>
                </a:lnTo>
                <a:close/>
              </a:path>
              <a:path w="3083559" h="414019">
                <a:moveTo>
                  <a:pt x="1153795" y="7112"/>
                </a:moveTo>
                <a:lnTo>
                  <a:pt x="822451" y="7112"/>
                </a:lnTo>
                <a:lnTo>
                  <a:pt x="822451" y="70103"/>
                </a:lnTo>
                <a:lnTo>
                  <a:pt x="1153795" y="70103"/>
                </a:lnTo>
                <a:lnTo>
                  <a:pt x="1153795" y="7112"/>
                </a:lnTo>
                <a:close/>
              </a:path>
              <a:path w="3083559" h="414019">
                <a:moveTo>
                  <a:pt x="432053" y="7112"/>
                </a:moveTo>
                <a:lnTo>
                  <a:pt x="361061" y="7112"/>
                </a:lnTo>
                <a:lnTo>
                  <a:pt x="361061" y="407162"/>
                </a:lnTo>
                <a:lnTo>
                  <a:pt x="432053" y="407162"/>
                </a:lnTo>
                <a:lnTo>
                  <a:pt x="432053" y="7112"/>
                </a:lnTo>
                <a:close/>
              </a:path>
              <a:path w="3083559" h="414019">
                <a:moveTo>
                  <a:pt x="679196" y="253"/>
                </a:moveTo>
                <a:lnTo>
                  <a:pt x="640883" y="3990"/>
                </a:lnTo>
                <a:lnTo>
                  <a:pt x="575022" y="33847"/>
                </a:lnTo>
                <a:lnTo>
                  <a:pt x="524920" y="91588"/>
                </a:lnTo>
                <a:lnTo>
                  <a:pt x="508809" y="126888"/>
                </a:lnTo>
                <a:lnTo>
                  <a:pt x="499151" y="165832"/>
                </a:lnTo>
                <a:lnTo>
                  <a:pt x="495935" y="208407"/>
                </a:lnTo>
                <a:lnTo>
                  <a:pt x="498840" y="253529"/>
                </a:lnTo>
                <a:lnTo>
                  <a:pt x="507555" y="293639"/>
                </a:lnTo>
                <a:lnTo>
                  <a:pt x="542417" y="358775"/>
                </a:lnTo>
                <a:lnTo>
                  <a:pt x="598185" y="400208"/>
                </a:lnTo>
                <a:lnTo>
                  <a:pt x="672719" y="414020"/>
                </a:lnTo>
                <a:lnTo>
                  <a:pt x="712104" y="411136"/>
                </a:lnTo>
                <a:lnTo>
                  <a:pt x="746442" y="402478"/>
                </a:lnTo>
                <a:lnTo>
                  <a:pt x="775731" y="388034"/>
                </a:lnTo>
                <a:lnTo>
                  <a:pt x="799973" y="367792"/>
                </a:lnTo>
                <a:lnTo>
                  <a:pt x="790197" y="350900"/>
                </a:lnTo>
                <a:lnTo>
                  <a:pt x="678434" y="350900"/>
                </a:lnTo>
                <a:lnTo>
                  <a:pt x="654927" y="348543"/>
                </a:lnTo>
                <a:lnTo>
                  <a:pt x="615390" y="329684"/>
                </a:lnTo>
                <a:lnTo>
                  <a:pt x="586384" y="292677"/>
                </a:lnTo>
                <a:lnTo>
                  <a:pt x="571577" y="241762"/>
                </a:lnTo>
                <a:lnTo>
                  <a:pt x="569722" y="211327"/>
                </a:lnTo>
                <a:lnTo>
                  <a:pt x="571720" y="180631"/>
                </a:lnTo>
                <a:lnTo>
                  <a:pt x="587670" y="127621"/>
                </a:lnTo>
                <a:lnTo>
                  <a:pt x="618722" y="86947"/>
                </a:lnTo>
                <a:lnTo>
                  <a:pt x="659731" y="65992"/>
                </a:lnTo>
                <a:lnTo>
                  <a:pt x="683641" y="63373"/>
                </a:lnTo>
                <a:lnTo>
                  <a:pt x="771892" y="63373"/>
                </a:lnTo>
                <a:lnTo>
                  <a:pt x="789304" y="28321"/>
                </a:lnTo>
                <a:lnTo>
                  <a:pt x="766921" y="16059"/>
                </a:lnTo>
                <a:lnTo>
                  <a:pt x="741108" y="7286"/>
                </a:lnTo>
                <a:lnTo>
                  <a:pt x="711866" y="2014"/>
                </a:lnTo>
                <a:lnTo>
                  <a:pt x="679196" y="253"/>
                </a:lnTo>
                <a:close/>
              </a:path>
              <a:path w="3083559" h="414019">
                <a:moveTo>
                  <a:pt x="766826" y="310514"/>
                </a:moveTo>
                <a:lnTo>
                  <a:pt x="749353" y="328183"/>
                </a:lnTo>
                <a:lnTo>
                  <a:pt x="728773" y="340804"/>
                </a:lnTo>
                <a:lnTo>
                  <a:pt x="705121" y="348376"/>
                </a:lnTo>
                <a:lnTo>
                  <a:pt x="678434" y="350900"/>
                </a:lnTo>
                <a:lnTo>
                  <a:pt x="790197" y="350900"/>
                </a:lnTo>
                <a:lnTo>
                  <a:pt x="766826" y="310514"/>
                </a:lnTo>
                <a:close/>
              </a:path>
              <a:path w="3083559" h="414019">
                <a:moveTo>
                  <a:pt x="771892" y="63373"/>
                </a:moveTo>
                <a:lnTo>
                  <a:pt x="683641" y="63373"/>
                </a:lnTo>
                <a:lnTo>
                  <a:pt x="708142" y="64851"/>
                </a:lnTo>
                <a:lnTo>
                  <a:pt x="729059" y="69294"/>
                </a:lnTo>
                <a:lnTo>
                  <a:pt x="746380" y="76713"/>
                </a:lnTo>
                <a:lnTo>
                  <a:pt x="760095" y="87122"/>
                </a:lnTo>
                <a:lnTo>
                  <a:pt x="771892" y="63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9090" y="2019554"/>
            <a:ext cx="96520" cy="147955"/>
          </a:xfrm>
          <a:custGeom>
            <a:avLst/>
            <a:gdLst/>
            <a:ahLst/>
            <a:cxnLst/>
            <a:rect l="l" t="t" r="r" b="b"/>
            <a:pathLst>
              <a:path w="96520" h="147955">
                <a:moveTo>
                  <a:pt x="48005" y="0"/>
                </a:moveTo>
                <a:lnTo>
                  <a:pt x="0" y="147700"/>
                </a:lnTo>
                <a:lnTo>
                  <a:pt x="96138" y="147700"/>
                </a:lnTo>
                <a:lnTo>
                  <a:pt x="4800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9775" y="1963039"/>
            <a:ext cx="152400" cy="276860"/>
          </a:xfrm>
          <a:custGeom>
            <a:avLst/>
            <a:gdLst/>
            <a:ahLst/>
            <a:cxnLst/>
            <a:rect l="l" t="t" r="r" b="b"/>
            <a:pathLst>
              <a:path w="152400" h="276860">
                <a:moveTo>
                  <a:pt x="32511" y="0"/>
                </a:moveTo>
                <a:lnTo>
                  <a:pt x="26181" y="119"/>
                </a:lnTo>
                <a:lnTo>
                  <a:pt x="18637" y="476"/>
                </a:lnTo>
                <a:lnTo>
                  <a:pt x="9902" y="1071"/>
                </a:lnTo>
                <a:lnTo>
                  <a:pt x="0" y="1905"/>
                </a:lnTo>
                <a:lnTo>
                  <a:pt x="0" y="274955"/>
                </a:lnTo>
                <a:lnTo>
                  <a:pt x="8759" y="275695"/>
                </a:lnTo>
                <a:lnTo>
                  <a:pt x="17875" y="276209"/>
                </a:lnTo>
                <a:lnTo>
                  <a:pt x="27324" y="276508"/>
                </a:lnTo>
                <a:lnTo>
                  <a:pt x="37083" y="276606"/>
                </a:lnTo>
                <a:lnTo>
                  <a:pt x="62565" y="274175"/>
                </a:lnTo>
                <a:lnTo>
                  <a:pt x="104717" y="254692"/>
                </a:lnTo>
                <a:lnTo>
                  <a:pt x="134747" y="216140"/>
                </a:lnTo>
                <a:lnTo>
                  <a:pt x="149987" y="161518"/>
                </a:lnTo>
                <a:lnTo>
                  <a:pt x="151892" y="128397"/>
                </a:lnTo>
                <a:lnTo>
                  <a:pt x="144418" y="72223"/>
                </a:lnTo>
                <a:lnTo>
                  <a:pt x="122015" y="32099"/>
                </a:lnTo>
                <a:lnTo>
                  <a:pt x="84705" y="8024"/>
                </a:lnTo>
                <a:lnTo>
                  <a:pt x="325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9797" y="1953641"/>
            <a:ext cx="134112" cy="132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99752" y="1958720"/>
            <a:ext cx="202565" cy="288290"/>
          </a:xfrm>
          <a:custGeom>
            <a:avLst/>
            <a:gdLst/>
            <a:ahLst/>
            <a:cxnLst/>
            <a:rect l="l" t="t" r="r" b="b"/>
            <a:pathLst>
              <a:path w="202565" h="288289">
                <a:moveTo>
                  <a:pt x="98298" y="0"/>
                </a:moveTo>
                <a:lnTo>
                  <a:pt x="56324" y="9509"/>
                </a:lnTo>
                <a:lnTo>
                  <a:pt x="25400" y="37973"/>
                </a:lnTo>
                <a:lnTo>
                  <a:pt x="6365" y="82708"/>
                </a:lnTo>
                <a:lnTo>
                  <a:pt x="0" y="140588"/>
                </a:lnTo>
                <a:lnTo>
                  <a:pt x="1478" y="173684"/>
                </a:lnTo>
                <a:lnTo>
                  <a:pt x="13340" y="228064"/>
                </a:lnTo>
                <a:lnTo>
                  <a:pt x="36990" y="266136"/>
                </a:lnTo>
                <a:lnTo>
                  <a:pt x="71522" y="285376"/>
                </a:lnTo>
                <a:lnTo>
                  <a:pt x="92837" y="287781"/>
                </a:lnTo>
                <a:lnTo>
                  <a:pt x="117913" y="285424"/>
                </a:lnTo>
                <a:lnTo>
                  <a:pt x="158541" y="266565"/>
                </a:lnTo>
                <a:lnTo>
                  <a:pt x="186358" y="229082"/>
                </a:lnTo>
                <a:lnTo>
                  <a:pt x="200316" y="174357"/>
                </a:lnTo>
                <a:lnTo>
                  <a:pt x="202056" y="140588"/>
                </a:lnTo>
                <a:lnTo>
                  <a:pt x="195578" y="79081"/>
                </a:lnTo>
                <a:lnTo>
                  <a:pt x="176133" y="35147"/>
                </a:lnTo>
                <a:lnTo>
                  <a:pt x="143710" y="8786"/>
                </a:lnTo>
                <a:lnTo>
                  <a:pt x="982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1981" y="1902714"/>
            <a:ext cx="340360" cy="400050"/>
          </a:xfrm>
          <a:custGeom>
            <a:avLst/>
            <a:gdLst/>
            <a:ahLst/>
            <a:cxnLst/>
            <a:rect l="l" t="t" r="r" b="b"/>
            <a:pathLst>
              <a:path w="340359" h="400050">
                <a:moveTo>
                  <a:pt x="0" y="0"/>
                </a:moveTo>
                <a:lnTo>
                  <a:pt x="75438" y="0"/>
                </a:lnTo>
                <a:lnTo>
                  <a:pt x="170179" y="170687"/>
                </a:lnTo>
                <a:lnTo>
                  <a:pt x="265175" y="0"/>
                </a:lnTo>
                <a:lnTo>
                  <a:pt x="340233" y="0"/>
                </a:lnTo>
                <a:lnTo>
                  <a:pt x="205867" y="235965"/>
                </a:lnTo>
                <a:lnTo>
                  <a:pt x="205867" y="400050"/>
                </a:lnTo>
                <a:lnTo>
                  <a:pt x="134874" y="400050"/>
                </a:lnTo>
                <a:lnTo>
                  <a:pt x="134874" y="23596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38333" y="1902714"/>
            <a:ext cx="291465" cy="405765"/>
          </a:xfrm>
          <a:custGeom>
            <a:avLst/>
            <a:gdLst/>
            <a:ahLst/>
            <a:cxnLst/>
            <a:rect l="l" t="t" r="r" b="b"/>
            <a:pathLst>
              <a:path w="291465" h="405764">
                <a:moveTo>
                  <a:pt x="0" y="0"/>
                </a:moveTo>
                <a:lnTo>
                  <a:pt x="34163" y="0"/>
                </a:lnTo>
                <a:lnTo>
                  <a:pt x="223139" y="241426"/>
                </a:lnTo>
                <a:lnTo>
                  <a:pt x="223139" y="0"/>
                </a:lnTo>
                <a:lnTo>
                  <a:pt x="291338" y="0"/>
                </a:lnTo>
                <a:lnTo>
                  <a:pt x="291338" y="405511"/>
                </a:lnTo>
                <a:lnTo>
                  <a:pt x="262382" y="405511"/>
                </a:lnTo>
                <a:lnTo>
                  <a:pt x="68199" y="152400"/>
                </a:lnTo>
                <a:lnTo>
                  <a:pt x="68199" y="400303"/>
                </a:lnTo>
                <a:lnTo>
                  <a:pt x="0" y="40030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91091" y="1902714"/>
            <a:ext cx="71120" cy="400050"/>
          </a:xfrm>
          <a:custGeom>
            <a:avLst/>
            <a:gdLst/>
            <a:ahLst/>
            <a:cxnLst/>
            <a:rect l="l" t="t" r="r" b="b"/>
            <a:pathLst>
              <a:path w="71120" h="400050">
                <a:moveTo>
                  <a:pt x="0" y="0"/>
                </a:moveTo>
                <a:lnTo>
                  <a:pt x="70992" y="0"/>
                </a:lnTo>
                <a:lnTo>
                  <a:pt x="70992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1233" y="1902714"/>
            <a:ext cx="331470" cy="400050"/>
          </a:xfrm>
          <a:custGeom>
            <a:avLst/>
            <a:gdLst/>
            <a:ahLst/>
            <a:cxnLst/>
            <a:rect l="l" t="t" r="r" b="b"/>
            <a:pathLst>
              <a:path w="331470" h="400050">
                <a:moveTo>
                  <a:pt x="0" y="0"/>
                </a:moveTo>
                <a:lnTo>
                  <a:pt x="331343" y="0"/>
                </a:lnTo>
                <a:lnTo>
                  <a:pt x="331343" y="62991"/>
                </a:lnTo>
                <a:lnTo>
                  <a:pt x="198247" y="62991"/>
                </a:lnTo>
                <a:lnTo>
                  <a:pt x="198247" y="400050"/>
                </a:lnTo>
                <a:lnTo>
                  <a:pt x="127254" y="400050"/>
                </a:lnTo>
                <a:lnTo>
                  <a:pt x="127254" y="62991"/>
                </a:lnTo>
                <a:lnTo>
                  <a:pt x="0" y="6299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9843" y="1902714"/>
            <a:ext cx="71120" cy="400050"/>
          </a:xfrm>
          <a:custGeom>
            <a:avLst/>
            <a:gdLst/>
            <a:ahLst/>
            <a:cxnLst/>
            <a:rect l="l" t="t" r="r" b="b"/>
            <a:pathLst>
              <a:path w="71120" h="400050">
                <a:moveTo>
                  <a:pt x="0" y="0"/>
                </a:moveTo>
                <a:lnTo>
                  <a:pt x="70992" y="0"/>
                </a:lnTo>
                <a:lnTo>
                  <a:pt x="70992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8781" y="1899920"/>
            <a:ext cx="296545" cy="403225"/>
          </a:xfrm>
          <a:custGeom>
            <a:avLst/>
            <a:gdLst/>
            <a:ahLst/>
            <a:cxnLst/>
            <a:rect l="l" t="t" r="r" b="b"/>
            <a:pathLst>
              <a:path w="296545" h="403225">
                <a:moveTo>
                  <a:pt x="106807" y="0"/>
                </a:moveTo>
                <a:lnTo>
                  <a:pt x="148191" y="3210"/>
                </a:lnTo>
                <a:lnTo>
                  <a:pt x="185086" y="12826"/>
                </a:lnTo>
                <a:lnTo>
                  <a:pt x="245364" y="51180"/>
                </a:lnTo>
                <a:lnTo>
                  <a:pt x="283765" y="110791"/>
                </a:lnTo>
                <a:lnTo>
                  <a:pt x="296545" y="187070"/>
                </a:lnTo>
                <a:lnTo>
                  <a:pt x="293300" y="237654"/>
                </a:lnTo>
                <a:lnTo>
                  <a:pt x="283565" y="281489"/>
                </a:lnTo>
                <a:lnTo>
                  <a:pt x="267338" y="318576"/>
                </a:lnTo>
                <a:lnTo>
                  <a:pt x="215402" y="372512"/>
                </a:lnTo>
                <a:lnTo>
                  <a:pt x="179691" y="389364"/>
                </a:lnTo>
                <a:lnTo>
                  <a:pt x="137481" y="399474"/>
                </a:lnTo>
                <a:lnTo>
                  <a:pt x="88773" y="402843"/>
                </a:lnTo>
                <a:lnTo>
                  <a:pt x="0" y="402843"/>
                </a:lnTo>
                <a:lnTo>
                  <a:pt x="0" y="3047"/>
                </a:lnTo>
                <a:lnTo>
                  <a:pt x="38530" y="1714"/>
                </a:lnTo>
                <a:lnTo>
                  <a:pt x="69167" y="762"/>
                </a:lnTo>
                <a:lnTo>
                  <a:pt x="91922" y="190"/>
                </a:lnTo>
                <a:lnTo>
                  <a:pt x="1068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65281" y="1898523"/>
            <a:ext cx="307975" cy="404495"/>
          </a:xfrm>
          <a:custGeom>
            <a:avLst/>
            <a:gdLst/>
            <a:ahLst/>
            <a:cxnLst/>
            <a:rect l="l" t="t" r="r" b="b"/>
            <a:pathLst>
              <a:path w="307975" h="404494">
                <a:moveTo>
                  <a:pt x="110871" y="0"/>
                </a:moveTo>
                <a:lnTo>
                  <a:pt x="165735" y="4723"/>
                </a:lnTo>
                <a:lnTo>
                  <a:pt x="208407" y="18889"/>
                </a:lnTo>
                <a:lnTo>
                  <a:pt x="238887" y="42492"/>
                </a:lnTo>
                <a:lnTo>
                  <a:pt x="263271" y="117982"/>
                </a:lnTo>
                <a:lnTo>
                  <a:pt x="261959" y="135389"/>
                </a:lnTo>
                <a:lnTo>
                  <a:pt x="242189" y="182752"/>
                </a:lnTo>
                <a:lnTo>
                  <a:pt x="204541" y="216935"/>
                </a:lnTo>
                <a:lnTo>
                  <a:pt x="189229" y="224027"/>
                </a:lnTo>
                <a:lnTo>
                  <a:pt x="307467" y="404240"/>
                </a:lnTo>
                <a:lnTo>
                  <a:pt x="225551" y="404240"/>
                </a:lnTo>
                <a:lnTo>
                  <a:pt x="118745" y="239013"/>
                </a:lnTo>
                <a:lnTo>
                  <a:pt x="109914" y="238823"/>
                </a:lnTo>
                <a:lnTo>
                  <a:pt x="99441" y="238442"/>
                </a:lnTo>
                <a:lnTo>
                  <a:pt x="87348" y="237871"/>
                </a:lnTo>
                <a:lnTo>
                  <a:pt x="73660" y="237109"/>
                </a:lnTo>
                <a:lnTo>
                  <a:pt x="73660" y="404240"/>
                </a:lnTo>
                <a:lnTo>
                  <a:pt x="0" y="404240"/>
                </a:lnTo>
                <a:lnTo>
                  <a:pt x="0" y="4190"/>
                </a:lnTo>
                <a:lnTo>
                  <a:pt x="5095" y="4052"/>
                </a:lnTo>
                <a:lnTo>
                  <a:pt x="14477" y="3651"/>
                </a:lnTo>
                <a:lnTo>
                  <a:pt x="28146" y="3012"/>
                </a:lnTo>
                <a:lnTo>
                  <a:pt x="46100" y="2159"/>
                </a:lnTo>
                <a:lnTo>
                  <a:pt x="65222" y="1232"/>
                </a:lnTo>
                <a:lnTo>
                  <a:pt x="82391" y="555"/>
                </a:lnTo>
                <a:lnTo>
                  <a:pt x="97607" y="140"/>
                </a:lnTo>
                <a:lnTo>
                  <a:pt x="1108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2090" y="1897252"/>
            <a:ext cx="351790" cy="405765"/>
          </a:xfrm>
          <a:custGeom>
            <a:avLst/>
            <a:gdLst/>
            <a:ahLst/>
            <a:cxnLst/>
            <a:rect l="l" t="t" r="r" b="b"/>
            <a:pathLst>
              <a:path w="351790" h="405764">
                <a:moveTo>
                  <a:pt x="159511" y="0"/>
                </a:moveTo>
                <a:lnTo>
                  <a:pt x="190626" y="0"/>
                </a:lnTo>
                <a:lnTo>
                  <a:pt x="351535" y="405511"/>
                </a:lnTo>
                <a:lnTo>
                  <a:pt x="273050" y="405511"/>
                </a:lnTo>
                <a:lnTo>
                  <a:pt x="243839" y="324358"/>
                </a:lnTo>
                <a:lnTo>
                  <a:pt x="106806" y="324358"/>
                </a:lnTo>
                <a:lnTo>
                  <a:pt x="78866" y="405511"/>
                </a:lnTo>
                <a:lnTo>
                  <a:pt x="0" y="405511"/>
                </a:lnTo>
                <a:lnTo>
                  <a:pt x="1595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84717" y="1895855"/>
            <a:ext cx="304165" cy="414020"/>
          </a:xfrm>
          <a:custGeom>
            <a:avLst/>
            <a:gdLst/>
            <a:ahLst/>
            <a:cxnLst/>
            <a:rect l="l" t="t" r="r" b="b"/>
            <a:pathLst>
              <a:path w="304165" h="414019">
                <a:moveTo>
                  <a:pt x="183260" y="0"/>
                </a:moveTo>
                <a:lnTo>
                  <a:pt x="215931" y="1760"/>
                </a:lnTo>
                <a:lnTo>
                  <a:pt x="245173" y="7032"/>
                </a:lnTo>
                <a:lnTo>
                  <a:pt x="270986" y="15805"/>
                </a:lnTo>
                <a:lnTo>
                  <a:pt x="293369" y="28067"/>
                </a:lnTo>
                <a:lnTo>
                  <a:pt x="264159" y="86868"/>
                </a:lnTo>
                <a:lnTo>
                  <a:pt x="250445" y="76459"/>
                </a:lnTo>
                <a:lnTo>
                  <a:pt x="233124" y="69040"/>
                </a:lnTo>
                <a:lnTo>
                  <a:pt x="212207" y="64597"/>
                </a:lnTo>
                <a:lnTo>
                  <a:pt x="187705" y="63119"/>
                </a:lnTo>
                <a:lnTo>
                  <a:pt x="163796" y="65738"/>
                </a:lnTo>
                <a:lnTo>
                  <a:pt x="122787" y="86693"/>
                </a:lnTo>
                <a:lnTo>
                  <a:pt x="91735" y="127367"/>
                </a:lnTo>
                <a:lnTo>
                  <a:pt x="75785" y="180377"/>
                </a:lnTo>
                <a:lnTo>
                  <a:pt x="73786" y="211074"/>
                </a:lnTo>
                <a:lnTo>
                  <a:pt x="75642" y="241508"/>
                </a:lnTo>
                <a:lnTo>
                  <a:pt x="90449" y="292423"/>
                </a:lnTo>
                <a:lnTo>
                  <a:pt x="119455" y="329430"/>
                </a:lnTo>
                <a:lnTo>
                  <a:pt x="158992" y="348289"/>
                </a:lnTo>
                <a:lnTo>
                  <a:pt x="182499" y="350647"/>
                </a:lnTo>
                <a:lnTo>
                  <a:pt x="209186" y="348122"/>
                </a:lnTo>
                <a:lnTo>
                  <a:pt x="232838" y="340550"/>
                </a:lnTo>
                <a:lnTo>
                  <a:pt x="253418" y="327929"/>
                </a:lnTo>
                <a:lnTo>
                  <a:pt x="270890" y="310261"/>
                </a:lnTo>
                <a:lnTo>
                  <a:pt x="304037" y="367538"/>
                </a:lnTo>
                <a:lnTo>
                  <a:pt x="279796" y="387780"/>
                </a:lnTo>
                <a:lnTo>
                  <a:pt x="250507" y="402224"/>
                </a:lnTo>
                <a:lnTo>
                  <a:pt x="216169" y="410882"/>
                </a:lnTo>
                <a:lnTo>
                  <a:pt x="176783" y="413766"/>
                </a:lnTo>
                <a:lnTo>
                  <a:pt x="137154" y="410313"/>
                </a:lnTo>
                <a:lnTo>
                  <a:pt x="72038" y="382690"/>
                </a:lnTo>
                <a:lnTo>
                  <a:pt x="26146" y="328471"/>
                </a:lnTo>
                <a:lnTo>
                  <a:pt x="2905" y="253275"/>
                </a:lnTo>
                <a:lnTo>
                  <a:pt x="0" y="208153"/>
                </a:lnTo>
                <a:lnTo>
                  <a:pt x="3216" y="165578"/>
                </a:lnTo>
                <a:lnTo>
                  <a:pt x="12874" y="126634"/>
                </a:lnTo>
                <a:lnTo>
                  <a:pt x="28985" y="91334"/>
                </a:lnTo>
                <a:lnTo>
                  <a:pt x="51561" y="59690"/>
                </a:lnTo>
                <a:lnTo>
                  <a:pt x="110220" y="14938"/>
                </a:lnTo>
                <a:lnTo>
                  <a:pt x="144948" y="3736"/>
                </a:lnTo>
                <a:lnTo>
                  <a:pt x="18326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25965" y="1895601"/>
            <a:ext cx="349885" cy="414020"/>
          </a:xfrm>
          <a:custGeom>
            <a:avLst/>
            <a:gdLst/>
            <a:ahLst/>
            <a:cxnLst/>
            <a:rect l="l" t="t" r="r" b="b"/>
            <a:pathLst>
              <a:path w="349884" h="414019">
                <a:moveTo>
                  <a:pt x="172084" y="0"/>
                </a:moveTo>
                <a:lnTo>
                  <a:pt x="212687" y="3335"/>
                </a:lnTo>
                <a:lnTo>
                  <a:pt x="278651" y="30057"/>
                </a:lnTo>
                <a:lnTo>
                  <a:pt x="323967" y="82925"/>
                </a:lnTo>
                <a:lnTo>
                  <a:pt x="346775" y="158033"/>
                </a:lnTo>
                <a:lnTo>
                  <a:pt x="349630" y="203708"/>
                </a:lnTo>
                <a:lnTo>
                  <a:pt x="346654" y="249521"/>
                </a:lnTo>
                <a:lnTo>
                  <a:pt x="337724" y="290369"/>
                </a:lnTo>
                <a:lnTo>
                  <a:pt x="322841" y="326241"/>
                </a:lnTo>
                <a:lnTo>
                  <a:pt x="275619" y="382033"/>
                </a:lnTo>
                <a:lnTo>
                  <a:pt x="207940" y="410469"/>
                </a:lnTo>
                <a:lnTo>
                  <a:pt x="166624" y="414020"/>
                </a:lnTo>
                <a:lnTo>
                  <a:pt x="128688" y="410497"/>
                </a:lnTo>
                <a:lnTo>
                  <a:pt x="66915" y="382355"/>
                </a:lnTo>
                <a:lnTo>
                  <a:pt x="24217" y="326991"/>
                </a:lnTo>
                <a:lnTo>
                  <a:pt x="10763" y="291068"/>
                </a:lnTo>
                <a:lnTo>
                  <a:pt x="2690" y="249977"/>
                </a:lnTo>
                <a:lnTo>
                  <a:pt x="0" y="203708"/>
                </a:lnTo>
                <a:lnTo>
                  <a:pt x="2928" y="162603"/>
                </a:lnTo>
                <a:lnTo>
                  <a:pt x="11715" y="124809"/>
                </a:lnTo>
                <a:lnTo>
                  <a:pt x="46862" y="59055"/>
                </a:lnTo>
                <a:lnTo>
                  <a:pt x="101615" y="14763"/>
                </a:lnTo>
                <a:lnTo>
                  <a:pt x="17208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" y="0"/>
            <a:ext cx="848868" cy="512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036" y="0"/>
            <a:ext cx="848868" cy="512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552" y="198120"/>
            <a:ext cx="121615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6319" y="198120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9803" y="198120"/>
            <a:ext cx="516635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02742" y="0"/>
            <a:ext cx="1391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err="1">
                <a:solidFill>
                  <a:srgbClr val="001F5F"/>
                </a:solidFill>
                <a:latin typeface="Trebuchet MS"/>
                <a:cs typeface="Trebuchet MS"/>
              </a:rPr>
              <a:t>Dic</a:t>
            </a:r>
            <a:r>
              <a:rPr b="1" dirty="0">
                <a:solidFill>
                  <a:srgbClr val="001F5F"/>
                </a:solidFill>
                <a:latin typeface="Trebuchet MS"/>
                <a:cs typeface="Trebuchet MS"/>
              </a:rPr>
              <a:t>={} print</a:t>
            </a:r>
            <a:r>
              <a:rPr b="1" spc="-20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b="1" dirty="0">
                <a:solidFill>
                  <a:srgbClr val="001F5F"/>
                </a:solidFill>
                <a:latin typeface="Trebuchet MS"/>
                <a:cs typeface="Trebuchet MS"/>
              </a:rPr>
              <a:t>Di</a:t>
            </a:r>
            <a:r>
              <a:rPr b="1" spc="-1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b="1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27" name="object 27"/>
          <p:cNvSpPr/>
          <p:nvPr/>
        </p:nvSpPr>
        <p:spPr>
          <a:xfrm>
            <a:off x="225552" y="563880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036" y="563880"/>
            <a:ext cx="2479548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2742" y="641350"/>
            <a:ext cx="254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Dic={1:2,2:3,3:4}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5552" y="929639"/>
            <a:ext cx="121615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6319" y="929639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9803" y="929639"/>
            <a:ext cx="516635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2742" y="1007109"/>
            <a:ext cx="139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5552" y="1295400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2742" y="1372870"/>
            <a:ext cx="469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5552" y="1661160"/>
            <a:ext cx="121615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6319" y="1661160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9803" y="1661160"/>
            <a:ext cx="516635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2742" y="1738325"/>
            <a:ext cx="139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5552" y="2026920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2742" y="2104771"/>
            <a:ext cx="546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Dic={1:"JAVA",2.0:"C++",3.14:"HTML"}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5552" y="2392679"/>
            <a:ext cx="1216152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36319" y="2392679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9803" y="2392679"/>
            <a:ext cx="516635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2742" y="2470530"/>
            <a:ext cx="139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5552" y="2758439"/>
            <a:ext cx="84886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2742" y="2836290"/>
            <a:ext cx="860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Dic={"BOOKS":["JAVA","C++","HTML"],"COST":(230,450,150)}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5552" y="3124200"/>
            <a:ext cx="1216152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6319" y="3124200"/>
            <a:ext cx="848868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79803" y="3124200"/>
            <a:ext cx="516635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2742" y="3201746"/>
            <a:ext cx="139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5552" y="3598164"/>
            <a:ext cx="848868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9036" y="3598164"/>
            <a:ext cx="8546592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5552" y="3963923"/>
            <a:ext cx="1216152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6319" y="3963923"/>
            <a:ext cx="848868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79803" y="3963923"/>
            <a:ext cx="516635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5552" y="4329684"/>
            <a:ext cx="848868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9036" y="4329684"/>
            <a:ext cx="2276856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40507" y="4329684"/>
            <a:ext cx="2520696" cy="679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55820" y="4329684"/>
            <a:ext cx="3122676" cy="6797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" y="4695444"/>
            <a:ext cx="1965960" cy="6797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46376" y="4695444"/>
            <a:ext cx="2218944" cy="6797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59935" y="4695444"/>
            <a:ext cx="3124200" cy="679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800" y="5061203"/>
            <a:ext cx="6370320" cy="6797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5552" y="5426964"/>
            <a:ext cx="1216152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6319" y="5426964"/>
            <a:ext cx="848868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79803" y="5426964"/>
            <a:ext cx="516635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02742" y="5505399"/>
            <a:ext cx="139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11067" y="190500"/>
            <a:ext cx="4064507" cy="6309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25751" y="178307"/>
            <a:ext cx="627888" cy="6797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002917" y="254965"/>
            <a:ext cx="248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{}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25751" y="909827"/>
            <a:ext cx="2615183" cy="6797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002917" y="987044"/>
            <a:ext cx="2233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3,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3: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4}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02917" y="1718259"/>
            <a:ext cx="3928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'C++',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3:</a:t>
            </a:r>
            <a:r>
              <a:rPr sz="2400" spc="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'HTML'}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002917" y="2450338"/>
            <a:ext cx="462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2.0: 'C++', 3.14:</a:t>
            </a:r>
            <a:r>
              <a:rPr sz="2400" spc="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'HTML'}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02917" y="3181553"/>
            <a:ext cx="7558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{'BOOKS': 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['JAVA',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'C++',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'HTML'],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'COST':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(230, 450,</a:t>
            </a:r>
            <a:r>
              <a:rPr sz="2400" spc="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150)}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5770" y="3676269"/>
            <a:ext cx="91554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Dic={"BOOKS":["JAVA","C++","HTML"],"COST":(230,450,150)}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61226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	</a:t>
            </a:r>
            <a:r>
              <a:rPr sz="3600" spc="-7" baseline="1157" dirty="0">
                <a:solidFill>
                  <a:srgbClr val="FF0000"/>
                </a:solidFill>
                <a:latin typeface="Trebuchet MS"/>
                <a:cs typeface="Trebuchet MS"/>
              </a:rPr>
              <a:t>{'BOOKS': </a:t>
            </a:r>
            <a:r>
              <a:rPr sz="3600" spc="-97" baseline="1157" dirty="0">
                <a:solidFill>
                  <a:srgbClr val="FF0000"/>
                </a:solidFill>
                <a:latin typeface="Trebuchet MS"/>
                <a:cs typeface="Trebuchet MS"/>
              </a:rPr>
              <a:t>['JAVA', </a:t>
            </a:r>
            <a:r>
              <a:rPr sz="3600" spc="-7" baseline="1157" dirty="0">
                <a:solidFill>
                  <a:srgbClr val="FF0000"/>
                </a:solidFill>
                <a:latin typeface="Trebuchet MS"/>
                <a:cs typeface="Trebuchet MS"/>
              </a:rPr>
              <a:t>'C++', </a:t>
            </a:r>
            <a:r>
              <a:rPr sz="3600" baseline="1157" dirty="0">
                <a:solidFill>
                  <a:srgbClr val="FF0000"/>
                </a:solidFill>
                <a:latin typeface="Trebuchet MS"/>
                <a:cs typeface="Trebuchet MS"/>
              </a:rPr>
              <a:t>'HTML'], 'COST': </a:t>
            </a:r>
            <a:r>
              <a:rPr sz="3600" spc="-7" baseline="1157" dirty="0">
                <a:solidFill>
                  <a:srgbClr val="FF0000"/>
                </a:solidFill>
                <a:latin typeface="Trebuchet MS"/>
                <a:cs typeface="Trebuchet MS"/>
              </a:rPr>
              <a:t>(230, 450,</a:t>
            </a:r>
            <a:r>
              <a:rPr sz="3600" spc="232" baseline="115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7" baseline="1157" dirty="0">
                <a:solidFill>
                  <a:srgbClr val="FF0000"/>
                </a:solidFill>
                <a:latin typeface="Trebuchet MS"/>
                <a:cs typeface="Trebuchet MS"/>
              </a:rPr>
              <a:t>150)}</a:t>
            </a:r>
            <a:endParaRPr sz="3600" baseline="1157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Dic={1:{"Book":"Python","Pages":230,"Price":599},</a:t>
            </a:r>
            <a:endParaRPr sz="2400" dirty="0">
              <a:latin typeface="Trebuchet MS"/>
              <a:cs typeface="Trebuchet MS"/>
            </a:endParaRPr>
          </a:p>
          <a:p>
            <a:pPr marL="472440">
              <a:lnSpc>
                <a:spcPct val="100000"/>
              </a:lnSpc>
            </a:pP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2:{"Book":"JAVA","Pages":300,"Price":400},</a:t>
            </a:r>
            <a:endParaRPr sz="2400" dirty="0">
              <a:latin typeface="Trebuchet MS"/>
              <a:cs typeface="Trebuchet MS"/>
            </a:endParaRPr>
          </a:p>
          <a:p>
            <a:pPr marL="472440">
              <a:lnSpc>
                <a:spcPct val="100000"/>
              </a:lnSpc>
            </a:pP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3:{"Book":"C++","Pages":250,"Price":450}}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209800" y="5856606"/>
            <a:ext cx="4678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{1: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{'Book':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'Python',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'Pages':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230,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'Price':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599},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2: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{'Book': 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'Pages':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300,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'Price':</a:t>
            </a:r>
            <a:r>
              <a:rPr sz="1800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400},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3: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{'Book':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'C++',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'Pages':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250, 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'Price':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450}}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93649" y="6066535"/>
            <a:ext cx="42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7576" y="1412747"/>
            <a:ext cx="3642360" cy="3607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32647" y="1607819"/>
            <a:ext cx="3054096" cy="3019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8696" y="257556"/>
            <a:ext cx="3637788" cy="1274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8340" y="327659"/>
            <a:ext cx="3278123" cy="516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5959" y="336804"/>
            <a:ext cx="3226308" cy="4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4059" y="374522"/>
            <a:ext cx="3150362" cy="387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3788" y="937260"/>
            <a:ext cx="2993136" cy="516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1408" y="946403"/>
            <a:ext cx="2941319" cy="463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5730" y="990219"/>
            <a:ext cx="2853055" cy="375920"/>
          </a:xfrm>
          <a:custGeom>
            <a:avLst/>
            <a:gdLst/>
            <a:ahLst/>
            <a:cxnLst/>
            <a:rect l="l" t="t" r="r" b="b"/>
            <a:pathLst>
              <a:path w="2853054" h="375919">
                <a:moveTo>
                  <a:pt x="2106041" y="1523"/>
                </a:moveTo>
                <a:lnTo>
                  <a:pt x="2077847" y="1523"/>
                </a:lnTo>
                <a:lnTo>
                  <a:pt x="1933067" y="369442"/>
                </a:lnTo>
                <a:lnTo>
                  <a:pt x="2004695" y="369442"/>
                </a:lnTo>
                <a:lnTo>
                  <a:pt x="2029968" y="295909"/>
                </a:lnTo>
                <a:lnTo>
                  <a:pt x="2222799" y="295909"/>
                </a:lnTo>
                <a:lnTo>
                  <a:pt x="2203205" y="246506"/>
                </a:lnTo>
                <a:lnTo>
                  <a:pt x="2048383" y="246506"/>
                </a:lnTo>
                <a:lnTo>
                  <a:pt x="2091944" y="112521"/>
                </a:lnTo>
                <a:lnTo>
                  <a:pt x="2150064" y="112521"/>
                </a:lnTo>
                <a:lnTo>
                  <a:pt x="2106041" y="1523"/>
                </a:lnTo>
                <a:close/>
              </a:path>
              <a:path w="2853054" h="375919">
                <a:moveTo>
                  <a:pt x="2222799" y="295909"/>
                </a:moveTo>
                <a:lnTo>
                  <a:pt x="2154428" y="295909"/>
                </a:lnTo>
                <a:lnTo>
                  <a:pt x="2180844" y="369442"/>
                </a:lnTo>
                <a:lnTo>
                  <a:pt x="2251964" y="369442"/>
                </a:lnTo>
                <a:lnTo>
                  <a:pt x="2222799" y="295909"/>
                </a:lnTo>
                <a:close/>
              </a:path>
              <a:path w="2853054" h="375919">
                <a:moveTo>
                  <a:pt x="2150064" y="112521"/>
                </a:moveTo>
                <a:lnTo>
                  <a:pt x="2091944" y="112521"/>
                </a:lnTo>
                <a:lnTo>
                  <a:pt x="2135504" y="246506"/>
                </a:lnTo>
                <a:lnTo>
                  <a:pt x="2203205" y="246506"/>
                </a:lnTo>
                <a:lnTo>
                  <a:pt x="2150064" y="112521"/>
                </a:lnTo>
                <a:close/>
              </a:path>
              <a:path w="2853054" h="375919">
                <a:moveTo>
                  <a:pt x="96901" y="3936"/>
                </a:moveTo>
                <a:lnTo>
                  <a:pt x="83421" y="4105"/>
                </a:lnTo>
                <a:lnTo>
                  <a:pt x="0" y="6730"/>
                </a:lnTo>
                <a:lnTo>
                  <a:pt x="0" y="369442"/>
                </a:lnTo>
                <a:lnTo>
                  <a:pt x="80518" y="369442"/>
                </a:lnTo>
                <a:lnTo>
                  <a:pt x="130553" y="365446"/>
                </a:lnTo>
                <a:lnTo>
                  <a:pt x="172891" y="353459"/>
                </a:lnTo>
                <a:lnTo>
                  <a:pt x="207530" y="333483"/>
                </a:lnTo>
                <a:lnTo>
                  <a:pt x="228070" y="312165"/>
                </a:lnTo>
                <a:lnTo>
                  <a:pt x="98171" y="312165"/>
                </a:lnTo>
                <a:lnTo>
                  <a:pt x="89267" y="312090"/>
                </a:lnTo>
                <a:lnTo>
                  <a:pt x="80660" y="311848"/>
                </a:lnTo>
                <a:lnTo>
                  <a:pt x="72364" y="311415"/>
                </a:lnTo>
                <a:lnTo>
                  <a:pt x="64389" y="310768"/>
                </a:lnTo>
                <a:lnTo>
                  <a:pt x="64389" y="62991"/>
                </a:lnTo>
                <a:lnTo>
                  <a:pt x="73441" y="62178"/>
                </a:lnTo>
                <a:lnTo>
                  <a:pt x="81375" y="61626"/>
                </a:lnTo>
                <a:lnTo>
                  <a:pt x="88213" y="61313"/>
                </a:lnTo>
                <a:lnTo>
                  <a:pt x="93980" y="61213"/>
                </a:lnTo>
                <a:lnTo>
                  <a:pt x="231361" y="61213"/>
                </a:lnTo>
                <a:lnTo>
                  <a:pt x="222631" y="50418"/>
                </a:lnTo>
                <a:lnTo>
                  <a:pt x="197342" y="30083"/>
                </a:lnTo>
                <a:lnTo>
                  <a:pt x="167957" y="15557"/>
                </a:lnTo>
                <a:lnTo>
                  <a:pt x="134477" y="6842"/>
                </a:lnTo>
                <a:lnTo>
                  <a:pt x="96901" y="3936"/>
                </a:lnTo>
                <a:close/>
              </a:path>
              <a:path w="2853054" h="375919">
                <a:moveTo>
                  <a:pt x="231361" y="61213"/>
                </a:moveTo>
                <a:lnTo>
                  <a:pt x="93980" y="61213"/>
                </a:lnTo>
                <a:lnTo>
                  <a:pt x="141319" y="68498"/>
                </a:lnTo>
                <a:lnTo>
                  <a:pt x="175133" y="90344"/>
                </a:lnTo>
                <a:lnTo>
                  <a:pt x="195421" y="126740"/>
                </a:lnTo>
                <a:lnTo>
                  <a:pt x="202184" y="177672"/>
                </a:lnTo>
                <a:lnTo>
                  <a:pt x="200467" y="207724"/>
                </a:lnTo>
                <a:lnTo>
                  <a:pt x="186699" y="257254"/>
                </a:lnTo>
                <a:lnTo>
                  <a:pt x="159482" y="292234"/>
                </a:lnTo>
                <a:lnTo>
                  <a:pt x="121243" y="309951"/>
                </a:lnTo>
                <a:lnTo>
                  <a:pt x="98171" y="312165"/>
                </a:lnTo>
                <a:lnTo>
                  <a:pt x="228070" y="312165"/>
                </a:lnTo>
                <a:lnTo>
                  <a:pt x="234473" y="305520"/>
                </a:lnTo>
                <a:lnTo>
                  <a:pt x="253717" y="269573"/>
                </a:lnTo>
                <a:lnTo>
                  <a:pt x="265264" y="225644"/>
                </a:lnTo>
                <a:lnTo>
                  <a:pt x="269113" y="173735"/>
                </a:lnTo>
                <a:lnTo>
                  <a:pt x="266207" y="137233"/>
                </a:lnTo>
                <a:lnTo>
                  <a:pt x="257492" y="104505"/>
                </a:lnTo>
                <a:lnTo>
                  <a:pt x="242966" y="75563"/>
                </a:lnTo>
                <a:lnTo>
                  <a:pt x="231361" y="61213"/>
                </a:lnTo>
                <a:close/>
              </a:path>
              <a:path w="2853054" h="375919">
                <a:moveTo>
                  <a:pt x="2397252" y="2666"/>
                </a:moveTo>
                <a:lnTo>
                  <a:pt x="2385226" y="2786"/>
                </a:lnTo>
                <a:lnTo>
                  <a:pt x="2371439" y="3143"/>
                </a:lnTo>
                <a:lnTo>
                  <a:pt x="2301359" y="6357"/>
                </a:lnTo>
                <a:lnTo>
                  <a:pt x="2296668" y="6476"/>
                </a:lnTo>
                <a:lnTo>
                  <a:pt x="2296668" y="369442"/>
                </a:lnTo>
                <a:lnTo>
                  <a:pt x="2363597" y="369442"/>
                </a:lnTo>
                <a:lnTo>
                  <a:pt x="2363597" y="217804"/>
                </a:lnTo>
                <a:lnTo>
                  <a:pt x="2476203" y="217804"/>
                </a:lnTo>
                <a:lnTo>
                  <a:pt x="2468372" y="205866"/>
                </a:lnTo>
                <a:lnTo>
                  <a:pt x="2482304" y="199461"/>
                </a:lnTo>
                <a:lnTo>
                  <a:pt x="2494962" y="191103"/>
                </a:lnTo>
                <a:lnTo>
                  <a:pt x="2506358" y="180792"/>
                </a:lnTo>
                <a:lnTo>
                  <a:pt x="2516504" y="168528"/>
                </a:lnTo>
                <a:lnTo>
                  <a:pt x="2518759" y="164845"/>
                </a:lnTo>
                <a:lnTo>
                  <a:pt x="2390902" y="164845"/>
                </a:lnTo>
                <a:lnTo>
                  <a:pt x="2385635" y="164750"/>
                </a:lnTo>
                <a:lnTo>
                  <a:pt x="2379345" y="164464"/>
                </a:lnTo>
                <a:lnTo>
                  <a:pt x="2372006" y="163988"/>
                </a:lnTo>
                <a:lnTo>
                  <a:pt x="2363597" y="163321"/>
                </a:lnTo>
                <a:lnTo>
                  <a:pt x="2363597" y="62483"/>
                </a:lnTo>
                <a:lnTo>
                  <a:pt x="2371217" y="61467"/>
                </a:lnTo>
                <a:lnTo>
                  <a:pt x="2378455" y="60959"/>
                </a:lnTo>
                <a:lnTo>
                  <a:pt x="2525416" y="60959"/>
                </a:lnTo>
                <a:lnTo>
                  <a:pt x="2500979" y="29432"/>
                </a:lnTo>
                <a:lnTo>
                  <a:pt x="2457759" y="9358"/>
                </a:lnTo>
                <a:lnTo>
                  <a:pt x="2397252" y="2666"/>
                </a:lnTo>
                <a:close/>
              </a:path>
              <a:path w="2853054" h="375919">
                <a:moveTo>
                  <a:pt x="2476203" y="217804"/>
                </a:moveTo>
                <a:lnTo>
                  <a:pt x="2363597" y="217804"/>
                </a:lnTo>
                <a:lnTo>
                  <a:pt x="2386949" y="218979"/>
                </a:lnTo>
                <a:lnTo>
                  <a:pt x="2404491" y="219582"/>
                </a:lnTo>
                <a:lnTo>
                  <a:pt x="2501392" y="369442"/>
                </a:lnTo>
                <a:lnTo>
                  <a:pt x="2575687" y="369442"/>
                </a:lnTo>
                <a:lnTo>
                  <a:pt x="2476203" y="217804"/>
                </a:lnTo>
                <a:close/>
              </a:path>
              <a:path w="2853054" h="375919">
                <a:moveTo>
                  <a:pt x="2612644" y="6476"/>
                </a:moveTo>
                <a:lnTo>
                  <a:pt x="2544191" y="6476"/>
                </a:lnTo>
                <a:lnTo>
                  <a:pt x="2666619" y="220598"/>
                </a:lnTo>
                <a:lnTo>
                  <a:pt x="2666619" y="369442"/>
                </a:lnTo>
                <a:lnTo>
                  <a:pt x="2731008" y="369442"/>
                </a:lnTo>
                <a:lnTo>
                  <a:pt x="2731008" y="220598"/>
                </a:lnTo>
                <a:lnTo>
                  <a:pt x="2764778" y="161289"/>
                </a:lnTo>
                <a:lnTo>
                  <a:pt x="2698623" y="161289"/>
                </a:lnTo>
                <a:lnTo>
                  <a:pt x="2612644" y="6476"/>
                </a:lnTo>
                <a:close/>
              </a:path>
              <a:path w="2853054" h="375919">
                <a:moveTo>
                  <a:pt x="2525416" y="60959"/>
                </a:moveTo>
                <a:lnTo>
                  <a:pt x="2385441" y="60959"/>
                </a:lnTo>
                <a:lnTo>
                  <a:pt x="2405536" y="61626"/>
                </a:lnTo>
                <a:lnTo>
                  <a:pt x="2422763" y="63626"/>
                </a:lnTo>
                <a:lnTo>
                  <a:pt x="2463641" y="86296"/>
                </a:lnTo>
                <a:lnTo>
                  <a:pt x="2468626" y="108965"/>
                </a:lnTo>
                <a:lnTo>
                  <a:pt x="2467459" y="124108"/>
                </a:lnTo>
                <a:lnTo>
                  <a:pt x="2439265" y="158416"/>
                </a:lnTo>
                <a:lnTo>
                  <a:pt x="2390902" y="164845"/>
                </a:lnTo>
                <a:lnTo>
                  <a:pt x="2518759" y="164845"/>
                </a:lnTo>
                <a:lnTo>
                  <a:pt x="2524839" y="154912"/>
                </a:lnTo>
                <a:lnTo>
                  <a:pt x="2530792" y="140557"/>
                </a:lnTo>
                <a:lnTo>
                  <a:pt x="2534364" y="125487"/>
                </a:lnTo>
                <a:lnTo>
                  <a:pt x="2535554" y="109727"/>
                </a:lnTo>
                <a:lnTo>
                  <a:pt x="2526911" y="62888"/>
                </a:lnTo>
                <a:lnTo>
                  <a:pt x="2525416" y="60959"/>
                </a:lnTo>
                <a:close/>
              </a:path>
              <a:path w="2853054" h="375919">
                <a:moveTo>
                  <a:pt x="2852928" y="6476"/>
                </a:moveTo>
                <a:lnTo>
                  <a:pt x="2784855" y="6476"/>
                </a:lnTo>
                <a:lnTo>
                  <a:pt x="2698623" y="161289"/>
                </a:lnTo>
                <a:lnTo>
                  <a:pt x="2764778" y="161289"/>
                </a:lnTo>
                <a:lnTo>
                  <a:pt x="2852928" y="6476"/>
                </a:lnTo>
                <a:close/>
              </a:path>
              <a:path w="2853054" h="375919">
                <a:moveTo>
                  <a:pt x="1400683" y="0"/>
                </a:moveTo>
                <a:lnTo>
                  <a:pt x="1336659" y="13414"/>
                </a:lnTo>
                <a:lnTo>
                  <a:pt x="1287018" y="53593"/>
                </a:lnTo>
                <a:lnTo>
                  <a:pt x="1255188" y="113252"/>
                </a:lnTo>
                <a:lnTo>
                  <a:pt x="1244600" y="184911"/>
                </a:lnTo>
                <a:lnTo>
                  <a:pt x="1247030" y="226867"/>
                </a:lnTo>
                <a:lnTo>
                  <a:pt x="1266513" y="296729"/>
                </a:lnTo>
                <a:lnTo>
                  <a:pt x="1305236" y="346948"/>
                </a:lnTo>
                <a:lnTo>
                  <a:pt x="1361295" y="372475"/>
                </a:lnTo>
                <a:lnTo>
                  <a:pt x="1395729" y="375665"/>
                </a:lnTo>
                <a:lnTo>
                  <a:pt x="1433206" y="372449"/>
                </a:lnTo>
                <a:lnTo>
                  <a:pt x="1466183" y="362791"/>
                </a:lnTo>
                <a:lnTo>
                  <a:pt x="1494635" y="346680"/>
                </a:lnTo>
                <a:lnTo>
                  <a:pt x="1518539" y="324103"/>
                </a:lnTo>
                <a:lnTo>
                  <a:pt x="1522398" y="318388"/>
                </a:lnTo>
                <a:lnTo>
                  <a:pt x="1395729" y="318388"/>
                </a:lnTo>
                <a:lnTo>
                  <a:pt x="1376372" y="316218"/>
                </a:lnTo>
                <a:lnTo>
                  <a:pt x="1332992" y="283463"/>
                </a:lnTo>
                <a:lnTo>
                  <a:pt x="1316815" y="241379"/>
                </a:lnTo>
                <a:lnTo>
                  <a:pt x="1311402" y="184911"/>
                </a:lnTo>
                <a:lnTo>
                  <a:pt x="1312852" y="157150"/>
                </a:lnTo>
                <a:lnTo>
                  <a:pt x="1324421" y="110581"/>
                </a:lnTo>
                <a:lnTo>
                  <a:pt x="1347283" y="76672"/>
                </a:lnTo>
                <a:lnTo>
                  <a:pt x="1400683" y="57276"/>
                </a:lnTo>
                <a:lnTo>
                  <a:pt x="1526246" y="57276"/>
                </a:lnTo>
                <a:lnTo>
                  <a:pt x="1520317" y="48513"/>
                </a:lnTo>
                <a:lnTo>
                  <a:pt x="1497337" y="27271"/>
                </a:lnTo>
                <a:lnTo>
                  <a:pt x="1469739" y="12112"/>
                </a:lnTo>
                <a:lnTo>
                  <a:pt x="1437520" y="3026"/>
                </a:lnTo>
                <a:lnTo>
                  <a:pt x="1400683" y="0"/>
                </a:lnTo>
                <a:close/>
              </a:path>
              <a:path w="2853054" h="375919">
                <a:moveTo>
                  <a:pt x="1526246" y="57276"/>
                </a:moveTo>
                <a:lnTo>
                  <a:pt x="1400683" y="57276"/>
                </a:lnTo>
                <a:lnTo>
                  <a:pt x="1441854" y="65254"/>
                </a:lnTo>
                <a:lnTo>
                  <a:pt x="1471263" y="89185"/>
                </a:lnTo>
                <a:lnTo>
                  <a:pt x="1488908" y="129071"/>
                </a:lnTo>
                <a:lnTo>
                  <a:pt x="1494790" y="184911"/>
                </a:lnTo>
                <a:lnTo>
                  <a:pt x="1493214" y="215538"/>
                </a:lnTo>
                <a:lnTo>
                  <a:pt x="1480538" y="265172"/>
                </a:lnTo>
                <a:lnTo>
                  <a:pt x="1455273" y="299154"/>
                </a:lnTo>
                <a:lnTo>
                  <a:pt x="1418419" y="316247"/>
                </a:lnTo>
                <a:lnTo>
                  <a:pt x="1395729" y="318388"/>
                </a:lnTo>
                <a:lnTo>
                  <a:pt x="1522398" y="318388"/>
                </a:lnTo>
                <a:lnTo>
                  <a:pt x="1537448" y="296104"/>
                </a:lnTo>
                <a:lnTo>
                  <a:pt x="1550939" y="263556"/>
                </a:lnTo>
                <a:lnTo>
                  <a:pt x="1559026" y="226484"/>
                </a:lnTo>
                <a:lnTo>
                  <a:pt x="1561719" y="184911"/>
                </a:lnTo>
                <a:lnTo>
                  <a:pt x="1559125" y="143454"/>
                </a:lnTo>
                <a:lnTo>
                  <a:pt x="1551352" y="106902"/>
                </a:lnTo>
                <a:lnTo>
                  <a:pt x="1538412" y="75255"/>
                </a:lnTo>
                <a:lnTo>
                  <a:pt x="1526246" y="57276"/>
                </a:lnTo>
                <a:close/>
              </a:path>
              <a:path w="2853054" h="375919">
                <a:moveTo>
                  <a:pt x="1763709" y="144652"/>
                </a:moveTo>
                <a:lnTo>
                  <a:pt x="1686560" y="144652"/>
                </a:lnTo>
                <a:lnTo>
                  <a:pt x="1862709" y="374395"/>
                </a:lnTo>
                <a:lnTo>
                  <a:pt x="1888998" y="374395"/>
                </a:lnTo>
                <a:lnTo>
                  <a:pt x="1888998" y="225551"/>
                </a:lnTo>
                <a:lnTo>
                  <a:pt x="1827022" y="225551"/>
                </a:lnTo>
                <a:lnTo>
                  <a:pt x="1763709" y="144652"/>
                </a:lnTo>
                <a:close/>
              </a:path>
              <a:path w="2853054" h="375919">
                <a:moveTo>
                  <a:pt x="1655572" y="6476"/>
                </a:moveTo>
                <a:lnTo>
                  <a:pt x="1624584" y="6476"/>
                </a:lnTo>
                <a:lnTo>
                  <a:pt x="1624584" y="369696"/>
                </a:lnTo>
                <a:lnTo>
                  <a:pt x="1686560" y="369696"/>
                </a:lnTo>
                <a:lnTo>
                  <a:pt x="1686560" y="144652"/>
                </a:lnTo>
                <a:lnTo>
                  <a:pt x="1763709" y="144652"/>
                </a:lnTo>
                <a:lnTo>
                  <a:pt x="1655572" y="6476"/>
                </a:lnTo>
                <a:close/>
              </a:path>
              <a:path w="2853054" h="375919">
                <a:moveTo>
                  <a:pt x="1888998" y="6476"/>
                </a:moveTo>
                <a:lnTo>
                  <a:pt x="1827022" y="6476"/>
                </a:lnTo>
                <a:lnTo>
                  <a:pt x="1827022" y="225551"/>
                </a:lnTo>
                <a:lnTo>
                  <a:pt x="1888998" y="225551"/>
                </a:lnTo>
                <a:lnTo>
                  <a:pt x="1888998" y="6476"/>
                </a:lnTo>
                <a:close/>
              </a:path>
              <a:path w="2853054" h="375919">
                <a:moveTo>
                  <a:pt x="1179702" y="6476"/>
                </a:moveTo>
                <a:lnTo>
                  <a:pt x="1115314" y="6476"/>
                </a:lnTo>
                <a:lnTo>
                  <a:pt x="1115314" y="369442"/>
                </a:lnTo>
                <a:lnTo>
                  <a:pt x="1179702" y="369442"/>
                </a:lnTo>
                <a:lnTo>
                  <a:pt x="1179702" y="6476"/>
                </a:lnTo>
                <a:close/>
              </a:path>
              <a:path w="2853054" h="375919">
                <a:moveTo>
                  <a:pt x="944752" y="63626"/>
                </a:moveTo>
                <a:lnTo>
                  <a:pt x="880364" y="63626"/>
                </a:lnTo>
                <a:lnTo>
                  <a:pt x="880364" y="369442"/>
                </a:lnTo>
                <a:lnTo>
                  <a:pt x="944752" y="369442"/>
                </a:lnTo>
                <a:lnTo>
                  <a:pt x="944752" y="63626"/>
                </a:lnTo>
                <a:close/>
              </a:path>
              <a:path w="2853054" h="375919">
                <a:moveTo>
                  <a:pt x="1065402" y="6476"/>
                </a:moveTo>
                <a:lnTo>
                  <a:pt x="764921" y="6476"/>
                </a:lnTo>
                <a:lnTo>
                  <a:pt x="764921" y="63626"/>
                </a:lnTo>
                <a:lnTo>
                  <a:pt x="1065402" y="63626"/>
                </a:lnTo>
                <a:lnTo>
                  <a:pt x="1065402" y="6476"/>
                </a:lnTo>
                <a:close/>
              </a:path>
              <a:path w="2853054" h="375919">
                <a:moveTo>
                  <a:pt x="397891" y="6476"/>
                </a:moveTo>
                <a:lnTo>
                  <a:pt x="333502" y="6476"/>
                </a:lnTo>
                <a:lnTo>
                  <a:pt x="333502" y="369442"/>
                </a:lnTo>
                <a:lnTo>
                  <a:pt x="397891" y="369442"/>
                </a:lnTo>
                <a:lnTo>
                  <a:pt x="397891" y="6476"/>
                </a:lnTo>
                <a:close/>
              </a:path>
              <a:path w="2853054" h="375919">
                <a:moveTo>
                  <a:pt x="629030" y="253"/>
                </a:moveTo>
                <a:lnTo>
                  <a:pt x="562689" y="13779"/>
                </a:lnTo>
                <a:lnTo>
                  <a:pt x="509397" y="54355"/>
                </a:lnTo>
                <a:lnTo>
                  <a:pt x="474424" y="115109"/>
                </a:lnTo>
                <a:lnTo>
                  <a:pt x="462788" y="189102"/>
                </a:lnTo>
                <a:lnTo>
                  <a:pt x="465409" y="230062"/>
                </a:lnTo>
                <a:lnTo>
                  <a:pt x="486415" y="298313"/>
                </a:lnTo>
                <a:lnTo>
                  <a:pt x="528014" y="347537"/>
                </a:lnTo>
                <a:lnTo>
                  <a:pt x="587156" y="372544"/>
                </a:lnTo>
                <a:lnTo>
                  <a:pt x="623062" y="375665"/>
                </a:lnTo>
                <a:lnTo>
                  <a:pt x="658780" y="373046"/>
                </a:lnTo>
                <a:lnTo>
                  <a:pt x="689927" y="365188"/>
                </a:lnTo>
                <a:lnTo>
                  <a:pt x="716502" y="352091"/>
                </a:lnTo>
                <a:lnTo>
                  <a:pt x="738504" y="333755"/>
                </a:lnTo>
                <a:lnTo>
                  <a:pt x="729659" y="318388"/>
                </a:lnTo>
                <a:lnTo>
                  <a:pt x="628269" y="318388"/>
                </a:lnTo>
                <a:lnTo>
                  <a:pt x="606984" y="316247"/>
                </a:lnTo>
                <a:lnTo>
                  <a:pt x="571083" y="299154"/>
                </a:lnTo>
                <a:lnTo>
                  <a:pt x="544752" y="265600"/>
                </a:lnTo>
                <a:lnTo>
                  <a:pt x="531278" y="219396"/>
                </a:lnTo>
                <a:lnTo>
                  <a:pt x="529590" y="191769"/>
                </a:lnTo>
                <a:lnTo>
                  <a:pt x="531401" y="163958"/>
                </a:lnTo>
                <a:lnTo>
                  <a:pt x="545931" y="115814"/>
                </a:lnTo>
                <a:lnTo>
                  <a:pt x="574174" y="78855"/>
                </a:lnTo>
                <a:lnTo>
                  <a:pt x="611322" y="59892"/>
                </a:lnTo>
                <a:lnTo>
                  <a:pt x="632968" y="57530"/>
                </a:lnTo>
                <a:lnTo>
                  <a:pt x="713015" y="57530"/>
                </a:lnTo>
                <a:lnTo>
                  <a:pt x="728852" y="25780"/>
                </a:lnTo>
                <a:lnTo>
                  <a:pt x="708612" y="14612"/>
                </a:lnTo>
                <a:lnTo>
                  <a:pt x="685228" y="6635"/>
                </a:lnTo>
                <a:lnTo>
                  <a:pt x="658701" y="1849"/>
                </a:lnTo>
                <a:lnTo>
                  <a:pt x="629030" y="253"/>
                </a:lnTo>
                <a:close/>
              </a:path>
              <a:path w="2853054" h="375919">
                <a:moveTo>
                  <a:pt x="708533" y="281685"/>
                </a:moveTo>
                <a:lnTo>
                  <a:pt x="692652" y="297761"/>
                </a:lnTo>
                <a:lnTo>
                  <a:pt x="673973" y="309229"/>
                </a:lnTo>
                <a:lnTo>
                  <a:pt x="652508" y="316101"/>
                </a:lnTo>
                <a:lnTo>
                  <a:pt x="628269" y="318388"/>
                </a:lnTo>
                <a:lnTo>
                  <a:pt x="729659" y="318388"/>
                </a:lnTo>
                <a:lnTo>
                  <a:pt x="708533" y="281685"/>
                </a:lnTo>
                <a:close/>
              </a:path>
              <a:path w="2853054" h="375919">
                <a:moveTo>
                  <a:pt x="713015" y="57530"/>
                </a:moveTo>
                <a:lnTo>
                  <a:pt x="632968" y="57530"/>
                </a:lnTo>
                <a:lnTo>
                  <a:pt x="655232" y="58866"/>
                </a:lnTo>
                <a:lnTo>
                  <a:pt x="674211" y="62880"/>
                </a:lnTo>
                <a:lnTo>
                  <a:pt x="689903" y="69586"/>
                </a:lnTo>
                <a:lnTo>
                  <a:pt x="702310" y="78993"/>
                </a:lnTo>
                <a:lnTo>
                  <a:pt x="713015" y="5753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4114" y="1102741"/>
            <a:ext cx="87630" cy="133985"/>
          </a:xfrm>
          <a:custGeom>
            <a:avLst/>
            <a:gdLst/>
            <a:ahLst/>
            <a:cxnLst/>
            <a:rect l="l" t="t" r="r" b="b"/>
            <a:pathLst>
              <a:path w="87629" h="133984">
                <a:moveTo>
                  <a:pt x="43560" y="0"/>
                </a:moveTo>
                <a:lnTo>
                  <a:pt x="0" y="133985"/>
                </a:lnTo>
                <a:lnTo>
                  <a:pt x="87121" y="133985"/>
                </a:lnTo>
                <a:lnTo>
                  <a:pt x="4356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0120" y="1051433"/>
            <a:ext cx="137795" cy="251460"/>
          </a:xfrm>
          <a:custGeom>
            <a:avLst/>
            <a:gdLst/>
            <a:ahLst/>
            <a:cxnLst/>
            <a:rect l="l" t="t" r="r" b="b"/>
            <a:pathLst>
              <a:path w="137795" h="251459">
                <a:moveTo>
                  <a:pt x="29590" y="0"/>
                </a:moveTo>
                <a:lnTo>
                  <a:pt x="23824" y="99"/>
                </a:lnTo>
                <a:lnTo>
                  <a:pt x="16986" y="412"/>
                </a:lnTo>
                <a:lnTo>
                  <a:pt x="9052" y="964"/>
                </a:lnTo>
                <a:lnTo>
                  <a:pt x="0" y="1777"/>
                </a:lnTo>
                <a:lnTo>
                  <a:pt x="0" y="249554"/>
                </a:lnTo>
                <a:lnTo>
                  <a:pt x="7975" y="250201"/>
                </a:lnTo>
                <a:lnTo>
                  <a:pt x="16271" y="250634"/>
                </a:lnTo>
                <a:lnTo>
                  <a:pt x="24878" y="250876"/>
                </a:lnTo>
                <a:lnTo>
                  <a:pt x="33781" y="250951"/>
                </a:lnTo>
                <a:lnTo>
                  <a:pt x="56854" y="248737"/>
                </a:lnTo>
                <a:lnTo>
                  <a:pt x="95093" y="231020"/>
                </a:lnTo>
                <a:lnTo>
                  <a:pt x="122310" y="196040"/>
                </a:lnTo>
                <a:lnTo>
                  <a:pt x="136078" y="146510"/>
                </a:lnTo>
                <a:lnTo>
                  <a:pt x="137794" y="116458"/>
                </a:lnTo>
                <a:lnTo>
                  <a:pt x="131032" y="65526"/>
                </a:lnTo>
                <a:lnTo>
                  <a:pt x="110744" y="29130"/>
                </a:lnTo>
                <a:lnTo>
                  <a:pt x="76930" y="7284"/>
                </a:lnTo>
                <a:lnTo>
                  <a:pt x="2959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3231" y="1045083"/>
            <a:ext cx="117221" cy="116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7132" y="1047496"/>
            <a:ext cx="183515" cy="261620"/>
          </a:xfrm>
          <a:custGeom>
            <a:avLst/>
            <a:gdLst/>
            <a:ahLst/>
            <a:cxnLst/>
            <a:rect l="l" t="t" r="r" b="b"/>
            <a:pathLst>
              <a:path w="183515" h="261619">
                <a:moveTo>
                  <a:pt x="89281" y="0"/>
                </a:moveTo>
                <a:lnTo>
                  <a:pt x="51149" y="8604"/>
                </a:lnTo>
                <a:lnTo>
                  <a:pt x="23114" y="34543"/>
                </a:lnTo>
                <a:lnTo>
                  <a:pt x="5794" y="75088"/>
                </a:lnTo>
                <a:lnTo>
                  <a:pt x="0" y="127634"/>
                </a:lnTo>
                <a:lnTo>
                  <a:pt x="1355" y="157660"/>
                </a:lnTo>
                <a:lnTo>
                  <a:pt x="12162" y="206948"/>
                </a:lnTo>
                <a:lnTo>
                  <a:pt x="33589" y="241502"/>
                </a:lnTo>
                <a:lnTo>
                  <a:pt x="84327" y="261112"/>
                </a:lnTo>
                <a:lnTo>
                  <a:pt x="107017" y="258970"/>
                </a:lnTo>
                <a:lnTo>
                  <a:pt x="143871" y="241877"/>
                </a:lnTo>
                <a:lnTo>
                  <a:pt x="169136" y="207895"/>
                </a:lnTo>
                <a:lnTo>
                  <a:pt x="181812" y="158261"/>
                </a:lnTo>
                <a:lnTo>
                  <a:pt x="183388" y="127634"/>
                </a:lnTo>
                <a:lnTo>
                  <a:pt x="177506" y="71794"/>
                </a:lnTo>
                <a:lnTo>
                  <a:pt x="159861" y="31908"/>
                </a:lnTo>
                <a:lnTo>
                  <a:pt x="130452" y="7977"/>
                </a:lnTo>
                <a:lnTo>
                  <a:pt x="89281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9921" y="996696"/>
            <a:ext cx="309245" cy="363220"/>
          </a:xfrm>
          <a:custGeom>
            <a:avLst/>
            <a:gdLst/>
            <a:ahLst/>
            <a:cxnLst/>
            <a:rect l="l" t="t" r="r" b="b"/>
            <a:pathLst>
              <a:path w="309245" h="363219">
                <a:moveTo>
                  <a:pt x="0" y="0"/>
                </a:moveTo>
                <a:lnTo>
                  <a:pt x="68452" y="0"/>
                </a:lnTo>
                <a:lnTo>
                  <a:pt x="154431" y="154812"/>
                </a:lnTo>
                <a:lnTo>
                  <a:pt x="240664" y="0"/>
                </a:lnTo>
                <a:lnTo>
                  <a:pt x="308736" y="0"/>
                </a:lnTo>
                <a:lnTo>
                  <a:pt x="186817" y="214121"/>
                </a:lnTo>
                <a:lnTo>
                  <a:pt x="186817" y="362965"/>
                </a:lnTo>
                <a:lnTo>
                  <a:pt x="122427" y="362965"/>
                </a:lnTo>
                <a:lnTo>
                  <a:pt x="122427" y="21412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0315" y="996696"/>
            <a:ext cx="264795" cy="368300"/>
          </a:xfrm>
          <a:custGeom>
            <a:avLst/>
            <a:gdLst/>
            <a:ahLst/>
            <a:cxnLst/>
            <a:rect l="l" t="t" r="r" b="b"/>
            <a:pathLst>
              <a:path w="264795" h="368300">
                <a:moveTo>
                  <a:pt x="0" y="0"/>
                </a:moveTo>
                <a:lnTo>
                  <a:pt x="30987" y="0"/>
                </a:lnTo>
                <a:lnTo>
                  <a:pt x="202437" y="219075"/>
                </a:lnTo>
                <a:lnTo>
                  <a:pt x="202437" y="0"/>
                </a:lnTo>
                <a:lnTo>
                  <a:pt x="264413" y="0"/>
                </a:lnTo>
                <a:lnTo>
                  <a:pt x="264413" y="367918"/>
                </a:lnTo>
                <a:lnTo>
                  <a:pt x="238125" y="367918"/>
                </a:lnTo>
                <a:lnTo>
                  <a:pt x="61975" y="138175"/>
                </a:lnTo>
                <a:lnTo>
                  <a:pt x="61975" y="363219"/>
                </a:lnTo>
                <a:lnTo>
                  <a:pt x="0" y="3632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1044" y="996696"/>
            <a:ext cx="64769" cy="363220"/>
          </a:xfrm>
          <a:custGeom>
            <a:avLst/>
            <a:gdLst/>
            <a:ahLst/>
            <a:cxnLst/>
            <a:rect l="l" t="t" r="r" b="b"/>
            <a:pathLst>
              <a:path w="64770" h="363219">
                <a:moveTo>
                  <a:pt x="0" y="0"/>
                </a:moveTo>
                <a:lnTo>
                  <a:pt x="64388" y="0"/>
                </a:lnTo>
                <a:lnTo>
                  <a:pt x="64388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0652" y="996696"/>
            <a:ext cx="300990" cy="363220"/>
          </a:xfrm>
          <a:custGeom>
            <a:avLst/>
            <a:gdLst/>
            <a:ahLst/>
            <a:cxnLst/>
            <a:rect l="l" t="t" r="r" b="b"/>
            <a:pathLst>
              <a:path w="300990" h="363219">
                <a:moveTo>
                  <a:pt x="0" y="0"/>
                </a:moveTo>
                <a:lnTo>
                  <a:pt x="300481" y="0"/>
                </a:lnTo>
                <a:lnTo>
                  <a:pt x="300481" y="57150"/>
                </a:lnTo>
                <a:lnTo>
                  <a:pt x="179831" y="57150"/>
                </a:lnTo>
                <a:lnTo>
                  <a:pt x="179831" y="362965"/>
                </a:lnTo>
                <a:lnTo>
                  <a:pt x="115443" y="362965"/>
                </a:lnTo>
                <a:lnTo>
                  <a:pt x="115443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9233" y="996696"/>
            <a:ext cx="64769" cy="363220"/>
          </a:xfrm>
          <a:custGeom>
            <a:avLst/>
            <a:gdLst/>
            <a:ahLst/>
            <a:cxnLst/>
            <a:rect l="l" t="t" r="r" b="b"/>
            <a:pathLst>
              <a:path w="64770" h="363219">
                <a:moveTo>
                  <a:pt x="0" y="0"/>
                </a:moveTo>
                <a:lnTo>
                  <a:pt x="64388" y="0"/>
                </a:lnTo>
                <a:lnTo>
                  <a:pt x="64388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5730" y="994155"/>
            <a:ext cx="269240" cy="365760"/>
          </a:xfrm>
          <a:custGeom>
            <a:avLst/>
            <a:gdLst/>
            <a:ahLst/>
            <a:cxnLst/>
            <a:rect l="l" t="t" r="r" b="b"/>
            <a:pathLst>
              <a:path w="269239" h="365759">
                <a:moveTo>
                  <a:pt x="96901" y="0"/>
                </a:moveTo>
                <a:lnTo>
                  <a:pt x="167957" y="11620"/>
                </a:lnTo>
                <a:lnTo>
                  <a:pt x="222631" y="46482"/>
                </a:lnTo>
                <a:lnTo>
                  <a:pt x="257492" y="100568"/>
                </a:lnTo>
                <a:lnTo>
                  <a:pt x="269113" y="169799"/>
                </a:lnTo>
                <a:lnTo>
                  <a:pt x="265264" y="221707"/>
                </a:lnTo>
                <a:lnTo>
                  <a:pt x="253717" y="265636"/>
                </a:lnTo>
                <a:lnTo>
                  <a:pt x="234473" y="301583"/>
                </a:lnTo>
                <a:lnTo>
                  <a:pt x="207530" y="329546"/>
                </a:lnTo>
                <a:lnTo>
                  <a:pt x="172891" y="349522"/>
                </a:lnTo>
                <a:lnTo>
                  <a:pt x="130553" y="361509"/>
                </a:lnTo>
                <a:lnTo>
                  <a:pt x="80518" y="365506"/>
                </a:lnTo>
                <a:lnTo>
                  <a:pt x="0" y="365506"/>
                </a:lnTo>
                <a:lnTo>
                  <a:pt x="0" y="2794"/>
                </a:lnTo>
                <a:lnTo>
                  <a:pt x="34982" y="1553"/>
                </a:lnTo>
                <a:lnTo>
                  <a:pt x="62785" y="682"/>
                </a:lnTo>
                <a:lnTo>
                  <a:pt x="83421" y="168"/>
                </a:lnTo>
                <a:lnTo>
                  <a:pt x="96901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2398" y="992886"/>
            <a:ext cx="279400" cy="367030"/>
          </a:xfrm>
          <a:custGeom>
            <a:avLst/>
            <a:gdLst/>
            <a:ahLst/>
            <a:cxnLst/>
            <a:rect l="l" t="t" r="r" b="b"/>
            <a:pathLst>
              <a:path w="279400" h="367030">
                <a:moveTo>
                  <a:pt x="100583" y="0"/>
                </a:moveTo>
                <a:lnTo>
                  <a:pt x="161091" y="6691"/>
                </a:lnTo>
                <a:lnTo>
                  <a:pt x="204311" y="26765"/>
                </a:lnTo>
                <a:lnTo>
                  <a:pt x="230243" y="60221"/>
                </a:lnTo>
                <a:lnTo>
                  <a:pt x="238886" y="107061"/>
                </a:lnTo>
                <a:lnTo>
                  <a:pt x="237696" y="122820"/>
                </a:lnTo>
                <a:lnTo>
                  <a:pt x="219836" y="165862"/>
                </a:lnTo>
                <a:lnTo>
                  <a:pt x="185636" y="196794"/>
                </a:lnTo>
                <a:lnTo>
                  <a:pt x="171703" y="203200"/>
                </a:lnTo>
                <a:lnTo>
                  <a:pt x="279019" y="366775"/>
                </a:lnTo>
                <a:lnTo>
                  <a:pt x="204724" y="366775"/>
                </a:lnTo>
                <a:lnTo>
                  <a:pt x="107823" y="216915"/>
                </a:lnTo>
                <a:lnTo>
                  <a:pt x="99772" y="216673"/>
                </a:lnTo>
                <a:lnTo>
                  <a:pt x="90281" y="216312"/>
                </a:lnTo>
                <a:lnTo>
                  <a:pt x="79337" y="215808"/>
                </a:lnTo>
                <a:lnTo>
                  <a:pt x="66928" y="215137"/>
                </a:lnTo>
                <a:lnTo>
                  <a:pt x="66928" y="366775"/>
                </a:lnTo>
                <a:lnTo>
                  <a:pt x="0" y="366775"/>
                </a:lnTo>
                <a:lnTo>
                  <a:pt x="0" y="3810"/>
                </a:lnTo>
                <a:lnTo>
                  <a:pt x="4691" y="3690"/>
                </a:lnTo>
                <a:lnTo>
                  <a:pt x="13239" y="3333"/>
                </a:lnTo>
                <a:lnTo>
                  <a:pt x="25646" y="2738"/>
                </a:lnTo>
                <a:lnTo>
                  <a:pt x="41909" y="1904"/>
                </a:lnTo>
                <a:lnTo>
                  <a:pt x="59221" y="1071"/>
                </a:lnTo>
                <a:lnTo>
                  <a:pt x="74771" y="476"/>
                </a:lnTo>
                <a:lnTo>
                  <a:pt x="88558" y="119"/>
                </a:lnTo>
                <a:lnTo>
                  <a:pt x="100583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8797" y="991742"/>
            <a:ext cx="319405" cy="368300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144779" y="0"/>
                </a:moveTo>
                <a:lnTo>
                  <a:pt x="172974" y="0"/>
                </a:lnTo>
                <a:lnTo>
                  <a:pt x="318897" y="367919"/>
                </a:lnTo>
                <a:lnTo>
                  <a:pt x="247776" y="367919"/>
                </a:lnTo>
                <a:lnTo>
                  <a:pt x="221360" y="294386"/>
                </a:lnTo>
                <a:lnTo>
                  <a:pt x="96900" y="294386"/>
                </a:lnTo>
                <a:lnTo>
                  <a:pt x="71627" y="367919"/>
                </a:lnTo>
                <a:lnTo>
                  <a:pt x="0" y="367919"/>
                </a:lnTo>
                <a:lnTo>
                  <a:pt x="144779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8519" y="990472"/>
            <a:ext cx="276225" cy="375920"/>
          </a:xfrm>
          <a:custGeom>
            <a:avLst/>
            <a:gdLst/>
            <a:ahLst/>
            <a:cxnLst/>
            <a:rect l="l" t="t" r="r" b="b"/>
            <a:pathLst>
              <a:path w="276225" h="375919">
                <a:moveTo>
                  <a:pt x="166242" y="0"/>
                </a:moveTo>
                <a:lnTo>
                  <a:pt x="195913" y="1595"/>
                </a:lnTo>
                <a:lnTo>
                  <a:pt x="222440" y="6381"/>
                </a:lnTo>
                <a:lnTo>
                  <a:pt x="245824" y="14358"/>
                </a:lnTo>
                <a:lnTo>
                  <a:pt x="266064" y="25526"/>
                </a:lnTo>
                <a:lnTo>
                  <a:pt x="239522" y="78739"/>
                </a:lnTo>
                <a:lnTo>
                  <a:pt x="227115" y="69332"/>
                </a:lnTo>
                <a:lnTo>
                  <a:pt x="211423" y="62626"/>
                </a:lnTo>
                <a:lnTo>
                  <a:pt x="192444" y="58612"/>
                </a:lnTo>
                <a:lnTo>
                  <a:pt x="170179" y="57276"/>
                </a:lnTo>
                <a:lnTo>
                  <a:pt x="148534" y="59638"/>
                </a:lnTo>
                <a:lnTo>
                  <a:pt x="111386" y="78601"/>
                </a:lnTo>
                <a:lnTo>
                  <a:pt x="83143" y="115560"/>
                </a:lnTo>
                <a:lnTo>
                  <a:pt x="68613" y="163704"/>
                </a:lnTo>
                <a:lnTo>
                  <a:pt x="66801" y="191515"/>
                </a:lnTo>
                <a:lnTo>
                  <a:pt x="68490" y="219142"/>
                </a:lnTo>
                <a:lnTo>
                  <a:pt x="81964" y="265346"/>
                </a:lnTo>
                <a:lnTo>
                  <a:pt x="108295" y="298900"/>
                </a:lnTo>
                <a:lnTo>
                  <a:pt x="144196" y="315993"/>
                </a:lnTo>
                <a:lnTo>
                  <a:pt x="165480" y="318135"/>
                </a:lnTo>
                <a:lnTo>
                  <a:pt x="189720" y="315847"/>
                </a:lnTo>
                <a:lnTo>
                  <a:pt x="211185" y="308975"/>
                </a:lnTo>
                <a:lnTo>
                  <a:pt x="229864" y="297507"/>
                </a:lnTo>
                <a:lnTo>
                  <a:pt x="245745" y="281431"/>
                </a:lnTo>
                <a:lnTo>
                  <a:pt x="275716" y="333501"/>
                </a:lnTo>
                <a:lnTo>
                  <a:pt x="253714" y="351837"/>
                </a:lnTo>
                <a:lnTo>
                  <a:pt x="227139" y="364934"/>
                </a:lnTo>
                <a:lnTo>
                  <a:pt x="195992" y="372792"/>
                </a:lnTo>
                <a:lnTo>
                  <a:pt x="160274" y="375412"/>
                </a:lnTo>
                <a:lnTo>
                  <a:pt x="124368" y="372290"/>
                </a:lnTo>
                <a:lnTo>
                  <a:pt x="65226" y="347283"/>
                </a:lnTo>
                <a:lnTo>
                  <a:pt x="23627" y="298059"/>
                </a:lnTo>
                <a:lnTo>
                  <a:pt x="2621" y="229808"/>
                </a:lnTo>
                <a:lnTo>
                  <a:pt x="0" y="188849"/>
                </a:lnTo>
                <a:lnTo>
                  <a:pt x="2907" y="150203"/>
                </a:lnTo>
                <a:lnTo>
                  <a:pt x="26199" y="82817"/>
                </a:lnTo>
                <a:lnTo>
                  <a:pt x="71641" y="30432"/>
                </a:lnTo>
                <a:lnTo>
                  <a:pt x="131423" y="3381"/>
                </a:lnTo>
                <a:lnTo>
                  <a:pt x="166242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0331" y="990219"/>
            <a:ext cx="317500" cy="375920"/>
          </a:xfrm>
          <a:custGeom>
            <a:avLst/>
            <a:gdLst/>
            <a:ahLst/>
            <a:cxnLst/>
            <a:rect l="l" t="t" r="r" b="b"/>
            <a:pathLst>
              <a:path w="317500" h="375919">
                <a:moveTo>
                  <a:pt x="156083" y="0"/>
                </a:moveTo>
                <a:lnTo>
                  <a:pt x="225139" y="12112"/>
                </a:lnTo>
                <a:lnTo>
                  <a:pt x="275717" y="48513"/>
                </a:lnTo>
                <a:lnTo>
                  <a:pt x="306752" y="106902"/>
                </a:lnTo>
                <a:lnTo>
                  <a:pt x="317119" y="184911"/>
                </a:lnTo>
                <a:lnTo>
                  <a:pt x="314426" y="226484"/>
                </a:lnTo>
                <a:lnTo>
                  <a:pt x="292848" y="296104"/>
                </a:lnTo>
                <a:lnTo>
                  <a:pt x="250035" y="346680"/>
                </a:lnTo>
                <a:lnTo>
                  <a:pt x="188606" y="372449"/>
                </a:lnTo>
                <a:lnTo>
                  <a:pt x="151129" y="375665"/>
                </a:lnTo>
                <a:lnTo>
                  <a:pt x="116695" y="372475"/>
                </a:lnTo>
                <a:lnTo>
                  <a:pt x="60636" y="346948"/>
                </a:lnTo>
                <a:lnTo>
                  <a:pt x="21913" y="296729"/>
                </a:lnTo>
                <a:lnTo>
                  <a:pt x="2430" y="226867"/>
                </a:lnTo>
                <a:lnTo>
                  <a:pt x="0" y="184911"/>
                </a:lnTo>
                <a:lnTo>
                  <a:pt x="2645" y="147570"/>
                </a:lnTo>
                <a:lnTo>
                  <a:pt x="23842" y="81934"/>
                </a:lnTo>
                <a:lnTo>
                  <a:pt x="65446" y="30164"/>
                </a:lnTo>
                <a:lnTo>
                  <a:pt x="122267" y="3355"/>
                </a:lnTo>
                <a:lnTo>
                  <a:pt x="156083" y="0"/>
                </a:lnTo>
                <a:close/>
              </a:path>
            </a:pathLst>
          </a:custGeom>
          <a:ln w="12192">
            <a:solidFill>
              <a:srgbClr val="877B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8200" y="304800"/>
            <a:ext cx="7302500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#Update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&amp;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</a:t>
            </a:r>
            <a:r>
              <a:rPr sz="2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Item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Dic={1:2,2:3,3:4}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3,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3:</a:t>
            </a:r>
            <a:r>
              <a:rPr sz="2400" spc="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4}</a:t>
            </a:r>
            <a:endParaRPr sz="2400" dirty="0">
              <a:latin typeface="Trebuchet MS"/>
              <a:cs typeface="Trebuchet MS"/>
            </a:endParaRPr>
          </a:p>
          <a:p>
            <a:pPr marL="50800">
              <a:lnSpc>
                <a:spcPts val="2755"/>
              </a:lnSpc>
              <a:spcBef>
                <a:spcPts val="250"/>
              </a:spcBef>
            </a:pPr>
            <a:r>
              <a:rPr sz="2400" b="1" dirty="0">
                <a:latin typeface="Times New Roman"/>
                <a:cs typeface="Times New Roman"/>
              </a:rPr>
              <a:t>Dic[2]=12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12, 3:</a:t>
            </a:r>
            <a:r>
              <a:rPr sz="2400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4}</a:t>
            </a:r>
            <a:endParaRPr sz="2400" dirty="0">
              <a:latin typeface="Trebuchet MS"/>
              <a:cs typeface="Trebuchet MS"/>
            </a:endParaRPr>
          </a:p>
          <a:p>
            <a:pPr marL="50800">
              <a:lnSpc>
                <a:spcPts val="2755"/>
              </a:lnSpc>
              <a:spcBef>
                <a:spcPts val="254"/>
              </a:spcBef>
            </a:pPr>
            <a:r>
              <a:rPr sz="2400" b="1" spc="-5" dirty="0">
                <a:latin typeface="Times New Roman"/>
                <a:cs typeface="Times New Roman"/>
              </a:rPr>
              <a:t>Dic[3]="Fun!"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12, 3:</a:t>
            </a:r>
            <a:r>
              <a:rPr sz="2400" spc="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'Fun!'}</a:t>
            </a:r>
            <a:endParaRPr sz="24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2400" b="1" dirty="0">
                <a:latin typeface="Times New Roman"/>
                <a:cs typeface="Times New Roman"/>
              </a:rPr>
              <a:t>Dic[4]="Joy!"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</a:pPr>
            <a:r>
              <a:rPr sz="2400" b="1" dirty="0">
                <a:latin typeface="Times New Roman"/>
                <a:cs typeface="Times New Roman"/>
              </a:rPr>
              <a:t>Dic={1:2,2:3,3:4}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3,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3:</a:t>
            </a:r>
            <a:r>
              <a:rPr sz="2400" spc="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4}</a:t>
            </a:r>
            <a:endParaRPr sz="2400" dirty="0">
              <a:latin typeface="Trebuchet MS"/>
              <a:cs typeface="Trebuchet MS"/>
            </a:endParaRPr>
          </a:p>
          <a:p>
            <a:pPr marL="50800">
              <a:lnSpc>
                <a:spcPts val="2755"/>
              </a:lnSpc>
              <a:spcBef>
                <a:spcPts val="254"/>
              </a:spcBef>
            </a:pPr>
            <a:r>
              <a:rPr sz="2400" b="1" spc="-5" dirty="0">
                <a:latin typeface="Times New Roman"/>
                <a:cs typeface="Times New Roman"/>
              </a:rPr>
              <a:t>Dic[5]=["PYTHON","IS","EASY"]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3,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3: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4,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5: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['PYTHON',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'IS',</a:t>
            </a:r>
            <a:r>
              <a:rPr sz="2400" spc="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'EASY']}</a:t>
            </a:r>
            <a:endParaRPr sz="2400" dirty="0">
              <a:latin typeface="Trebuchet MS"/>
              <a:cs typeface="Trebuchet MS"/>
            </a:endParaRPr>
          </a:p>
          <a:p>
            <a:pPr marL="50800" marR="2454275">
              <a:lnSpc>
                <a:spcPct val="100000"/>
              </a:lnSpc>
              <a:spcBef>
                <a:spcPts val="254"/>
              </a:spcBef>
            </a:pPr>
            <a:r>
              <a:rPr sz="2400" b="1" dirty="0">
                <a:latin typeface="Times New Roman"/>
                <a:cs typeface="Times New Roman"/>
              </a:rPr>
              <a:t>Dic={1:2,2:3,3:4}  </a:t>
            </a:r>
            <a:r>
              <a:rPr sz="2400" b="1" spc="-10" dirty="0">
                <a:latin typeface="Times New Roman"/>
                <a:cs typeface="Times New Roman"/>
              </a:rPr>
              <a:t>Dic[4]=("INT","FLOAT","BOOL")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2630"/>
              </a:lnSpc>
              <a:tabLst>
                <a:tab pos="1506855" algn="l"/>
              </a:tabLst>
            </a:pPr>
            <a:r>
              <a:rPr sz="3600" b="1" baseline="-5787" dirty="0">
                <a:latin typeface="Times New Roman"/>
                <a:cs typeface="Times New Roman"/>
              </a:rPr>
              <a:t>print(Dic)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{1: 2,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2: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3,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3: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4,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4: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('INT', </a:t>
            </a:r>
            <a:r>
              <a:rPr sz="2400" spc="-30" dirty="0">
                <a:solidFill>
                  <a:srgbClr val="006FC0"/>
                </a:solidFill>
                <a:latin typeface="Trebuchet MS"/>
                <a:cs typeface="Trebuchet MS"/>
              </a:rPr>
              <a:t>'FLOAT',</a:t>
            </a:r>
            <a:r>
              <a:rPr sz="2400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'BOOL')}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5228" y="3653028"/>
            <a:ext cx="2186939" cy="217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0300" y="3848100"/>
            <a:ext cx="1598676" cy="1581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9804" y="0"/>
            <a:ext cx="3092195" cy="2865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19386" y="25400"/>
            <a:ext cx="25679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626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dic</a:t>
            </a:r>
            <a:r>
              <a:rPr b="1" dirty="0">
                <a:solidFill>
                  <a:srgbClr val="FFFF00"/>
                </a:solidFill>
                <a:latin typeface="Arial"/>
                <a:cs typeface="Arial"/>
              </a:rPr>
              <a:t>t=  ([</a:t>
            </a:r>
          </a:p>
          <a:p>
            <a:pPr marL="12700" marR="5080" indent="83820">
              <a:lnSpc>
                <a:spcPct val="100000"/>
              </a:lnSpc>
            </a:pP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(&lt;key&gt;,</a:t>
            </a:r>
            <a:r>
              <a:rPr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&lt;value&gt;),  (&lt;key&gt;,</a:t>
            </a:r>
            <a:r>
              <a:rPr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00"/>
                </a:solidFill>
                <a:latin typeface="Arial"/>
                <a:cs typeface="Arial"/>
              </a:rPr>
              <a:t>&lt;value),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9386" y="1488694"/>
            <a:ext cx="2398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 .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(&lt;key&gt;,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&lt;value&gt;)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" y="56388"/>
            <a:ext cx="2554224" cy="534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79" y="102107"/>
            <a:ext cx="2232660" cy="396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947" y="149860"/>
            <a:ext cx="2138680" cy="301625"/>
          </a:xfrm>
          <a:custGeom>
            <a:avLst/>
            <a:gdLst/>
            <a:ahLst/>
            <a:cxnLst/>
            <a:rect l="l" t="t" r="r" b="b"/>
            <a:pathLst>
              <a:path w="2138680" h="301625">
                <a:moveTo>
                  <a:pt x="1588681" y="1270"/>
                </a:moveTo>
                <a:lnTo>
                  <a:pt x="1578140" y="1270"/>
                </a:lnTo>
                <a:lnTo>
                  <a:pt x="1459903" y="296291"/>
                </a:lnTo>
                <a:lnTo>
                  <a:pt x="1504480" y="296291"/>
                </a:lnTo>
                <a:lnTo>
                  <a:pt x="1525943" y="234950"/>
                </a:lnTo>
                <a:lnTo>
                  <a:pt x="1675594" y="234950"/>
                </a:lnTo>
                <a:lnTo>
                  <a:pt x="1664730" y="205740"/>
                </a:lnTo>
                <a:lnTo>
                  <a:pt x="1536484" y="205740"/>
                </a:lnTo>
                <a:lnTo>
                  <a:pt x="1581569" y="77597"/>
                </a:lnTo>
                <a:lnTo>
                  <a:pt x="1617069" y="77597"/>
                </a:lnTo>
                <a:lnTo>
                  <a:pt x="1588681" y="1270"/>
                </a:lnTo>
                <a:close/>
              </a:path>
              <a:path w="2138680" h="301625">
                <a:moveTo>
                  <a:pt x="1675594" y="234950"/>
                </a:moveTo>
                <a:lnTo>
                  <a:pt x="1634147" y="234950"/>
                </a:lnTo>
                <a:lnTo>
                  <a:pt x="1654213" y="296291"/>
                </a:lnTo>
                <a:lnTo>
                  <a:pt x="1698409" y="296291"/>
                </a:lnTo>
                <a:lnTo>
                  <a:pt x="1675594" y="234950"/>
                </a:lnTo>
                <a:close/>
              </a:path>
              <a:path w="2138680" h="301625">
                <a:moveTo>
                  <a:pt x="1617069" y="77597"/>
                </a:moveTo>
                <a:lnTo>
                  <a:pt x="1581569" y="77597"/>
                </a:lnTo>
                <a:lnTo>
                  <a:pt x="1622844" y="205740"/>
                </a:lnTo>
                <a:lnTo>
                  <a:pt x="1664730" y="205740"/>
                </a:lnTo>
                <a:lnTo>
                  <a:pt x="1617069" y="77597"/>
                </a:lnTo>
                <a:close/>
              </a:path>
              <a:path w="2138680" h="301625">
                <a:moveTo>
                  <a:pt x="1802930" y="2286"/>
                </a:moveTo>
                <a:lnTo>
                  <a:pt x="1795383" y="2379"/>
                </a:lnTo>
                <a:lnTo>
                  <a:pt x="1774480" y="3089"/>
                </a:lnTo>
                <a:lnTo>
                  <a:pt x="1732947" y="5111"/>
                </a:lnTo>
                <a:lnTo>
                  <a:pt x="1730159" y="5207"/>
                </a:lnTo>
                <a:lnTo>
                  <a:pt x="1730159" y="296291"/>
                </a:lnTo>
                <a:lnTo>
                  <a:pt x="1769910" y="296291"/>
                </a:lnTo>
                <a:lnTo>
                  <a:pt x="1769910" y="169291"/>
                </a:lnTo>
                <a:lnTo>
                  <a:pt x="1855136" y="169291"/>
                </a:lnTo>
                <a:lnTo>
                  <a:pt x="1850809" y="162433"/>
                </a:lnTo>
                <a:lnTo>
                  <a:pt x="1862026" y="158664"/>
                </a:lnTo>
                <a:lnTo>
                  <a:pt x="1872446" y="152860"/>
                </a:lnTo>
                <a:lnTo>
                  <a:pt x="1882080" y="144984"/>
                </a:lnTo>
                <a:lnTo>
                  <a:pt x="1888686" y="137541"/>
                </a:lnTo>
                <a:lnTo>
                  <a:pt x="1797723" y="137541"/>
                </a:lnTo>
                <a:lnTo>
                  <a:pt x="1790912" y="137419"/>
                </a:lnTo>
                <a:lnTo>
                  <a:pt x="1784007" y="137048"/>
                </a:lnTo>
                <a:lnTo>
                  <a:pt x="1777006" y="136415"/>
                </a:lnTo>
                <a:lnTo>
                  <a:pt x="1769910" y="135509"/>
                </a:lnTo>
                <a:lnTo>
                  <a:pt x="1769910" y="41021"/>
                </a:lnTo>
                <a:lnTo>
                  <a:pt x="1781594" y="39624"/>
                </a:lnTo>
                <a:lnTo>
                  <a:pt x="1789468" y="38989"/>
                </a:lnTo>
                <a:lnTo>
                  <a:pt x="1893567" y="38989"/>
                </a:lnTo>
                <a:lnTo>
                  <a:pt x="1881622" y="23145"/>
                </a:lnTo>
                <a:lnTo>
                  <a:pt x="1848842" y="7500"/>
                </a:lnTo>
                <a:lnTo>
                  <a:pt x="1802930" y="2286"/>
                </a:lnTo>
                <a:close/>
              </a:path>
              <a:path w="2138680" h="301625">
                <a:moveTo>
                  <a:pt x="1855136" y="169291"/>
                </a:moveTo>
                <a:lnTo>
                  <a:pt x="1769910" y="169291"/>
                </a:lnTo>
                <a:lnTo>
                  <a:pt x="1783338" y="170197"/>
                </a:lnTo>
                <a:lnTo>
                  <a:pt x="1794849" y="170830"/>
                </a:lnTo>
                <a:lnTo>
                  <a:pt x="1804432" y="171201"/>
                </a:lnTo>
                <a:lnTo>
                  <a:pt x="1812074" y="171323"/>
                </a:lnTo>
                <a:lnTo>
                  <a:pt x="1889798" y="296291"/>
                </a:lnTo>
                <a:lnTo>
                  <a:pt x="1935264" y="296291"/>
                </a:lnTo>
                <a:lnTo>
                  <a:pt x="1855136" y="169291"/>
                </a:lnTo>
                <a:close/>
              </a:path>
              <a:path w="2138680" h="301625">
                <a:moveTo>
                  <a:pt x="1952282" y="5207"/>
                </a:moveTo>
                <a:lnTo>
                  <a:pt x="1911261" y="5207"/>
                </a:lnTo>
                <a:lnTo>
                  <a:pt x="2005114" y="165989"/>
                </a:lnTo>
                <a:lnTo>
                  <a:pt x="2005114" y="296291"/>
                </a:lnTo>
                <a:lnTo>
                  <a:pt x="2044865" y="296291"/>
                </a:lnTo>
                <a:lnTo>
                  <a:pt x="2044865" y="165989"/>
                </a:lnTo>
                <a:lnTo>
                  <a:pt x="2064404" y="132334"/>
                </a:lnTo>
                <a:lnTo>
                  <a:pt x="2024799" y="132334"/>
                </a:lnTo>
                <a:lnTo>
                  <a:pt x="1952282" y="5207"/>
                </a:lnTo>
                <a:close/>
              </a:path>
              <a:path w="2138680" h="301625">
                <a:moveTo>
                  <a:pt x="1893567" y="38989"/>
                </a:moveTo>
                <a:lnTo>
                  <a:pt x="1793405" y="38989"/>
                </a:lnTo>
                <a:lnTo>
                  <a:pt x="1811002" y="39657"/>
                </a:lnTo>
                <a:lnTo>
                  <a:pt x="1826075" y="41671"/>
                </a:lnTo>
                <a:lnTo>
                  <a:pt x="1861731" y="63880"/>
                </a:lnTo>
                <a:lnTo>
                  <a:pt x="1866049" y="84836"/>
                </a:lnTo>
                <a:lnTo>
                  <a:pt x="1865045" y="98552"/>
                </a:lnTo>
                <a:lnTo>
                  <a:pt x="1840460" y="131058"/>
                </a:lnTo>
                <a:lnTo>
                  <a:pt x="1797723" y="137541"/>
                </a:lnTo>
                <a:lnTo>
                  <a:pt x="1888686" y="137541"/>
                </a:lnTo>
                <a:lnTo>
                  <a:pt x="1906782" y="99085"/>
                </a:lnTo>
                <a:lnTo>
                  <a:pt x="1907832" y="85725"/>
                </a:lnTo>
                <a:lnTo>
                  <a:pt x="1901281" y="49220"/>
                </a:lnTo>
                <a:lnTo>
                  <a:pt x="1893567" y="38989"/>
                </a:lnTo>
                <a:close/>
              </a:path>
              <a:path w="2138680" h="301625">
                <a:moveTo>
                  <a:pt x="2138210" y="5207"/>
                </a:moveTo>
                <a:lnTo>
                  <a:pt x="2097316" y="5207"/>
                </a:lnTo>
                <a:lnTo>
                  <a:pt x="2024799" y="132334"/>
                </a:lnTo>
                <a:lnTo>
                  <a:pt x="2064404" y="132334"/>
                </a:lnTo>
                <a:lnTo>
                  <a:pt x="2138210" y="5207"/>
                </a:lnTo>
                <a:close/>
              </a:path>
              <a:path w="2138680" h="301625">
                <a:moveTo>
                  <a:pt x="71716" y="3175"/>
                </a:moveTo>
                <a:lnTo>
                  <a:pt x="61348" y="3313"/>
                </a:lnTo>
                <a:lnTo>
                  <a:pt x="0" y="5207"/>
                </a:lnTo>
                <a:lnTo>
                  <a:pt x="0" y="296291"/>
                </a:lnTo>
                <a:lnTo>
                  <a:pt x="58610" y="296291"/>
                </a:lnTo>
                <a:lnTo>
                  <a:pt x="110895" y="289996"/>
                </a:lnTo>
                <a:lnTo>
                  <a:pt x="151562" y="271114"/>
                </a:lnTo>
                <a:lnTo>
                  <a:pt x="161380" y="260477"/>
                </a:lnTo>
                <a:lnTo>
                  <a:pt x="72720" y="260477"/>
                </a:lnTo>
                <a:lnTo>
                  <a:pt x="63278" y="260357"/>
                </a:lnTo>
                <a:lnTo>
                  <a:pt x="54633" y="260000"/>
                </a:lnTo>
                <a:lnTo>
                  <a:pt x="46786" y="259405"/>
                </a:lnTo>
                <a:lnTo>
                  <a:pt x="39738" y="258572"/>
                </a:lnTo>
                <a:lnTo>
                  <a:pt x="39738" y="41021"/>
                </a:lnTo>
                <a:lnTo>
                  <a:pt x="59159" y="39481"/>
                </a:lnTo>
                <a:lnTo>
                  <a:pt x="65405" y="39110"/>
                </a:lnTo>
                <a:lnTo>
                  <a:pt x="69342" y="38989"/>
                </a:lnTo>
                <a:lnTo>
                  <a:pt x="166767" y="38989"/>
                </a:lnTo>
                <a:lnTo>
                  <a:pt x="148914" y="24070"/>
                </a:lnTo>
                <a:lnTo>
                  <a:pt x="126360" y="12477"/>
                </a:lnTo>
                <a:lnTo>
                  <a:pt x="100627" y="5504"/>
                </a:lnTo>
                <a:lnTo>
                  <a:pt x="71716" y="3175"/>
                </a:lnTo>
                <a:close/>
              </a:path>
              <a:path w="2138680" h="301625">
                <a:moveTo>
                  <a:pt x="166767" y="38989"/>
                </a:moveTo>
                <a:lnTo>
                  <a:pt x="69342" y="38989"/>
                </a:lnTo>
                <a:lnTo>
                  <a:pt x="109932" y="45444"/>
                </a:lnTo>
                <a:lnTo>
                  <a:pt x="138928" y="64817"/>
                </a:lnTo>
                <a:lnTo>
                  <a:pt x="156327" y="97121"/>
                </a:lnTo>
                <a:lnTo>
                  <a:pt x="162128" y="142367"/>
                </a:lnTo>
                <a:lnTo>
                  <a:pt x="160637" y="168655"/>
                </a:lnTo>
                <a:lnTo>
                  <a:pt x="148712" y="212090"/>
                </a:lnTo>
                <a:lnTo>
                  <a:pt x="125242" y="242903"/>
                </a:lnTo>
                <a:lnTo>
                  <a:pt x="72720" y="260477"/>
                </a:lnTo>
                <a:lnTo>
                  <a:pt x="161380" y="260477"/>
                </a:lnTo>
                <a:lnTo>
                  <a:pt x="180609" y="239643"/>
                </a:lnTo>
                <a:lnTo>
                  <a:pt x="198038" y="195585"/>
                </a:lnTo>
                <a:lnTo>
                  <a:pt x="203847" y="138938"/>
                </a:lnTo>
                <a:lnTo>
                  <a:pt x="201624" y="109696"/>
                </a:lnTo>
                <a:lnTo>
                  <a:pt x="194954" y="83502"/>
                </a:lnTo>
                <a:lnTo>
                  <a:pt x="183841" y="60356"/>
                </a:lnTo>
                <a:lnTo>
                  <a:pt x="168287" y="40259"/>
                </a:lnTo>
                <a:lnTo>
                  <a:pt x="166767" y="38989"/>
                </a:lnTo>
                <a:close/>
              </a:path>
              <a:path w="2138680" h="301625">
                <a:moveTo>
                  <a:pt x="1058837" y="0"/>
                </a:moveTo>
                <a:lnTo>
                  <a:pt x="1010572" y="10652"/>
                </a:lnTo>
                <a:lnTo>
                  <a:pt x="973327" y="42545"/>
                </a:lnTo>
                <a:lnTo>
                  <a:pt x="949559" y="90233"/>
                </a:lnTo>
                <a:lnTo>
                  <a:pt x="941641" y="148209"/>
                </a:lnTo>
                <a:lnTo>
                  <a:pt x="943584" y="180308"/>
                </a:lnTo>
                <a:lnTo>
                  <a:pt x="959129" y="235362"/>
                </a:lnTo>
                <a:lnTo>
                  <a:pt x="989767" y="277080"/>
                </a:lnTo>
                <a:lnTo>
                  <a:pt x="1032813" y="298555"/>
                </a:lnTo>
                <a:lnTo>
                  <a:pt x="1058837" y="301244"/>
                </a:lnTo>
                <a:lnTo>
                  <a:pt x="1087291" y="298698"/>
                </a:lnTo>
                <a:lnTo>
                  <a:pt x="1112256" y="291068"/>
                </a:lnTo>
                <a:lnTo>
                  <a:pt x="1133721" y="278366"/>
                </a:lnTo>
                <a:lnTo>
                  <a:pt x="1146667" y="265557"/>
                </a:lnTo>
                <a:lnTo>
                  <a:pt x="1058837" y="265557"/>
                </a:lnTo>
                <a:lnTo>
                  <a:pt x="1041856" y="263441"/>
                </a:lnTo>
                <a:lnTo>
                  <a:pt x="1003084" y="231902"/>
                </a:lnTo>
                <a:lnTo>
                  <a:pt x="988298" y="194198"/>
                </a:lnTo>
                <a:lnTo>
                  <a:pt x="983361" y="148209"/>
                </a:lnTo>
                <a:lnTo>
                  <a:pt x="984564" y="123565"/>
                </a:lnTo>
                <a:lnTo>
                  <a:pt x="994178" y="82468"/>
                </a:lnTo>
                <a:lnTo>
                  <a:pt x="1026325" y="43354"/>
                </a:lnTo>
                <a:lnTo>
                  <a:pt x="1058837" y="35814"/>
                </a:lnTo>
                <a:lnTo>
                  <a:pt x="1148215" y="35814"/>
                </a:lnTo>
                <a:lnTo>
                  <a:pt x="1133846" y="22074"/>
                </a:lnTo>
                <a:lnTo>
                  <a:pt x="1112367" y="9810"/>
                </a:lnTo>
                <a:lnTo>
                  <a:pt x="1087364" y="2452"/>
                </a:lnTo>
                <a:lnTo>
                  <a:pt x="1058837" y="0"/>
                </a:lnTo>
                <a:close/>
              </a:path>
              <a:path w="2138680" h="301625">
                <a:moveTo>
                  <a:pt x="1148215" y="35814"/>
                </a:moveTo>
                <a:lnTo>
                  <a:pt x="1058837" y="35814"/>
                </a:lnTo>
                <a:lnTo>
                  <a:pt x="1095341" y="42838"/>
                </a:lnTo>
                <a:lnTo>
                  <a:pt x="1121416" y="63912"/>
                </a:lnTo>
                <a:lnTo>
                  <a:pt x="1137061" y="99036"/>
                </a:lnTo>
                <a:lnTo>
                  <a:pt x="1142276" y="148209"/>
                </a:lnTo>
                <a:lnTo>
                  <a:pt x="1140942" y="174527"/>
                </a:lnTo>
                <a:lnTo>
                  <a:pt x="1130274" y="217735"/>
                </a:lnTo>
                <a:lnTo>
                  <a:pt x="1094746" y="257841"/>
                </a:lnTo>
                <a:lnTo>
                  <a:pt x="1058837" y="265557"/>
                </a:lnTo>
                <a:lnTo>
                  <a:pt x="1146667" y="265557"/>
                </a:lnTo>
                <a:lnTo>
                  <a:pt x="1175962" y="212217"/>
                </a:lnTo>
                <a:lnTo>
                  <a:pt x="1184059" y="148209"/>
                </a:lnTo>
                <a:lnTo>
                  <a:pt x="1182037" y="115181"/>
                </a:lnTo>
                <a:lnTo>
                  <a:pt x="1175978" y="86010"/>
                </a:lnTo>
                <a:lnTo>
                  <a:pt x="1165896" y="60698"/>
                </a:lnTo>
                <a:lnTo>
                  <a:pt x="1151801" y="39243"/>
                </a:lnTo>
                <a:lnTo>
                  <a:pt x="1148215" y="35814"/>
                </a:lnTo>
                <a:close/>
              </a:path>
              <a:path w="2138680" h="301625">
                <a:moveTo>
                  <a:pt x="1305646" y="87503"/>
                </a:moveTo>
                <a:lnTo>
                  <a:pt x="1267625" y="87503"/>
                </a:lnTo>
                <a:lnTo>
                  <a:pt x="1417993" y="300228"/>
                </a:lnTo>
                <a:lnTo>
                  <a:pt x="1429931" y="300228"/>
                </a:lnTo>
                <a:lnTo>
                  <a:pt x="1429931" y="206502"/>
                </a:lnTo>
                <a:lnTo>
                  <a:pt x="1392212" y="206502"/>
                </a:lnTo>
                <a:lnTo>
                  <a:pt x="1305646" y="87503"/>
                </a:lnTo>
                <a:close/>
              </a:path>
              <a:path w="2138680" h="301625">
                <a:moveTo>
                  <a:pt x="1245781" y="5207"/>
                </a:moveTo>
                <a:lnTo>
                  <a:pt x="1229906" y="5207"/>
                </a:lnTo>
                <a:lnTo>
                  <a:pt x="1229906" y="296291"/>
                </a:lnTo>
                <a:lnTo>
                  <a:pt x="1267625" y="296291"/>
                </a:lnTo>
                <a:lnTo>
                  <a:pt x="1267625" y="87503"/>
                </a:lnTo>
                <a:lnTo>
                  <a:pt x="1305646" y="87503"/>
                </a:lnTo>
                <a:lnTo>
                  <a:pt x="1245781" y="5207"/>
                </a:lnTo>
                <a:close/>
              </a:path>
              <a:path w="2138680" h="301625">
                <a:moveTo>
                  <a:pt x="1429931" y="5207"/>
                </a:moveTo>
                <a:lnTo>
                  <a:pt x="1392212" y="5207"/>
                </a:lnTo>
                <a:lnTo>
                  <a:pt x="1392212" y="206502"/>
                </a:lnTo>
                <a:lnTo>
                  <a:pt x="1429931" y="206502"/>
                </a:lnTo>
                <a:lnTo>
                  <a:pt x="1429931" y="5207"/>
                </a:lnTo>
                <a:close/>
              </a:path>
              <a:path w="2138680" h="301625">
                <a:moveTo>
                  <a:pt x="889457" y="5207"/>
                </a:moveTo>
                <a:lnTo>
                  <a:pt x="849718" y="5207"/>
                </a:lnTo>
                <a:lnTo>
                  <a:pt x="849718" y="296291"/>
                </a:lnTo>
                <a:lnTo>
                  <a:pt x="889457" y="296291"/>
                </a:lnTo>
                <a:lnTo>
                  <a:pt x="889457" y="5207"/>
                </a:lnTo>
                <a:close/>
              </a:path>
              <a:path w="2138680" h="301625">
                <a:moveTo>
                  <a:pt x="712647" y="41021"/>
                </a:moveTo>
                <a:lnTo>
                  <a:pt x="672909" y="41021"/>
                </a:lnTo>
                <a:lnTo>
                  <a:pt x="672909" y="296291"/>
                </a:lnTo>
                <a:lnTo>
                  <a:pt x="712647" y="296291"/>
                </a:lnTo>
                <a:lnTo>
                  <a:pt x="712647" y="41021"/>
                </a:lnTo>
                <a:close/>
              </a:path>
              <a:path w="2138680" h="301625">
                <a:moveTo>
                  <a:pt x="809409" y="5207"/>
                </a:moveTo>
                <a:lnTo>
                  <a:pt x="580326" y="5207"/>
                </a:lnTo>
                <a:lnTo>
                  <a:pt x="580326" y="41021"/>
                </a:lnTo>
                <a:lnTo>
                  <a:pt x="809409" y="41021"/>
                </a:lnTo>
                <a:lnTo>
                  <a:pt x="809409" y="5207"/>
                </a:lnTo>
                <a:close/>
              </a:path>
              <a:path w="2138680" h="301625">
                <a:moveTo>
                  <a:pt x="296621" y="5207"/>
                </a:moveTo>
                <a:lnTo>
                  <a:pt x="256882" y="5207"/>
                </a:lnTo>
                <a:lnTo>
                  <a:pt x="256882" y="296291"/>
                </a:lnTo>
                <a:lnTo>
                  <a:pt x="296621" y="296291"/>
                </a:lnTo>
                <a:lnTo>
                  <a:pt x="296621" y="5207"/>
                </a:lnTo>
                <a:close/>
              </a:path>
              <a:path w="2138680" h="301625">
                <a:moveTo>
                  <a:pt x="474167" y="254"/>
                </a:moveTo>
                <a:lnTo>
                  <a:pt x="423852" y="11017"/>
                </a:lnTo>
                <a:lnTo>
                  <a:pt x="383768" y="43307"/>
                </a:lnTo>
                <a:lnTo>
                  <a:pt x="357543" y="91995"/>
                </a:lnTo>
                <a:lnTo>
                  <a:pt x="348805" y="151638"/>
                </a:lnTo>
                <a:lnTo>
                  <a:pt x="350853" y="183693"/>
                </a:lnTo>
                <a:lnTo>
                  <a:pt x="367241" y="237898"/>
                </a:lnTo>
                <a:lnTo>
                  <a:pt x="399491" y="278098"/>
                </a:lnTo>
                <a:lnTo>
                  <a:pt x="444392" y="298672"/>
                </a:lnTo>
                <a:lnTo>
                  <a:pt x="471385" y="301244"/>
                </a:lnTo>
                <a:lnTo>
                  <a:pt x="497365" y="299098"/>
                </a:lnTo>
                <a:lnTo>
                  <a:pt x="520860" y="292655"/>
                </a:lnTo>
                <a:lnTo>
                  <a:pt x="541871" y="281902"/>
                </a:lnTo>
                <a:lnTo>
                  <a:pt x="560400" y="266827"/>
                </a:lnTo>
                <a:lnTo>
                  <a:pt x="559485" y="265557"/>
                </a:lnTo>
                <a:lnTo>
                  <a:pt x="475564" y="265557"/>
                </a:lnTo>
                <a:lnTo>
                  <a:pt x="457652" y="263608"/>
                </a:lnTo>
                <a:lnTo>
                  <a:pt x="414261" y="234569"/>
                </a:lnTo>
                <a:lnTo>
                  <a:pt x="396459" y="199024"/>
                </a:lnTo>
                <a:lnTo>
                  <a:pt x="390525" y="154050"/>
                </a:lnTo>
                <a:lnTo>
                  <a:pt x="391970" y="129218"/>
                </a:lnTo>
                <a:lnTo>
                  <a:pt x="403539" y="86649"/>
                </a:lnTo>
                <a:lnTo>
                  <a:pt x="426194" y="54552"/>
                </a:lnTo>
                <a:lnTo>
                  <a:pt x="475157" y="36068"/>
                </a:lnTo>
                <a:lnTo>
                  <a:pt x="540598" y="36068"/>
                </a:lnTo>
                <a:lnTo>
                  <a:pt x="548474" y="16001"/>
                </a:lnTo>
                <a:lnTo>
                  <a:pt x="533772" y="9094"/>
                </a:lnTo>
                <a:lnTo>
                  <a:pt x="516488" y="4175"/>
                </a:lnTo>
                <a:lnTo>
                  <a:pt x="496620" y="1232"/>
                </a:lnTo>
                <a:lnTo>
                  <a:pt x="474167" y="254"/>
                </a:lnTo>
                <a:close/>
              </a:path>
              <a:path w="2138680" h="301625">
                <a:moveTo>
                  <a:pt x="538543" y="236474"/>
                </a:moveTo>
                <a:lnTo>
                  <a:pt x="526334" y="249162"/>
                </a:lnTo>
                <a:lnTo>
                  <a:pt x="511768" y="258254"/>
                </a:lnTo>
                <a:lnTo>
                  <a:pt x="494845" y="263727"/>
                </a:lnTo>
                <a:lnTo>
                  <a:pt x="475564" y="265557"/>
                </a:lnTo>
                <a:lnTo>
                  <a:pt x="559485" y="265557"/>
                </a:lnTo>
                <a:lnTo>
                  <a:pt x="538543" y="236474"/>
                </a:lnTo>
                <a:close/>
              </a:path>
              <a:path w="2138680" h="301625">
                <a:moveTo>
                  <a:pt x="540598" y="36068"/>
                </a:moveTo>
                <a:lnTo>
                  <a:pt x="475157" y="36068"/>
                </a:lnTo>
                <a:lnTo>
                  <a:pt x="494260" y="36927"/>
                </a:lnTo>
                <a:lnTo>
                  <a:pt x="510628" y="39512"/>
                </a:lnTo>
                <a:lnTo>
                  <a:pt x="524263" y="43836"/>
                </a:lnTo>
                <a:lnTo>
                  <a:pt x="535165" y="49911"/>
                </a:lnTo>
                <a:lnTo>
                  <a:pt x="540598" y="3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5432" y="227456"/>
            <a:ext cx="86360" cy="128270"/>
          </a:xfrm>
          <a:custGeom>
            <a:avLst/>
            <a:gdLst/>
            <a:ahLst/>
            <a:cxnLst/>
            <a:rect l="l" t="t" r="r" b="b"/>
            <a:pathLst>
              <a:path w="86360" h="128270">
                <a:moveTo>
                  <a:pt x="45085" y="0"/>
                </a:moveTo>
                <a:lnTo>
                  <a:pt x="0" y="128143"/>
                </a:lnTo>
                <a:lnTo>
                  <a:pt x="86360" y="128143"/>
                </a:lnTo>
                <a:lnTo>
                  <a:pt x="4508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9714" y="179704"/>
            <a:ext cx="114427" cy="116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542" y="179704"/>
            <a:ext cx="140677" cy="239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3164" y="176529"/>
            <a:ext cx="177203" cy="248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0208" y="155067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30" h="291465">
                <a:moveTo>
                  <a:pt x="0" y="0"/>
                </a:moveTo>
                <a:lnTo>
                  <a:pt x="41021" y="0"/>
                </a:lnTo>
                <a:lnTo>
                  <a:pt x="113538" y="127126"/>
                </a:lnTo>
                <a:lnTo>
                  <a:pt x="186055" y="0"/>
                </a:lnTo>
                <a:lnTo>
                  <a:pt x="226949" y="0"/>
                </a:lnTo>
                <a:lnTo>
                  <a:pt x="133604" y="160781"/>
                </a:lnTo>
                <a:lnTo>
                  <a:pt x="133604" y="291083"/>
                </a:lnTo>
                <a:lnTo>
                  <a:pt x="93853" y="291083"/>
                </a:lnTo>
                <a:lnTo>
                  <a:pt x="93853" y="16078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8853" y="155067"/>
            <a:ext cx="200025" cy="295275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0" y="0"/>
                </a:moveTo>
                <a:lnTo>
                  <a:pt x="15875" y="0"/>
                </a:lnTo>
                <a:lnTo>
                  <a:pt x="162306" y="201294"/>
                </a:lnTo>
                <a:lnTo>
                  <a:pt x="162306" y="0"/>
                </a:lnTo>
                <a:lnTo>
                  <a:pt x="200025" y="0"/>
                </a:lnTo>
                <a:lnTo>
                  <a:pt x="200025" y="295020"/>
                </a:lnTo>
                <a:lnTo>
                  <a:pt x="188087" y="295020"/>
                </a:lnTo>
                <a:lnTo>
                  <a:pt x="37718" y="82296"/>
                </a:lnTo>
                <a:lnTo>
                  <a:pt x="3771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8666" y="155067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5" h="291465">
                <a:moveTo>
                  <a:pt x="0" y="0"/>
                </a:moveTo>
                <a:lnTo>
                  <a:pt x="39738" y="0"/>
                </a:lnTo>
                <a:lnTo>
                  <a:pt x="3973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9274" y="155067"/>
            <a:ext cx="229235" cy="291465"/>
          </a:xfrm>
          <a:custGeom>
            <a:avLst/>
            <a:gdLst/>
            <a:ahLst/>
            <a:cxnLst/>
            <a:rect l="l" t="t" r="r" b="b"/>
            <a:pathLst>
              <a:path w="229234" h="291465">
                <a:moveTo>
                  <a:pt x="0" y="0"/>
                </a:moveTo>
                <a:lnTo>
                  <a:pt x="229082" y="0"/>
                </a:lnTo>
                <a:lnTo>
                  <a:pt x="229082" y="35813"/>
                </a:lnTo>
                <a:lnTo>
                  <a:pt x="132321" y="35813"/>
                </a:lnTo>
                <a:lnTo>
                  <a:pt x="132321" y="291083"/>
                </a:lnTo>
                <a:lnTo>
                  <a:pt x="92583" y="291083"/>
                </a:lnTo>
                <a:lnTo>
                  <a:pt x="92583" y="35813"/>
                </a:lnTo>
                <a:lnTo>
                  <a:pt x="0" y="3581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830" y="155067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4" h="291465">
                <a:moveTo>
                  <a:pt x="0" y="0"/>
                </a:moveTo>
                <a:lnTo>
                  <a:pt x="39738" y="0"/>
                </a:lnTo>
                <a:lnTo>
                  <a:pt x="39738" y="291083"/>
                </a:lnTo>
                <a:lnTo>
                  <a:pt x="0" y="29108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947" y="153035"/>
            <a:ext cx="204470" cy="293370"/>
          </a:xfrm>
          <a:custGeom>
            <a:avLst/>
            <a:gdLst/>
            <a:ahLst/>
            <a:cxnLst/>
            <a:rect l="l" t="t" r="r" b="b"/>
            <a:pathLst>
              <a:path w="204470" h="293370">
                <a:moveTo>
                  <a:pt x="71716" y="0"/>
                </a:moveTo>
                <a:lnTo>
                  <a:pt x="126360" y="9302"/>
                </a:lnTo>
                <a:lnTo>
                  <a:pt x="168287" y="37084"/>
                </a:lnTo>
                <a:lnTo>
                  <a:pt x="194954" y="80327"/>
                </a:lnTo>
                <a:lnTo>
                  <a:pt x="203847" y="135763"/>
                </a:lnTo>
                <a:lnTo>
                  <a:pt x="198038" y="192410"/>
                </a:lnTo>
                <a:lnTo>
                  <a:pt x="180609" y="236468"/>
                </a:lnTo>
                <a:lnTo>
                  <a:pt x="151562" y="267939"/>
                </a:lnTo>
                <a:lnTo>
                  <a:pt x="110895" y="286821"/>
                </a:lnTo>
                <a:lnTo>
                  <a:pt x="58610" y="293116"/>
                </a:lnTo>
                <a:lnTo>
                  <a:pt x="0" y="293116"/>
                </a:lnTo>
                <a:lnTo>
                  <a:pt x="0" y="2032"/>
                </a:lnTo>
                <a:lnTo>
                  <a:pt x="25491" y="1178"/>
                </a:lnTo>
                <a:lnTo>
                  <a:pt x="45940" y="539"/>
                </a:lnTo>
                <a:lnTo>
                  <a:pt x="61348" y="138"/>
                </a:lnTo>
                <a:lnTo>
                  <a:pt x="7171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9107" y="152145"/>
            <a:ext cx="205104" cy="294005"/>
          </a:xfrm>
          <a:custGeom>
            <a:avLst/>
            <a:gdLst/>
            <a:ahLst/>
            <a:cxnLst/>
            <a:rect l="l" t="t" r="r" b="b"/>
            <a:pathLst>
              <a:path w="205105" h="294005">
                <a:moveTo>
                  <a:pt x="72770" y="0"/>
                </a:moveTo>
                <a:lnTo>
                  <a:pt x="118683" y="5214"/>
                </a:lnTo>
                <a:lnTo>
                  <a:pt x="151463" y="20859"/>
                </a:lnTo>
                <a:lnTo>
                  <a:pt x="171122" y="46934"/>
                </a:lnTo>
                <a:lnTo>
                  <a:pt x="177673" y="83438"/>
                </a:lnTo>
                <a:lnTo>
                  <a:pt x="176623" y="96799"/>
                </a:lnTo>
                <a:lnTo>
                  <a:pt x="160781" y="132714"/>
                </a:lnTo>
                <a:lnTo>
                  <a:pt x="120650" y="160147"/>
                </a:lnTo>
                <a:lnTo>
                  <a:pt x="205105" y="294004"/>
                </a:lnTo>
                <a:lnTo>
                  <a:pt x="159638" y="294004"/>
                </a:lnTo>
                <a:lnTo>
                  <a:pt x="81915" y="169036"/>
                </a:lnTo>
                <a:lnTo>
                  <a:pt x="74273" y="168915"/>
                </a:lnTo>
                <a:lnTo>
                  <a:pt x="64690" y="168544"/>
                </a:lnTo>
                <a:lnTo>
                  <a:pt x="53179" y="167911"/>
                </a:lnTo>
                <a:lnTo>
                  <a:pt x="39750" y="167004"/>
                </a:lnTo>
                <a:lnTo>
                  <a:pt x="39750" y="294004"/>
                </a:lnTo>
                <a:lnTo>
                  <a:pt x="0" y="294004"/>
                </a:lnTo>
                <a:lnTo>
                  <a:pt x="0" y="2921"/>
                </a:lnTo>
                <a:lnTo>
                  <a:pt x="2788" y="2825"/>
                </a:lnTo>
                <a:lnTo>
                  <a:pt x="8874" y="2539"/>
                </a:lnTo>
                <a:lnTo>
                  <a:pt x="18270" y="2063"/>
                </a:lnTo>
                <a:lnTo>
                  <a:pt x="30987" y="1397"/>
                </a:lnTo>
                <a:lnTo>
                  <a:pt x="44321" y="803"/>
                </a:lnTo>
                <a:lnTo>
                  <a:pt x="55737" y="365"/>
                </a:lnTo>
                <a:lnTo>
                  <a:pt x="65224" y="93"/>
                </a:lnTo>
                <a:lnTo>
                  <a:pt x="7277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851" y="151129"/>
            <a:ext cx="238760" cy="295275"/>
          </a:xfrm>
          <a:custGeom>
            <a:avLst/>
            <a:gdLst/>
            <a:ahLst/>
            <a:cxnLst/>
            <a:rect l="l" t="t" r="r" b="b"/>
            <a:pathLst>
              <a:path w="238760" h="295275">
                <a:moveTo>
                  <a:pt x="118237" y="0"/>
                </a:moveTo>
                <a:lnTo>
                  <a:pt x="128778" y="0"/>
                </a:lnTo>
                <a:lnTo>
                  <a:pt x="238506" y="295021"/>
                </a:lnTo>
                <a:lnTo>
                  <a:pt x="194310" y="295021"/>
                </a:lnTo>
                <a:lnTo>
                  <a:pt x="174244" y="233680"/>
                </a:lnTo>
                <a:lnTo>
                  <a:pt x="66040" y="233680"/>
                </a:lnTo>
                <a:lnTo>
                  <a:pt x="44576" y="295021"/>
                </a:lnTo>
                <a:lnTo>
                  <a:pt x="0" y="295021"/>
                </a:lnTo>
                <a:lnTo>
                  <a:pt x="1182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753" y="150113"/>
            <a:ext cx="212090" cy="300990"/>
          </a:xfrm>
          <a:custGeom>
            <a:avLst/>
            <a:gdLst/>
            <a:ahLst/>
            <a:cxnLst/>
            <a:rect l="l" t="t" r="r" b="b"/>
            <a:pathLst>
              <a:path w="212090" h="300990">
                <a:moveTo>
                  <a:pt x="125361" y="0"/>
                </a:moveTo>
                <a:lnTo>
                  <a:pt x="147814" y="978"/>
                </a:lnTo>
                <a:lnTo>
                  <a:pt x="167682" y="3921"/>
                </a:lnTo>
                <a:lnTo>
                  <a:pt x="184967" y="8840"/>
                </a:lnTo>
                <a:lnTo>
                  <a:pt x="199669" y="15747"/>
                </a:lnTo>
                <a:lnTo>
                  <a:pt x="186359" y="49656"/>
                </a:lnTo>
                <a:lnTo>
                  <a:pt x="175458" y="43582"/>
                </a:lnTo>
                <a:lnTo>
                  <a:pt x="161823" y="39258"/>
                </a:lnTo>
                <a:lnTo>
                  <a:pt x="145454" y="36673"/>
                </a:lnTo>
                <a:lnTo>
                  <a:pt x="126352" y="35813"/>
                </a:lnTo>
                <a:lnTo>
                  <a:pt x="108135" y="37863"/>
                </a:lnTo>
                <a:lnTo>
                  <a:pt x="64858" y="68706"/>
                </a:lnTo>
                <a:lnTo>
                  <a:pt x="47502" y="106489"/>
                </a:lnTo>
                <a:lnTo>
                  <a:pt x="41719" y="153796"/>
                </a:lnTo>
                <a:lnTo>
                  <a:pt x="43203" y="177468"/>
                </a:lnTo>
                <a:lnTo>
                  <a:pt x="55071" y="217715"/>
                </a:lnTo>
                <a:lnTo>
                  <a:pt x="92659" y="257524"/>
                </a:lnTo>
                <a:lnTo>
                  <a:pt x="126758" y="265302"/>
                </a:lnTo>
                <a:lnTo>
                  <a:pt x="146039" y="263473"/>
                </a:lnTo>
                <a:lnTo>
                  <a:pt x="162963" y="258000"/>
                </a:lnTo>
                <a:lnTo>
                  <a:pt x="177529" y="248908"/>
                </a:lnTo>
                <a:lnTo>
                  <a:pt x="189737" y="236219"/>
                </a:lnTo>
                <a:lnTo>
                  <a:pt x="211594" y="266572"/>
                </a:lnTo>
                <a:lnTo>
                  <a:pt x="193065" y="281648"/>
                </a:lnTo>
                <a:lnTo>
                  <a:pt x="172054" y="292401"/>
                </a:lnTo>
                <a:lnTo>
                  <a:pt x="148560" y="298844"/>
                </a:lnTo>
                <a:lnTo>
                  <a:pt x="122580" y="300989"/>
                </a:lnTo>
                <a:lnTo>
                  <a:pt x="95586" y="298418"/>
                </a:lnTo>
                <a:lnTo>
                  <a:pt x="50685" y="277844"/>
                </a:lnTo>
                <a:lnTo>
                  <a:pt x="18436" y="237644"/>
                </a:lnTo>
                <a:lnTo>
                  <a:pt x="2048" y="183439"/>
                </a:lnTo>
                <a:lnTo>
                  <a:pt x="0" y="151383"/>
                </a:lnTo>
                <a:lnTo>
                  <a:pt x="2184" y="120187"/>
                </a:lnTo>
                <a:lnTo>
                  <a:pt x="19663" y="66034"/>
                </a:lnTo>
                <a:lnTo>
                  <a:pt x="53727" y="24217"/>
                </a:lnTo>
                <a:lnTo>
                  <a:pt x="98924" y="2690"/>
                </a:lnTo>
                <a:lnTo>
                  <a:pt x="12536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0589" y="149860"/>
            <a:ext cx="242570" cy="301625"/>
          </a:xfrm>
          <a:custGeom>
            <a:avLst/>
            <a:gdLst/>
            <a:ahLst/>
            <a:cxnLst/>
            <a:rect l="l" t="t" r="r" b="b"/>
            <a:pathLst>
              <a:path w="242569" h="301625">
                <a:moveTo>
                  <a:pt x="117195" y="0"/>
                </a:moveTo>
                <a:lnTo>
                  <a:pt x="170726" y="9810"/>
                </a:lnTo>
                <a:lnTo>
                  <a:pt x="210159" y="39243"/>
                </a:lnTo>
                <a:lnTo>
                  <a:pt x="234337" y="86010"/>
                </a:lnTo>
                <a:lnTo>
                  <a:pt x="242417" y="148209"/>
                </a:lnTo>
                <a:lnTo>
                  <a:pt x="240393" y="182165"/>
                </a:lnTo>
                <a:lnTo>
                  <a:pt x="224201" y="238363"/>
                </a:lnTo>
                <a:lnTo>
                  <a:pt x="192079" y="278366"/>
                </a:lnTo>
                <a:lnTo>
                  <a:pt x="145649" y="298698"/>
                </a:lnTo>
                <a:lnTo>
                  <a:pt x="117195" y="301244"/>
                </a:lnTo>
                <a:lnTo>
                  <a:pt x="91172" y="298555"/>
                </a:lnTo>
                <a:lnTo>
                  <a:pt x="48126" y="277080"/>
                </a:lnTo>
                <a:lnTo>
                  <a:pt x="17487" y="235362"/>
                </a:lnTo>
                <a:lnTo>
                  <a:pt x="1943" y="180308"/>
                </a:lnTo>
                <a:lnTo>
                  <a:pt x="0" y="148209"/>
                </a:lnTo>
                <a:lnTo>
                  <a:pt x="1979" y="117947"/>
                </a:lnTo>
                <a:lnTo>
                  <a:pt x="17820" y="65091"/>
                </a:lnTo>
                <a:lnTo>
                  <a:pt x="48920" y="23949"/>
                </a:lnTo>
                <a:lnTo>
                  <a:pt x="91695" y="2665"/>
                </a:lnTo>
                <a:lnTo>
                  <a:pt x="11719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891" y="576072"/>
            <a:ext cx="2420112" cy="623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891" y="2252472"/>
            <a:ext cx="2334768" cy="623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0842" y="645922"/>
            <a:ext cx="636968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 BY LIST</a:t>
            </a:r>
            <a:r>
              <a:rPr sz="22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ITEMS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 </a:t>
            </a:r>
            <a:r>
              <a:rPr sz="2200" b="1" spc="-25" dirty="0">
                <a:solidFill>
                  <a:srgbClr val="001F5F"/>
                </a:solidFill>
                <a:latin typeface="Trebuchet MS"/>
                <a:cs typeface="Trebuchet MS"/>
              </a:rPr>
              <a:t>dict([(1,"JAVA"),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(2,"C++"),</a:t>
            </a:r>
            <a:r>
              <a:rPr sz="2200" b="1" spc="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(3,"PYTHON")])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 </a:t>
            </a:r>
            <a:r>
              <a:rPr sz="2200" b="1" spc="-25" dirty="0">
                <a:solidFill>
                  <a:srgbClr val="001F5F"/>
                </a:solidFill>
                <a:latin typeface="Trebuchet MS"/>
                <a:cs typeface="Trebuchet MS"/>
              </a:rPr>
              <a:t>dict([[1,"JAVA"],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[2,"C++"],</a:t>
            </a:r>
            <a:r>
              <a:rPr sz="2200" b="1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[3,"PYTHON"]])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  <a:p>
            <a:pPr marL="12700" marR="396875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#BY LIST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ITEMS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keys,valu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s=[1,2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3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]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"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sz="2200" b="1" spc="-175" dirty="0">
                <a:solidFill>
                  <a:srgbClr val="001F5F"/>
                </a:solidFill>
                <a:latin typeface="Trebuchet MS"/>
                <a:cs typeface="Trebuchet MS"/>
              </a:rPr>
              <a:t>AV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"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,"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C++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"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"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PYTHO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N"]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print(keys)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42" y="3328797"/>
            <a:ext cx="375031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6057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(values)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{}</a:t>
            </a:r>
            <a:endParaRPr sz="2200">
              <a:latin typeface="Trebuchet MS"/>
              <a:cs typeface="Trebuchet MS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i in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range(len(values)):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print(keys[i],":",values[i])  Dic[keys[i]]=values[i]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6678" y="3280028"/>
            <a:ext cx="2259879" cy="2337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56252" y="3195066"/>
            <a:ext cx="593979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#BY TUPLE</a:t>
            </a:r>
            <a:r>
              <a:rPr sz="22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rebuchet MS"/>
                <a:cs typeface="Trebuchet MS"/>
              </a:rPr>
              <a:t>ITEMS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keys,values=(1,2,3),("JAVA","C++","PYTHON")</a:t>
            </a:r>
            <a:endParaRPr sz="2200">
              <a:latin typeface="Trebuchet MS"/>
              <a:cs typeface="Trebuchet MS"/>
            </a:endParaRPr>
          </a:p>
          <a:p>
            <a:pPr marL="12700" marR="4250055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print(keys)  pr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(values)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Dic =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{}</a:t>
            </a:r>
            <a:endParaRPr sz="2200">
              <a:latin typeface="Trebuchet MS"/>
              <a:cs typeface="Trebuchet MS"/>
            </a:endParaRPr>
          </a:p>
          <a:p>
            <a:pPr marL="349250" marR="2194560" indent="-337185">
              <a:lnSpc>
                <a:spcPct val="100000"/>
              </a:lnSpc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for i in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range(len(values)): 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print(keys[i],":",values[i])  Dic[keys[i]]=values[i]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3728" y="0"/>
            <a:ext cx="2855976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8800" y="0"/>
            <a:ext cx="2267711" cy="2243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92" y="1001267"/>
            <a:ext cx="3087624" cy="2930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440" y="1092453"/>
            <a:ext cx="25679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62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dic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t=  ([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(&lt;key&gt;,</a:t>
            </a:r>
            <a:r>
              <a:rPr sz="2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&lt;value&gt;),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(&lt;key&gt;,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&lt;value),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 .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(&lt;key&gt;,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&lt;value&gt;)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" y="56388"/>
            <a:ext cx="5126736" cy="611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" y="140207"/>
            <a:ext cx="4733544" cy="396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16" y="178815"/>
            <a:ext cx="4658829" cy="319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62734" y="3895090"/>
            <a:ext cx="8620760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dict(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rebuchet MS"/>
                <a:cs typeface="Trebuchet MS"/>
              </a:rPr>
              <a:t>[</a:t>
            </a:r>
            <a:r>
              <a:rPr sz="2400" spc="-35" dirty="0">
                <a:solidFill>
                  <a:srgbClr val="001F5F"/>
                </a:solidFill>
                <a:latin typeface="Trebuchet MS"/>
                <a:cs typeface="Trebuchet MS"/>
              </a:rPr>
              <a:t>('Lang1','JAVA'),</a:t>
            </a:r>
            <a:endParaRPr sz="2400" dirty="0">
              <a:latin typeface="Trebuchet MS"/>
              <a:cs typeface="Trebuchet MS"/>
            </a:endParaRPr>
          </a:p>
          <a:p>
            <a:pPr marL="11430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('Lang2','PYTHON'),</a:t>
            </a:r>
            <a:endParaRPr sz="2400" dirty="0">
              <a:latin typeface="Trebuchet MS"/>
              <a:cs typeface="Trebuchet MS"/>
            </a:endParaRPr>
          </a:p>
          <a:p>
            <a:pPr marL="11430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('Lang3','C++'),</a:t>
            </a:r>
            <a:endParaRPr sz="2400" dirty="0">
              <a:latin typeface="Trebuchet MS"/>
              <a:cs typeface="Trebuchet MS"/>
            </a:endParaRPr>
          </a:p>
          <a:p>
            <a:pPr marL="11430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('Lang4','HTML')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]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3600" spc="-7" baseline="6944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{'Lang1': 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'Lang2': 'PYTHON', 'Lang3': 'C++', 'Lang4':</a:t>
            </a:r>
            <a:r>
              <a:rPr sz="2000" spc="-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'HTML'}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4075" y="1442086"/>
            <a:ext cx="8569960" cy="1834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dict(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Trebuchet MS"/>
                <a:cs typeface="Trebuchet MS"/>
              </a:rPr>
              <a:t>Lang1='JAVA',</a:t>
            </a:r>
            <a:endParaRPr sz="2400" dirty="0">
              <a:latin typeface="Trebuchet MS"/>
              <a:cs typeface="Trebuchet MS"/>
            </a:endParaRPr>
          </a:p>
          <a:p>
            <a:pPr marL="1117600" marR="5161915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Lan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2='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YTHO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N',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Lang3='C++',  Lang4='HTML')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720"/>
              </a:lnSpc>
            </a:pPr>
            <a:r>
              <a:rPr sz="3600" spc="-7" baseline="-3472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{'Lang1': 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'JAVA',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'Lang2': 'PYTHON', 'Lang3': 'C++', 'Lang4':</a:t>
            </a:r>
            <a:r>
              <a:rPr sz="2000" spc="-3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'HTML'}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5871" y="794004"/>
            <a:ext cx="3285744" cy="3256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0943" y="989075"/>
            <a:ext cx="2697479" cy="266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3" y="12191"/>
            <a:ext cx="4631436" cy="763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447" y="173736"/>
            <a:ext cx="2232660" cy="3947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980" y="220725"/>
            <a:ext cx="2138680" cy="301625"/>
          </a:xfrm>
          <a:custGeom>
            <a:avLst/>
            <a:gdLst/>
            <a:ahLst/>
            <a:cxnLst/>
            <a:rect l="l" t="t" r="r" b="b"/>
            <a:pathLst>
              <a:path w="2138680" h="301625">
                <a:moveTo>
                  <a:pt x="1588719" y="1143"/>
                </a:moveTo>
                <a:lnTo>
                  <a:pt x="1578178" y="1143"/>
                </a:lnTo>
                <a:lnTo>
                  <a:pt x="1459941" y="296163"/>
                </a:lnTo>
                <a:lnTo>
                  <a:pt x="1504391" y="296163"/>
                </a:lnTo>
                <a:lnTo>
                  <a:pt x="1525854" y="234823"/>
                </a:lnTo>
                <a:lnTo>
                  <a:pt x="1675531" y="234823"/>
                </a:lnTo>
                <a:lnTo>
                  <a:pt x="1664680" y="205612"/>
                </a:lnTo>
                <a:lnTo>
                  <a:pt x="1536395" y="205612"/>
                </a:lnTo>
                <a:lnTo>
                  <a:pt x="1581480" y="77470"/>
                </a:lnTo>
                <a:lnTo>
                  <a:pt x="1617074" y="77470"/>
                </a:lnTo>
                <a:lnTo>
                  <a:pt x="1588719" y="1143"/>
                </a:lnTo>
                <a:close/>
              </a:path>
              <a:path w="2138680" h="301625">
                <a:moveTo>
                  <a:pt x="1675531" y="234823"/>
                </a:moveTo>
                <a:lnTo>
                  <a:pt x="1634185" y="234823"/>
                </a:lnTo>
                <a:lnTo>
                  <a:pt x="1654251" y="296163"/>
                </a:lnTo>
                <a:lnTo>
                  <a:pt x="1698320" y="296163"/>
                </a:lnTo>
                <a:lnTo>
                  <a:pt x="1675531" y="234823"/>
                </a:lnTo>
                <a:close/>
              </a:path>
              <a:path w="2138680" h="301625">
                <a:moveTo>
                  <a:pt x="1617074" y="77470"/>
                </a:moveTo>
                <a:lnTo>
                  <a:pt x="1581480" y="77470"/>
                </a:lnTo>
                <a:lnTo>
                  <a:pt x="1622882" y="205612"/>
                </a:lnTo>
                <a:lnTo>
                  <a:pt x="1664680" y="205612"/>
                </a:lnTo>
                <a:lnTo>
                  <a:pt x="1617074" y="77470"/>
                </a:lnTo>
                <a:close/>
              </a:path>
              <a:path w="2138680" h="301625">
                <a:moveTo>
                  <a:pt x="1802968" y="2158"/>
                </a:moveTo>
                <a:lnTo>
                  <a:pt x="1795419" y="2252"/>
                </a:lnTo>
                <a:lnTo>
                  <a:pt x="1774464" y="2962"/>
                </a:lnTo>
                <a:lnTo>
                  <a:pt x="1732983" y="4984"/>
                </a:lnTo>
                <a:lnTo>
                  <a:pt x="1730197" y="5079"/>
                </a:lnTo>
                <a:lnTo>
                  <a:pt x="1730197" y="296163"/>
                </a:lnTo>
                <a:lnTo>
                  <a:pt x="1769948" y="296163"/>
                </a:lnTo>
                <a:lnTo>
                  <a:pt x="1769948" y="169163"/>
                </a:lnTo>
                <a:lnTo>
                  <a:pt x="1855174" y="169163"/>
                </a:lnTo>
                <a:lnTo>
                  <a:pt x="1850847" y="162306"/>
                </a:lnTo>
                <a:lnTo>
                  <a:pt x="1862064" y="158593"/>
                </a:lnTo>
                <a:lnTo>
                  <a:pt x="1872484" y="152796"/>
                </a:lnTo>
                <a:lnTo>
                  <a:pt x="1882118" y="144928"/>
                </a:lnTo>
                <a:lnTo>
                  <a:pt x="1888825" y="137413"/>
                </a:lnTo>
                <a:lnTo>
                  <a:pt x="1797761" y="137413"/>
                </a:lnTo>
                <a:lnTo>
                  <a:pt x="1790950" y="137294"/>
                </a:lnTo>
                <a:lnTo>
                  <a:pt x="1784045" y="136937"/>
                </a:lnTo>
                <a:lnTo>
                  <a:pt x="1777044" y="136342"/>
                </a:lnTo>
                <a:lnTo>
                  <a:pt x="1769948" y="135509"/>
                </a:lnTo>
                <a:lnTo>
                  <a:pt x="1769948" y="40894"/>
                </a:lnTo>
                <a:lnTo>
                  <a:pt x="1781632" y="39497"/>
                </a:lnTo>
                <a:lnTo>
                  <a:pt x="1789379" y="38862"/>
                </a:lnTo>
                <a:lnTo>
                  <a:pt x="1893576" y="38862"/>
                </a:lnTo>
                <a:lnTo>
                  <a:pt x="1881612" y="23018"/>
                </a:lnTo>
                <a:lnTo>
                  <a:pt x="1848827" y="7373"/>
                </a:lnTo>
                <a:lnTo>
                  <a:pt x="1802968" y="2158"/>
                </a:lnTo>
                <a:close/>
              </a:path>
              <a:path w="2138680" h="301625">
                <a:moveTo>
                  <a:pt x="1855174" y="169163"/>
                </a:moveTo>
                <a:lnTo>
                  <a:pt x="1769948" y="169163"/>
                </a:lnTo>
                <a:lnTo>
                  <a:pt x="1783376" y="170070"/>
                </a:lnTo>
                <a:lnTo>
                  <a:pt x="1794887" y="170703"/>
                </a:lnTo>
                <a:lnTo>
                  <a:pt x="1804470" y="171074"/>
                </a:lnTo>
                <a:lnTo>
                  <a:pt x="1812112" y="171196"/>
                </a:lnTo>
                <a:lnTo>
                  <a:pt x="1889709" y="296163"/>
                </a:lnTo>
                <a:lnTo>
                  <a:pt x="1935302" y="296163"/>
                </a:lnTo>
                <a:lnTo>
                  <a:pt x="1855174" y="169163"/>
                </a:lnTo>
                <a:close/>
              </a:path>
              <a:path w="2138680" h="301625">
                <a:moveTo>
                  <a:pt x="1952193" y="5079"/>
                </a:moveTo>
                <a:lnTo>
                  <a:pt x="1911299" y="5079"/>
                </a:lnTo>
                <a:lnTo>
                  <a:pt x="2005025" y="165862"/>
                </a:lnTo>
                <a:lnTo>
                  <a:pt x="2005025" y="296163"/>
                </a:lnTo>
                <a:lnTo>
                  <a:pt x="2044776" y="296163"/>
                </a:lnTo>
                <a:lnTo>
                  <a:pt x="2044776" y="165862"/>
                </a:lnTo>
                <a:lnTo>
                  <a:pt x="2064341" y="132206"/>
                </a:lnTo>
                <a:lnTo>
                  <a:pt x="2024710" y="132206"/>
                </a:lnTo>
                <a:lnTo>
                  <a:pt x="1952193" y="5079"/>
                </a:lnTo>
                <a:close/>
              </a:path>
              <a:path w="2138680" h="301625">
                <a:moveTo>
                  <a:pt x="1893576" y="38862"/>
                </a:moveTo>
                <a:lnTo>
                  <a:pt x="1793443" y="38862"/>
                </a:lnTo>
                <a:lnTo>
                  <a:pt x="1811038" y="39530"/>
                </a:lnTo>
                <a:lnTo>
                  <a:pt x="1826098" y="41544"/>
                </a:lnTo>
                <a:lnTo>
                  <a:pt x="1861705" y="63769"/>
                </a:lnTo>
                <a:lnTo>
                  <a:pt x="1866087" y="84835"/>
                </a:lnTo>
                <a:lnTo>
                  <a:pt x="1865065" y="98478"/>
                </a:lnTo>
                <a:lnTo>
                  <a:pt x="1840445" y="130931"/>
                </a:lnTo>
                <a:lnTo>
                  <a:pt x="1797761" y="137413"/>
                </a:lnTo>
                <a:lnTo>
                  <a:pt x="1888825" y="137413"/>
                </a:lnTo>
                <a:lnTo>
                  <a:pt x="1906802" y="98960"/>
                </a:lnTo>
                <a:lnTo>
                  <a:pt x="1907870" y="85598"/>
                </a:lnTo>
                <a:lnTo>
                  <a:pt x="1901301" y="49093"/>
                </a:lnTo>
                <a:lnTo>
                  <a:pt x="1893576" y="38862"/>
                </a:lnTo>
                <a:close/>
              </a:path>
              <a:path w="2138680" h="301625">
                <a:moveTo>
                  <a:pt x="2138248" y="5079"/>
                </a:moveTo>
                <a:lnTo>
                  <a:pt x="2097227" y="5079"/>
                </a:lnTo>
                <a:lnTo>
                  <a:pt x="2024710" y="132206"/>
                </a:lnTo>
                <a:lnTo>
                  <a:pt x="2064341" y="132206"/>
                </a:lnTo>
                <a:lnTo>
                  <a:pt x="2138248" y="5079"/>
                </a:lnTo>
                <a:close/>
              </a:path>
              <a:path w="2138680" h="301625">
                <a:moveTo>
                  <a:pt x="71729" y="3175"/>
                </a:moveTo>
                <a:lnTo>
                  <a:pt x="61359" y="3294"/>
                </a:lnTo>
                <a:lnTo>
                  <a:pt x="0" y="5079"/>
                </a:lnTo>
                <a:lnTo>
                  <a:pt x="0" y="296163"/>
                </a:lnTo>
                <a:lnTo>
                  <a:pt x="58610" y="296163"/>
                </a:lnTo>
                <a:lnTo>
                  <a:pt x="110895" y="289869"/>
                </a:lnTo>
                <a:lnTo>
                  <a:pt x="151562" y="270987"/>
                </a:lnTo>
                <a:lnTo>
                  <a:pt x="161263" y="260476"/>
                </a:lnTo>
                <a:lnTo>
                  <a:pt x="72720" y="260476"/>
                </a:lnTo>
                <a:lnTo>
                  <a:pt x="63280" y="260338"/>
                </a:lnTo>
                <a:lnTo>
                  <a:pt x="54638" y="259937"/>
                </a:lnTo>
                <a:lnTo>
                  <a:pt x="46791" y="259298"/>
                </a:lnTo>
                <a:lnTo>
                  <a:pt x="39738" y="258445"/>
                </a:lnTo>
                <a:lnTo>
                  <a:pt x="39738" y="40894"/>
                </a:lnTo>
                <a:lnTo>
                  <a:pt x="59159" y="39354"/>
                </a:lnTo>
                <a:lnTo>
                  <a:pt x="65405" y="38983"/>
                </a:lnTo>
                <a:lnTo>
                  <a:pt x="69342" y="38862"/>
                </a:lnTo>
                <a:lnTo>
                  <a:pt x="166765" y="38862"/>
                </a:lnTo>
                <a:lnTo>
                  <a:pt x="148914" y="23963"/>
                </a:lnTo>
                <a:lnTo>
                  <a:pt x="126361" y="12414"/>
                </a:lnTo>
                <a:lnTo>
                  <a:pt x="100632" y="5484"/>
                </a:lnTo>
                <a:lnTo>
                  <a:pt x="71729" y="3175"/>
                </a:lnTo>
                <a:close/>
              </a:path>
              <a:path w="2138680" h="301625">
                <a:moveTo>
                  <a:pt x="166765" y="38862"/>
                </a:moveTo>
                <a:lnTo>
                  <a:pt x="69342" y="38862"/>
                </a:lnTo>
                <a:lnTo>
                  <a:pt x="109932" y="45317"/>
                </a:lnTo>
                <a:lnTo>
                  <a:pt x="138928" y="64690"/>
                </a:lnTo>
                <a:lnTo>
                  <a:pt x="156327" y="96994"/>
                </a:lnTo>
                <a:lnTo>
                  <a:pt x="162128" y="142239"/>
                </a:lnTo>
                <a:lnTo>
                  <a:pt x="160637" y="168528"/>
                </a:lnTo>
                <a:lnTo>
                  <a:pt x="148712" y="211962"/>
                </a:lnTo>
                <a:lnTo>
                  <a:pt x="125242" y="242796"/>
                </a:lnTo>
                <a:lnTo>
                  <a:pt x="72720" y="260476"/>
                </a:lnTo>
                <a:lnTo>
                  <a:pt x="161263" y="260476"/>
                </a:lnTo>
                <a:lnTo>
                  <a:pt x="180609" y="239516"/>
                </a:lnTo>
                <a:lnTo>
                  <a:pt x="198038" y="195458"/>
                </a:lnTo>
                <a:lnTo>
                  <a:pt x="203847" y="138811"/>
                </a:lnTo>
                <a:lnTo>
                  <a:pt x="201625" y="109569"/>
                </a:lnTo>
                <a:lnTo>
                  <a:pt x="194959" y="83375"/>
                </a:lnTo>
                <a:lnTo>
                  <a:pt x="183846" y="60229"/>
                </a:lnTo>
                <a:lnTo>
                  <a:pt x="168287" y="40131"/>
                </a:lnTo>
                <a:lnTo>
                  <a:pt x="166765" y="38862"/>
                </a:lnTo>
                <a:close/>
              </a:path>
              <a:path w="2138680" h="301625">
                <a:moveTo>
                  <a:pt x="1058862" y="0"/>
                </a:moveTo>
                <a:lnTo>
                  <a:pt x="1010561" y="10588"/>
                </a:lnTo>
                <a:lnTo>
                  <a:pt x="973328" y="42418"/>
                </a:lnTo>
                <a:lnTo>
                  <a:pt x="949559" y="90169"/>
                </a:lnTo>
                <a:lnTo>
                  <a:pt x="941641" y="148209"/>
                </a:lnTo>
                <a:lnTo>
                  <a:pt x="943584" y="180234"/>
                </a:lnTo>
                <a:lnTo>
                  <a:pt x="959129" y="235237"/>
                </a:lnTo>
                <a:lnTo>
                  <a:pt x="989773" y="277006"/>
                </a:lnTo>
                <a:lnTo>
                  <a:pt x="1032840" y="298446"/>
                </a:lnTo>
                <a:lnTo>
                  <a:pt x="1058862" y="301116"/>
                </a:lnTo>
                <a:lnTo>
                  <a:pt x="1087303" y="298588"/>
                </a:lnTo>
                <a:lnTo>
                  <a:pt x="1112229" y="290988"/>
                </a:lnTo>
                <a:lnTo>
                  <a:pt x="1133652" y="278292"/>
                </a:lnTo>
                <a:lnTo>
                  <a:pt x="1146599" y="265429"/>
                </a:lnTo>
                <a:lnTo>
                  <a:pt x="1058862" y="265429"/>
                </a:lnTo>
                <a:lnTo>
                  <a:pt x="1041891" y="263332"/>
                </a:lnTo>
                <a:lnTo>
                  <a:pt x="1003134" y="231775"/>
                </a:lnTo>
                <a:lnTo>
                  <a:pt x="988304" y="194087"/>
                </a:lnTo>
                <a:lnTo>
                  <a:pt x="983361" y="148209"/>
                </a:lnTo>
                <a:lnTo>
                  <a:pt x="984565" y="123491"/>
                </a:lnTo>
                <a:lnTo>
                  <a:pt x="994205" y="82343"/>
                </a:lnTo>
                <a:lnTo>
                  <a:pt x="1026326" y="43227"/>
                </a:lnTo>
                <a:lnTo>
                  <a:pt x="1058862" y="35687"/>
                </a:lnTo>
                <a:lnTo>
                  <a:pt x="1148136" y="35687"/>
                </a:lnTo>
                <a:lnTo>
                  <a:pt x="1133830" y="21967"/>
                </a:lnTo>
                <a:lnTo>
                  <a:pt x="1112388" y="9747"/>
                </a:lnTo>
                <a:lnTo>
                  <a:pt x="1087395" y="2432"/>
                </a:lnTo>
                <a:lnTo>
                  <a:pt x="1058862" y="0"/>
                </a:lnTo>
                <a:close/>
              </a:path>
              <a:path w="2138680" h="301625">
                <a:moveTo>
                  <a:pt x="1148136" y="35687"/>
                </a:moveTo>
                <a:lnTo>
                  <a:pt x="1058862" y="35687"/>
                </a:lnTo>
                <a:lnTo>
                  <a:pt x="1095374" y="42713"/>
                </a:lnTo>
                <a:lnTo>
                  <a:pt x="1121452" y="63801"/>
                </a:lnTo>
                <a:lnTo>
                  <a:pt x="1137099" y="98962"/>
                </a:lnTo>
                <a:lnTo>
                  <a:pt x="1142314" y="148209"/>
                </a:lnTo>
                <a:lnTo>
                  <a:pt x="1140980" y="174472"/>
                </a:lnTo>
                <a:lnTo>
                  <a:pt x="1130312" y="217664"/>
                </a:lnTo>
                <a:lnTo>
                  <a:pt x="1094782" y="257714"/>
                </a:lnTo>
                <a:lnTo>
                  <a:pt x="1058862" y="265429"/>
                </a:lnTo>
                <a:lnTo>
                  <a:pt x="1146599" y="265429"/>
                </a:lnTo>
                <a:lnTo>
                  <a:pt x="1175985" y="212105"/>
                </a:lnTo>
                <a:lnTo>
                  <a:pt x="1184097" y="148209"/>
                </a:lnTo>
                <a:lnTo>
                  <a:pt x="1182073" y="115161"/>
                </a:lnTo>
                <a:lnTo>
                  <a:pt x="1176000" y="85947"/>
                </a:lnTo>
                <a:lnTo>
                  <a:pt x="1165880" y="60590"/>
                </a:lnTo>
                <a:lnTo>
                  <a:pt x="1151712" y="39116"/>
                </a:lnTo>
                <a:lnTo>
                  <a:pt x="1148136" y="35687"/>
                </a:lnTo>
                <a:close/>
              </a:path>
              <a:path w="2138680" h="301625">
                <a:moveTo>
                  <a:pt x="1305684" y="87375"/>
                </a:moveTo>
                <a:lnTo>
                  <a:pt x="1267663" y="87375"/>
                </a:lnTo>
                <a:lnTo>
                  <a:pt x="1418031" y="300100"/>
                </a:lnTo>
                <a:lnTo>
                  <a:pt x="1429969" y="300100"/>
                </a:lnTo>
                <a:lnTo>
                  <a:pt x="1429969" y="206375"/>
                </a:lnTo>
                <a:lnTo>
                  <a:pt x="1392250" y="206375"/>
                </a:lnTo>
                <a:lnTo>
                  <a:pt x="1305684" y="87375"/>
                </a:lnTo>
                <a:close/>
              </a:path>
              <a:path w="2138680" h="301625">
                <a:moveTo>
                  <a:pt x="1245819" y="5079"/>
                </a:moveTo>
                <a:lnTo>
                  <a:pt x="1229817" y="5079"/>
                </a:lnTo>
                <a:lnTo>
                  <a:pt x="1229817" y="296163"/>
                </a:lnTo>
                <a:lnTo>
                  <a:pt x="1267663" y="296163"/>
                </a:lnTo>
                <a:lnTo>
                  <a:pt x="1267663" y="87375"/>
                </a:lnTo>
                <a:lnTo>
                  <a:pt x="1305684" y="87375"/>
                </a:lnTo>
                <a:lnTo>
                  <a:pt x="1245819" y="5079"/>
                </a:lnTo>
                <a:close/>
              </a:path>
              <a:path w="2138680" h="301625">
                <a:moveTo>
                  <a:pt x="1429969" y="5079"/>
                </a:moveTo>
                <a:lnTo>
                  <a:pt x="1392250" y="5079"/>
                </a:lnTo>
                <a:lnTo>
                  <a:pt x="1392250" y="206375"/>
                </a:lnTo>
                <a:lnTo>
                  <a:pt x="1429969" y="206375"/>
                </a:lnTo>
                <a:lnTo>
                  <a:pt x="1429969" y="5079"/>
                </a:lnTo>
                <a:close/>
              </a:path>
              <a:path w="2138680" h="301625">
                <a:moveTo>
                  <a:pt x="889457" y="5079"/>
                </a:moveTo>
                <a:lnTo>
                  <a:pt x="849718" y="5079"/>
                </a:lnTo>
                <a:lnTo>
                  <a:pt x="849718" y="296163"/>
                </a:lnTo>
                <a:lnTo>
                  <a:pt x="889457" y="296163"/>
                </a:lnTo>
                <a:lnTo>
                  <a:pt x="889457" y="5079"/>
                </a:lnTo>
                <a:close/>
              </a:path>
              <a:path w="2138680" h="301625">
                <a:moveTo>
                  <a:pt x="712647" y="40894"/>
                </a:moveTo>
                <a:lnTo>
                  <a:pt x="672909" y="40894"/>
                </a:lnTo>
                <a:lnTo>
                  <a:pt x="672909" y="296163"/>
                </a:lnTo>
                <a:lnTo>
                  <a:pt x="712647" y="296163"/>
                </a:lnTo>
                <a:lnTo>
                  <a:pt x="712647" y="40894"/>
                </a:lnTo>
                <a:close/>
              </a:path>
              <a:path w="2138680" h="301625">
                <a:moveTo>
                  <a:pt x="809409" y="5079"/>
                </a:moveTo>
                <a:lnTo>
                  <a:pt x="580326" y="5079"/>
                </a:lnTo>
                <a:lnTo>
                  <a:pt x="580326" y="40894"/>
                </a:lnTo>
                <a:lnTo>
                  <a:pt x="809409" y="40894"/>
                </a:lnTo>
                <a:lnTo>
                  <a:pt x="809409" y="5079"/>
                </a:lnTo>
                <a:close/>
              </a:path>
              <a:path w="2138680" h="301625">
                <a:moveTo>
                  <a:pt x="296621" y="5079"/>
                </a:moveTo>
                <a:lnTo>
                  <a:pt x="256882" y="5079"/>
                </a:lnTo>
                <a:lnTo>
                  <a:pt x="256882" y="296163"/>
                </a:lnTo>
                <a:lnTo>
                  <a:pt x="296621" y="296163"/>
                </a:lnTo>
                <a:lnTo>
                  <a:pt x="296621" y="5079"/>
                </a:lnTo>
                <a:close/>
              </a:path>
              <a:path w="2138680" h="301625">
                <a:moveTo>
                  <a:pt x="474167" y="126"/>
                </a:moveTo>
                <a:lnTo>
                  <a:pt x="423857" y="10906"/>
                </a:lnTo>
                <a:lnTo>
                  <a:pt x="383768" y="43306"/>
                </a:lnTo>
                <a:lnTo>
                  <a:pt x="357547" y="91884"/>
                </a:lnTo>
                <a:lnTo>
                  <a:pt x="348805" y="151511"/>
                </a:lnTo>
                <a:lnTo>
                  <a:pt x="350853" y="183584"/>
                </a:lnTo>
                <a:lnTo>
                  <a:pt x="367241" y="237825"/>
                </a:lnTo>
                <a:lnTo>
                  <a:pt x="399491" y="277971"/>
                </a:lnTo>
                <a:lnTo>
                  <a:pt x="444392" y="298545"/>
                </a:lnTo>
                <a:lnTo>
                  <a:pt x="471385" y="301116"/>
                </a:lnTo>
                <a:lnTo>
                  <a:pt x="497365" y="298973"/>
                </a:lnTo>
                <a:lnTo>
                  <a:pt x="520860" y="292544"/>
                </a:lnTo>
                <a:lnTo>
                  <a:pt x="541871" y="281828"/>
                </a:lnTo>
                <a:lnTo>
                  <a:pt x="560400" y="266826"/>
                </a:lnTo>
                <a:lnTo>
                  <a:pt x="559398" y="265429"/>
                </a:lnTo>
                <a:lnTo>
                  <a:pt x="475564" y="265429"/>
                </a:lnTo>
                <a:lnTo>
                  <a:pt x="457652" y="263499"/>
                </a:lnTo>
                <a:lnTo>
                  <a:pt x="414274" y="234441"/>
                </a:lnTo>
                <a:lnTo>
                  <a:pt x="396460" y="198897"/>
                </a:lnTo>
                <a:lnTo>
                  <a:pt x="390525" y="153924"/>
                </a:lnTo>
                <a:lnTo>
                  <a:pt x="391972" y="129109"/>
                </a:lnTo>
                <a:lnTo>
                  <a:pt x="403549" y="86576"/>
                </a:lnTo>
                <a:lnTo>
                  <a:pt x="426200" y="54425"/>
                </a:lnTo>
                <a:lnTo>
                  <a:pt x="475170" y="35941"/>
                </a:lnTo>
                <a:lnTo>
                  <a:pt x="540598" y="35941"/>
                </a:lnTo>
                <a:lnTo>
                  <a:pt x="548474" y="15875"/>
                </a:lnTo>
                <a:lnTo>
                  <a:pt x="533772" y="8967"/>
                </a:lnTo>
                <a:lnTo>
                  <a:pt x="516488" y="4048"/>
                </a:lnTo>
                <a:lnTo>
                  <a:pt x="496620" y="1105"/>
                </a:lnTo>
                <a:lnTo>
                  <a:pt x="474167" y="126"/>
                </a:lnTo>
                <a:close/>
              </a:path>
              <a:path w="2138680" h="301625">
                <a:moveTo>
                  <a:pt x="538543" y="236347"/>
                </a:moveTo>
                <a:lnTo>
                  <a:pt x="526340" y="249088"/>
                </a:lnTo>
                <a:lnTo>
                  <a:pt x="511773" y="258175"/>
                </a:lnTo>
                <a:lnTo>
                  <a:pt x="494846" y="263618"/>
                </a:lnTo>
                <a:lnTo>
                  <a:pt x="475564" y="265429"/>
                </a:lnTo>
                <a:lnTo>
                  <a:pt x="559398" y="265429"/>
                </a:lnTo>
                <a:lnTo>
                  <a:pt x="538543" y="236347"/>
                </a:lnTo>
                <a:close/>
              </a:path>
              <a:path w="2138680" h="301625">
                <a:moveTo>
                  <a:pt x="540598" y="35941"/>
                </a:moveTo>
                <a:lnTo>
                  <a:pt x="475170" y="35941"/>
                </a:lnTo>
                <a:lnTo>
                  <a:pt x="494265" y="36800"/>
                </a:lnTo>
                <a:lnTo>
                  <a:pt x="510630" y="39385"/>
                </a:lnTo>
                <a:lnTo>
                  <a:pt x="524264" y="43709"/>
                </a:lnTo>
                <a:lnTo>
                  <a:pt x="535165" y="49783"/>
                </a:lnTo>
                <a:lnTo>
                  <a:pt x="540598" y="35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8376" y="298195"/>
            <a:ext cx="86995" cy="128270"/>
          </a:xfrm>
          <a:custGeom>
            <a:avLst/>
            <a:gdLst/>
            <a:ahLst/>
            <a:cxnLst/>
            <a:rect l="l" t="t" r="r" b="b"/>
            <a:pathLst>
              <a:path w="86994" h="128270">
                <a:moveTo>
                  <a:pt x="45085" y="0"/>
                </a:moveTo>
                <a:lnTo>
                  <a:pt x="0" y="128142"/>
                </a:lnTo>
                <a:lnTo>
                  <a:pt x="86487" y="128142"/>
                </a:lnTo>
                <a:lnTo>
                  <a:pt x="4508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2785" y="250443"/>
            <a:ext cx="114426" cy="116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75" y="250443"/>
            <a:ext cx="140677" cy="239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6197" y="247268"/>
            <a:ext cx="177241" cy="248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3279" y="225806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30" h="291465">
                <a:moveTo>
                  <a:pt x="0" y="0"/>
                </a:moveTo>
                <a:lnTo>
                  <a:pt x="40893" y="0"/>
                </a:lnTo>
                <a:lnTo>
                  <a:pt x="113411" y="127126"/>
                </a:lnTo>
                <a:lnTo>
                  <a:pt x="185927" y="0"/>
                </a:lnTo>
                <a:lnTo>
                  <a:pt x="226949" y="0"/>
                </a:lnTo>
                <a:lnTo>
                  <a:pt x="133476" y="160782"/>
                </a:lnTo>
                <a:lnTo>
                  <a:pt x="133476" y="291084"/>
                </a:lnTo>
                <a:lnTo>
                  <a:pt x="93725" y="291084"/>
                </a:lnTo>
                <a:lnTo>
                  <a:pt x="93725" y="16078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1797" y="225806"/>
            <a:ext cx="200660" cy="295275"/>
          </a:xfrm>
          <a:custGeom>
            <a:avLst/>
            <a:gdLst/>
            <a:ahLst/>
            <a:cxnLst/>
            <a:rect l="l" t="t" r="r" b="b"/>
            <a:pathLst>
              <a:path w="200660" h="295275">
                <a:moveTo>
                  <a:pt x="0" y="0"/>
                </a:moveTo>
                <a:lnTo>
                  <a:pt x="16002" y="0"/>
                </a:lnTo>
                <a:lnTo>
                  <a:pt x="162433" y="201295"/>
                </a:lnTo>
                <a:lnTo>
                  <a:pt x="162433" y="0"/>
                </a:lnTo>
                <a:lnTo>
                  <a:pt x="200152" y="0"/>
                </a:lnTo>
                <a:lnTo>
                  <a:pt x="200152" y="295021"/>
                </a:lnTo>
                <a:lnTo>
                  <a:pt x="188214" y="295021"/>
                </a:lnTo>
                <a:lnTo>
                  <a:pt x="37846" y="82296"/>
                </a:lnTo>
                <a:lnTo>
                  <a:pt x="37846" y="291084"/>
                </a:lnTo>
                <a:lnTo>
                  <a:pt x="0" y="29108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1699" y="225806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5" h="291465">
                <a:moveTo>
                  <a:pt x="0" y="0"/>
                </a:moveTo>
                <a:lnTo>
                  <a:pt x="39738" y="0"/>
                </a:lnTo>
                <a:lnTo>
                  <a:pt x="39738" y="291084"/>
                </a:lnTo>
                <a:lnTo>
                  <a:pt x="0" y="29108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307" y="225806"/>
            <a:ext cx="229235" cy="291465"/>
          </a:xfrm>
          <a:custGeom>
            <a:avLst/>
            <a:gdLst/>
            <a:ahLst/>
            <a:cxnLst/>
            <a:rect l="l" t="t" r="r" b="b"/>
            <a:pathLst>
              <a:path w="229234" h="291465">
                <a:moveTo>
                  <a:pt x="0" y="0"/>
                </a:moveTo>
                <a:lnTo>
                  <a:pt x="229082" y="0"/>
                </a:lnTo>
                <a:lnTo>
                  <a:pt x="229082" y="35814"/>
                </a:lnTo>
                <a:lnTo>
                  <a:pt x="132321" y="35814"/>
                </a:lnTo>
                <a:lnTo>
                  <a:pt x="132321" y="291084"/>
                </a:lnTo>
                <a:lnTo>
                  <a:pt x="92582" y="291084"/>
                </a:lnTo>
                <a:lnTo>
                  <a:pt x="92582" y="35814"/>
                </a:lnTo>
                <a:lnTo>
                  <a:pt x="0" y="3581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863" y="225806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4" h="291465">
                <a:moveTo>
                  <a:pt x="0" y="0"/>
                </a:moveTo>
                <a:lnTo>
                  <a:pt x="39738" y="0"/>
                </a:lnTo>
                <a:lnTo>
                  <a:pt x="39738" y="291084"/>
                </a:lnTo>
                <a:lnTo>
                  <a:pt x="0" y="29108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980" y="223900"/>
            <a:ext cx="204470" cy="293370"/>
          </a:xfrm>
          <a:custGeom>
            <a:avLst/>
            <a:gdLst/>
            <a:ahLst/>
            <a:cxnLst/>
            <a:rect l="l" t="t" r="r" b="b"/>
            <a:pathLst>
              <a:path w="204470" h="293370">
                <a:moveTo>
                  <a:pt x="71729" y="0"/>
                </a:moveTo>
                <a:lnTo>
                  <a:pt x="126361" y="9239"/>
                </a:lnTo>
                <a:lnTo>
                  <a:pt x="168287" y="36956"/>
                </a:lnTo>
                <a:lnTo>
                  <a:pt x="194959" y="80200"/>
                </a:lnTo>
                <a:lnTo>
                  <a:pt x="203847" y="135636"/>
                </a:lnTo>
                <a:lnTo>
                  <a:pt x="198038" y="192283"/>
                </a:lnTo>
                <a:lnTo>
                  <a:pt x="180609" y="236341"/>
                </a:lnTo>
                <a:lnTo>
                  <a:pt x="151562" y="267812"/>
                </a:lnTo>
                <a:lnTo>
                  <a:pt x="110895" y="286694"/>
                </a:lnTo>
                <a:lnTo>
                  <a:pt x="58610" y="292988"/>
                </a:lnTo>
                <a:lnTo>
                  <a:pt x="0" y="292988"/>
                </a:lnTo>
                <a:lnTo>
                  <a:pt x="0" y="1904"/>
                </a:lnTo>
                <a:lnTo>
                  <a:pt x="25493" y="1071"/>
                </a:lnTo>
                <a:lnTo>
                  <a:pt x="45947" y="476"/>
                </a:lnTo>
                <a:lnTo>
                  <a:pt x="61359" y="119"/>
                </a:lnTo>
                <a:lnTo>
                  <a:pt x="717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2177" y="222884"/>
            <a:ext cx="205104" cy="294005"/>
          </a:xfrm>
          <a:custGeom>
            <a:avLst/>
            <a:gdLst/>
            <a:ahLst/>
            <a:cxnLst/>
            <a:rect l="l" t="t" r="r" b="b"/>
            <a:pathLst>
              <a:path w="205105" h="294005">
                <a:moveTo>
                  <a:pt x="72771" y="0"/>
                </a:moveTo>
                <a:lnTo>
                  <a:pt x="118629" y="5214"/>
                </a:lnTo>
                <a:lnTo>
                  <a:pt x="151415" y="20859"/>
                </a:lnTo>
                <a:lnTo>
                  <a:pt x="171104" y="46934"/>
                </a:lnTo>
                <a:lnTo>
                  <a:pt x="177673" y="83439"/>
                </a:lnTo>
                <a:lnTo>
                  <a:pt x="176605" y="96801"/>
                </a:lnTo>
                <a:lnTo>
                  <a:pt x="160782" y="132842"/>
                </a:lnTo>
                <a:lnTo>
                  <a:pt x="120650" y="160147"/>
                </a:lnTo>
                <a:lnTo>
                  <a:pt x="205105" y="294005"/>
                </a:lnTo>
                <a:lnTo>
                  <a:pt x="159512" y="294005"/>
                </a:lnTo>
                <a:lnTo>
                  <a:pt x="81915" y="169037"/>
                </a:lnTo>
                <a:lnTo>
                  <a:pt x="74273" y="168915"/>
                </a:lnTo>
                <a:lnTo>
                  <a:pt x="64690" y="168544"/>
                </a:lnTo>
                <a:lnTo>
                  <a:pt x="53179" y="167911"/>
                </a:lnTo>
                <a:lnTo>
                  <a:pt x="39751" y="167005"/>
                </a:lnTo>
                <a:lnTo>
                  <a:pt x="39751" y="294005"/>
                </a:lnTo>
                <a:lnTo>
                  <a:pt x="0" y="294005"/>
                </a:lnTo>
                <a:lnTo>
                  <a:pt x="0" y="2921"/>
                </a:lnTo>
                <a:lnTo>
                  <a:pt x="2786" y="2825"/>
                </a:lnTo>
                <a:lnTo>
                  <a:pt x="8858" y="2539"/>
                </a:lnTo>
                <a:lnTo>
                  <a:pt x="18216" y="2063"/>
                </a:lnTo>
                <a:lnTo>
                  <a:pt x="30861" y="1397"/>
                </a:lnTo>
                <a:lnTo>
                  <a:pt x="44267" y="803"/>
                </a:lnTo>
                <a:lnTo>
                  <a:pt x="55721" y="365"/>
                </a:lnTo>
                <a:lnTo>
                  <a:pt x="65222" y="93"/>
                </a:lnTo>
                <a:lnTo>
                  <a:pt x="727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1922" y="221868"/>
            <a:ext cx="238760" cy="295275"/>
          </a:xfrm>
          <a:custGeom>
            <a:avLst/>
            <a:gdLst/>
            <a:ahLst/>
            <a:cxnLst/>
            <a:rect l="l" t="t" r="r" b="b"/>
            <a:pathLst>
              <a:path w="238760" h="295275">
                <a:moveTo>
                  <a:pt x="118236" y="0"/>
                </a:moveTo>
                <a:lnTo>
                  <a:pt x="128777" y="0"/>
                </a:lnTo>
                <a:lnTo>
                  <a:pt x="238378" y="295020"/>
                </a:lnTo>
                <a:lnTo>
                  <a:pt x="194309" y="295020"/>
                </a:lnTo>
                <a:lnTo>
                  <a:pt x="174244" y="233679"/>
                </a:lnTo>
                <a:lnTo>
                  <a:pt x="65912" y="233679"/>
                </a:lnTo>
                <a:lnTo>
                  <a:pt x="44450" y="295020"/>
                </a:lnTo>
                <a:lnTo>
                  <a:pt x="0" y="295020"/>
                </a:lnTo>
                <a:lnTo>
                  <a:pt x="1182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786" y="220852"/>
            <a:ext cx="212090" cy="300990"/>
          </a:xfrm>
          <a:custGeom>
            <a:avLst/>
            <a:gdLst/>
            <a:ahLst/>
            <a:cxnLst/>
            <a:rect l="l" t="t" r="r" b="b"/>
            <a:pathLst>
              <a:path w="212090" h="300990">
                <a:moveTo>
                  <a:pt x="125361" y="0"/>
                </a:moveTo>
                <a:lnTo>
                  <a:pt x="147814" y="978"/>
                </a:lnTo>
                <a:lnTo>
                  <a:pt x="167682" y="3921"/>
                </a:lnTo>
                <a:lnTo>
                  <a:pt x="184967" y="8840"/>
                </a:lnTo>
                <a:lnTo>
                  <a:pt x="199669" y="15748"/>
                </a:lnTo>
                <a:lnTo>
                  <a:pt x="186359" y="49656"/>
                </a:lnTo>
                <a:lnTo>
                  <a:pt x="175458" y="43582"/>
                </a:lnTo>
                <a:lnTo>
                  <a:pt x="161824" y="39258"/>
                </a:lnTo>
                <a:lnTo>
                  <a:pt x="145460" y="36673"/>
                </a:lnTo>
                <a:lnTo>
                  <a:pt x="126365" y="35814"/>
                </a:lnTo>
                <a:lnTo>
                  <a:pt x="108141" y="37863"/>
                </a:lnTo>
                <a:lnTo>
                  <a:pt x="64871" y="68706"/>
                </a:lnTo>
                <a:lnTo>
                  <a:pt x="47509" y="106537"/>
                </a:lnTo>
                <a:lnTo>
                  <a:pt x="41719" y="153797"/>
                </a:lnTo>
                <a:lnTo>
                  <a:pt x="43203" y="177468"/>
                </a:lnTo>
                <a:lnTo>
                  <a:pt x="55076" y="217715"/>
                </a:lnTo>
                <a:lnTo>
                  <a:pt x="92660" y="257571"/>
                </a:lnTo>
                <a:lnTo>
                  <a:pt x="126758" y="265302"/>
                </a:lnTo>
                <a:lnTo>
                  <a:pt x="146041" y="263491"/>
                </a:lnTo>
                <a:lnTo>
                  <a:pt x="162967" y="258048"/>
                </a:lnTo>
                <a:lnTo>
                  <a:pt x="177534" y="248961"/>
                </a:lnTo>
                <a:lnTo>
                  <a:pt x="189737" y="236220"/>
                </a:lnTo>
                <a:lnTo>
                  <a:pt x="211594" y="266700"/>
                </a:lnTo>
                <a:lnTo>
                  <a:pt x="193065" y="281701"/>
                </a:lnTo>
                <a:lnTo>
                  <a:pt x="172054" y="292417"/>
                </a:lnTo>
                <a:lnTo>
                  <a:pt x="148560" y="298846"/>
                </a:lnTo>
                <a:lnTo>
                  <a:pt x="122580" y="300989"/>
                </a:lnTo>
                <a:lnTo>
                  <a:pt x="95586" y="298418"/>
                </a:lnTo>
                <a:lnTo>
                  <a:pt x="50685" y="277844"/>
                </a:lnTo>
                <a:lnTo>
                  <a:pt x="18436" y="237698"/>
                </a:lnTo>
                <a:lnTo>
                  <a:pt x="2048" y="183457"/>
                </a:lnTo>
                <a:lnTo>
                  <a:pt x="0" y="151384"/>
                </a:lnTo>
                <a:lnTo>
                  <a:pt x="2185" y="120189"/>
                </a:lnTo>
                <a:lnTo>
                  <a:pt x="19668" y="66087"/>
                </a:lnTo>
                <a:lnTo>
                  <a:pt x="53729" y="24270"/>
                </a:lnTo>
                <a:lnTo>
                  <a:pt x="98930" y="2692"/>
                </a:lnTo>
                <a:lnTo>
                  <a:pt x="12536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622" y="220725"/>
            <a:ext cx="242570" cy="301625"/>
          </a:xfrm>
          <a:custGeom>
            <a:avLst/>
            <a:gdLst/>
            <a:ahLst/>
            <a:cxnLst/>
            <a:rect l="l" t="t" r="r" b="b"/>
            <a:pathLst>
              <a:path w="242569" h="301625">
                <a:moveTo>
                  <a:pt x="117220" y="0"/>
                </a:moveTo>
                <a:lnTo>
                  <a:pt x="170746" y="9747"/>
                </a:lnTo>
                <a:lnTo>
                  <a:pt x="210070" y="39116"/>
                </a:lnTo>
                <a:lnTo>
                  <a:pt x="234359" y="85947"/>
                </a:lnTo>
                <a:lnTo>
                  <a:pt x="242455" y="148209"/>
                </a:lnTo>
                <a:lnTo>
                  <a:pt x="240429" y="182092"/>
                </a:lnTo>
                <a:lnTo>
                  <a:pt x="224185" y="238238"/>
                </a:lnTo>
                <a:lnTo>
                  <a:pt x="192010" y="278292"/>
                </a:lnTo>
                <a:lnTo>
                  <a:pt x="145662" y="298588"/>
                </a:lnTo>
                <a:lnTo>
                  <a:pt x="117220" y="301116"/>
                </a:lnTo>
                <a:lnTo>
                  <a:pt x="91198" y="298446"/>
                </a:lnTo>
                <a:lnTo>
                  <a:pt x="48132" y="277006"/>
                </a:lnTo>
                <a:lnTo>
                  <a:pt x="17487" y="235237"/>
                </a:lnTo>
                <a:lnTo>
                  <a:pt x="1943" y="180234"/>
                </a:lnTo>
                <a:lnTo>
                  <a:pt x="0" y="148209"/>
                </a:lnTo>
                <a:lnTo>
                  <a:pt x="1979" y="117891"/>
                </a:lnTo>
                <a:lnTo>
                  <a:pt x="17820" y="65020"/>
                </a:lnTo>
                <a:lnTo>
                  <a:pt x="48919" y="23842"/>
                </a:lnTo>
                <a:lnTo>
                  <a:pt x="91686" y="2645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73736"/>
            <a:ext cx="2106168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7261" y="211581"/>
            <a:ext cx="2030476" cy="3194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2000" y="762000"/>
            <a:ext cx="6482080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Dic.get(key)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Dic.items()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Dic.keys()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Dic.values()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Dic.pop(key)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Dic.popitem()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Dic.clear()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del Dic[key] | </a:t>
            </a:r>
            <a:r>
              <a:rPr sz="3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del</a:t>
            </a:r>
            <a:r>
              <a:rPr sz="32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Dic.update(object/item/Dictionary)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Dic.setdefault(key)</a:t>
            </a:r>
            <a:endParaRPr sz="3200" dirty="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Dic. </a:t>
            </a:r>
            <a:r>
              <a:rPr sz="3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fromkeys(Data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List/</a:t>
            </a:r>
            <a:r>
              <a:rPr sz="3200" b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Sequence)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1576" y="138684"/>
            <a:ext cx="2583179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56647" y="333756"/>
            <a:ext cx="1994916" cy="1973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271272"/>
            <a:ext cx="4631436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431291"/>
            <a:ext cx="223266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46" y="478536"/>
            <a:ext cx="2138680" cy="301625"/>
          </a:xfrm>
          <a:custGeom>
            <a:avLst/>
            <a:gdLst/>
            <a:ahLst/>
            <a:cxnLst/>
            <a:rect l="l" t="t" r="r" b="b"/>
            <a:pathLst>
              <a:path w="2138680" h="301625">
                <a:moveTo>
                  <a:pt x="1588681" y="1142"/>
                </a:moveTo>
                <a:lnTo>
                  <a:pt x="1578140" y="1142"/>
                </a:lnTo>
                <a:lnTo>
                  <a:pt x="1459903" y="296163"/>
                </a:lnTo>
                <a:lnTo>
                  <a:pt x="1504480" y="296163"/>
                </a:lnTo>
                <a:lnTo>
                  <a:pt x="1525943" y="234823"/>
                </a:lnTo>
                <a:lnTo>
                  <a:pt x="1675594" y="234823"/>
                </a:lnTo>
                <a:lnTo>
                  <a:pt x="1664730" y="205612"/>
                </a:lnTo>
                <a:lnTo>
                  <a:pt x="1536484" y="205612"/>
                </a:lnTo>
                <a:lnTo>
                  <a:pt x="1581569" y="77469"/>
                </a:lnTo>
                <a:lnTo>
                  <a:pt x="1617069" y="77469"/>
                </a:lnTo>
                <a:lnTo>
                  <a:pt x="1588681" y="1142"/>
                </a:lnTo>
                <a:close/>
              </a:path>
              <a:path w="2138680" h="301625">
                <a:moveTo>
                  <a:pt x="1675594" y="234823"/>
                </a:moveTo>
                <a:lnTo>
                  <a:pt x="1634147" y="234823"/>
                </a:lnTo>
                <a:lnTo>
                  <a:pt x="1654213" y="296163"/>
                </a:lnTo>
                <a:lnTo>
                  <a:pt x="1698409" y="296163"/>
                </a:lnTo>
                <a:lnTo>
                  <a:pt x="1675594" y="234823"/>
                </a:lnTo>
                <a:close/>
              </a:path>
              <a:path w="2138680" h="301625">
                <a:moveTo>
                  <a:pt x="1617069" y="77469"/>
                </a:moveTo>
                <a:lnTo>
                  <a:pt x="1581569" y="77469"/>
                </a:lnTo>
                <a:lnTo>
                  <a:pt x="1622844" y="205612"/>
                </a:lnTo>
                <a:lnTo>
                  <a:pt x="1664730" y="205612"/>
                </a:lnTo>
                <a:lnTo>
                  <a:pt x="1617069" y="77469"/>
                </a:lnTo>
                <a:close/>
              </a:path>
              <a:path w="2138680" h="301625">
                <a:moveTo>
                  <a:pt x="1802930" y="2159"/>
                </a:moveTo>
                <a:lnTo>
                  <a:pt x="1795383" y="2254"/>
                </a:lnTo>
                <a:lnTo>
                  <a:pt x="1785896" y="2539"/>
                </a:lnTo>
                <a:lnTo>
                  <a:pt x="1732947" y="5111"/>
                </a:lnTo>
                <a:lnTo>
                  <a:pt x="1730159" y="5206"/>
                </a:lnTo>
                <a:lnTo>
                  <a:pt x="1730159" y="296163"/>
                </a:lnTo>
                <a:lnTo>
                  <a:pt x="1769910" y="296163"/>
                </a:lnTo>
                <a:lnTo>
                  <a:pt x="1769910" y="169290"/>
                </a:lnTo>
                <a:lnTo>
                  <a:pt x="1855216" y="169290"/>
                </a:lnTo>
                <a:lnTo>
                  <a:pt x="1850809" y="162305"/>
                </a:lnTo>
                <a:lnTo>
                  <a:pt x="1862026" y="158593"/>
                </a:lnTo>
                <a:lnTo>
                  <a:pt x="1872446" y="152796"/>
                </a:lnTo>
                <a:lnTo>
                  <a:pt x="1882080" y="144928"/>
                </a:lnTo>
                <a:lnTo>
                  <a:pt x="1888787" y="137413"/>
                </a:lnTo>
                <a:lnTo>
                  <a:pt x="1797723" y="137413"/>
                </a:lnTo>
                <a:lnTo>
                  <a:pt x="1790912" y="137294"/>
                </a:lnTo>
                <a:lnTo>
                  <a:pt x="1784007" y="136937"/>
                </a:lnTo>
                <a:lnTo>
                  <a:pt x="1777006" y="136342"/>
                </a:lnTo>
                <a:lnTo>
                  <a:pt x="1769910" y="135509"/>
                </a:lnTo>
                <a:lnTo>
                  <a:pt x="1769910" y="40893"/>
                </a:lnTo>
                <a:lnTo>
                  <a:pt x="1781594" y="39624"/>
                </a:lnTo>
                <a:lnTo>
                  <a:pt x="1789468" y="38988"/>
                </a:lnTo>
                <a:lnTo>
                  <a:pt x="1893663" y="38988"/>
                </a:lnTo>
                <a:lnTo>
                  <a:pt x="1881622" y="23018"/>
                </a:lnTo>
                <a:lnTo>
                  <a:pt x="1848842" y="7373"/>
                </a:lnTo>
                <a:lnTo>
                  <a:pt x="1802930" y="2159"/>
                </a:lnTo>
                <a:close/>
              </a:path>
              <a:path w="2138680" h="301625">
                <a:moveTo>
                  <a:pt x="1855216" y="169290"/>
                </a:moveTo>
                <a:lnTo>
                  <a:pt x="1769910" y="169290"/>
                </a:lnTo>
                <a:lnTo>
                  <a:pt x="1783338" y="170124"/>
                </a:lnTo>
                <a:lnTo>
                  <a:pt x="1794849" y="170719"/>
                </a:lnTo>
                <a:lnTo>
                  <a:pt x="1804432" y="171076"/>
                </a:lnTo>
                <a:lnTo>
                  <a:pt x="1812074" y="171196"/>
                </a:lnTo>
                <a:lnTo>
                  <a:pt x="1889798" y="296163"/>
                </a:lnTo>
                <a:lnTo>
                  <a:pt x="1935264" y="296163"/>
                </a:lnTo>
                <a:lnTo>
                  <a:pt x="1855216" y="169290"/>
                </a:lnTo>
                <a:close/>
              </a:path>
              <a:path w="2138680" h="301625">
                <a:moveTo>
                  <a:pt x="1952282" y="5206"/>
                </a:moveTo>
                <a:lnTo>
                  <a:pt x="1911261" y="5206"/>
                </a:lnTo>
                <a:lnTo>
                  <a:pt x="2005114" y="165862"/>
                </a:lnTo>
                <a:lnTo>
                  <a:pt x="2005114" y="296163"/>
                </a:lnTo>
                <a:lnTo>
                  <a:pt x="2044865" y="296163"/>
                </a:lnTo>
                <a:lnTo>
                  <a:pt x="2044865" y="165862"/>
                </a:lnTo>
                <a:lnTo>
                  <a:pt x="2064345" y="132334"/>
                </a:lnTo>
                <a:lnTo>
                  <a:pt x="2024799" y="132334"/>
                </a:lnTo>
                <a:lnTo>
                  <a:pt x="1952282" y="5206"/>
                </a:lnTo>
                <a:close/>
              </a:path>
              <a:path w="2138680" h="301625">
                <a:moveTo>
                  <a:pt x="1893663" y="38988"/>
                </a:moveTo>
                <a:lnTo>
                  <a:pt x="1793405" y="38988"/>
                </a:lnTo>
                <a:lnTo>
                  <a:pt x="1811002" y="39655"/>
                </a:lnTo>
                <a:lnTo>
                  <a:pt x="1826075" y="41655"/>
                </a:lnTo>
                <a:lnTo>
                  <a:pt x="1861731" y="63817"/>
                </a:lnTo>
                <a:lnTo>
                  <a:pt x="1866049" y="84836"/>
                </a:lnTo>
                <a:lnTo>
                  <a:pt x="1865045" y="98480"/>
                </a:lnTo>
                <a:lnTo>
                  <a:pt x="1840460" y="130984"/>
                </a:lnTo>
                <a:lnTo>
                  <a:pt x="1797723" y="137413"/>
                </a:lnTo>
                <a:lnTo>
                  <a:pt x="1888787" y="137413"/>
                </a:lnTo>
                <a:lnTo>
                  <a:pt x="1906782" y="98978"/>
                </a:lnTo>
                <a:lnTo>
                  <a:pt x="1907832" y="85598"/>
                </a:lnTo>
                <a:lnTo>
                  <a:pt x="1901281" y="49093"/>
                </a:lnTo>
                <a:lnTo>
                  <a:pt x="1893663" y="38988"/>
                </a:lnTo>
                <a:close/>
              </a:path>
              <a:path w="2138680" h="301625">
                <a:moveTo>
                  <a:pt x="2138210" y="5206"/>
                </a:moveTo>
                <a:lnTo>
                  <a:pt x="2097316" y="5206"/>
                </a:lnTo>
                <a:lnTo>
                  <a:pt x="2024799" y="132334"/>
                </a:lnTo>
                <a:lnTo>
                  <a:pt x="2064345" y="132334"/>
                </a:lnTo>
                <a:lnTo>
                  <a:pt x="2138210" y="5206"/>
                </a:lnTo>
                <a:close/>
              </a:path>
              <a:path w="2138680" h="301625">
                <a:moveTo>
                  <a:pt x="71729" y="3175"/>
                </a:moveTo>
                <a:lnTo>
                  <a:pt x="61359" y="3296"/>
                </a:lnTo>
                <a:lnTo>
                  <a:pt x="0" y="5206"/>
                </a:lnTo>
                <a:lnTo>
                  <a:pt x="0" y="296163"/>
                </a:lnTo>
                <a:lnTo>
                  <a:pt x="58610" y="296163"/>
                </a:lnTo>
                <a:lnTo>
                  <a:pt x="110895" y="289869"/>
                </a:lnTo>
                <a:lnTo>
                  <a:pt x="151562" y="270987"/>
                </a:lnTo>
                <a:lnTo>
                  <a:pt x="161263" y="260476"/>
                </a:lnTo>
                <a:lnTo>
                  <a:pt x="72720" y="260476"/>
                </a:lnTo>
                <a:lnTo>
                  <a:pt x="63280" y="260355"/>
                </a:lnTo>
                <a:lnTo>
                  <a:pt x="54638" y="259984"/>
                </a:lnTo>
                <a:lnTo>
                  <a:pt x="46791" y="259351"/>
                </a:lnTo>
                <a:lnTo>
                  <a:pt x="39738" y="258444"/>
                </a:lnTo>
                <a:lnTo>
                  <a:pt x="39738" y="40893"/>
                </a:lnTo>
                <a:lnTo>
                  <a:pt x="59159" y="39465"/>
                </a:lnTo>
                <a:lnTo>
                  <a:pt x="65405" y="39108"/>
                </a:lnTo>
                <a:lnTo>
                  <a:pt x="69342" y="38988"/>
                </a:lnTo>
                <a:lnTo>
                  <a:pt x="166772" y="38988"/>
                </a:lnTo>
                <a:lnTo>
                  <a:pt x="148916" y="24016"/>
                </a:lnTo>
                <a:lnTo>
                  <a:pt x="126366" y="12430"/>
                </a:lnTo>
                <a:lnTo>
                  <a:pt x="100638" y="5486"/>
                </a:lnTo>
                <a:lnTo>
                  <a:pt x="71729" y="3175"/>
                </a:lnTo>
                <a:close/>
              </a:path>
              <a:path w="2138680" h="301625">
                <a:moveTo>
                  <a:pt x="166772" y="38988"/>
                </a:moveTo>
                <a:lnTo>
                  <a:pt x="69342" y="38988"/>
                </a:lnTo>
                <a:lnTo>
                  <a:pt x="109937" y="45442"/>
                </a:lnTo>
                <a:lnTo>
                  <a:pt x="138933" y="64801"/>
                </a:lnTo>
                <a:lnTo>
                  <a:pt x="156329" y="97067"/>
                </a:lnTo>
                <a:lnTo>
                  <a:pt x="162128" y="142239"/>
                </a:lnTo>
                <a:lnTo>
                  <a:pt x="160637" y="168528"/>
                </a:lnTo>
                <a:lnTo>
                  <a:pt x="148717" y="211962"/>
                </a:lnTo>
                <a:lnTo>
                  <a:pt x="125248" y="242849"/>
                </a:lnTo>
                <a:lnTo>
                  <a:pt x="72720" y="260476"/>
                </a:lnTo>
                <a:lnTo>
                  <a:pt x="161263" y="260476"/>
                </a:lnTo>
                <a:lnTo>
                  <a:pt x="180609" y="239516"/>
                </a:lnTo>
                <a:lnTo>
                  <a:pt x="198038" y="195458"/>
                </a:lnTo>
                <a:lnTo>
                  <a:pt x="203847" y="138811"/>
                </a:lnTo>
                <a:lnTo>
                  <a:pt x="201625" y="109571"/>
                </a:lnTo>
                <a:lnTo>
                  <a:pt x="194959" y="83391"/>
                </a:lnTo>
                <a:lnTo>
                  <a:pt x="183846" y="60283"/>
                </a:lnTo>
                <a:lnTo>
                  <a:pt x="168287" y="40259"/>
                </a:lnTo>
                <a:lnTo>
                  <a:pt x="166772" y="38988"/>
                </a:lnTo>
                <a:close/>
              </a:path>
              <a:path w="2138680" h="301625">
                <a:moveTo>
                  <a:pt x="1058837" y="0"/>
                </a:moveTo>
                <a:lnTo>
                  <a:pt x="1010558" y="10604"/>
                </a:lnTo>
                <a:lnTo>
                  <a:pt x="973328" y="42544"/>
                </a:lnTo>
                <a:lnTo>
                  <a:pt x="949564" y="90185"/>
                </a:lnTo>
                <a:lnTo>
                  <a:pt x="941641" y="148209"/>
                </a:lnTo>
                <a:lnTo>
                  <a:pt x="943584" y="180236"/>
                </a:lnTo>
                <a:lnTo>
                  <a:pt x="959129" y="235291"/>
                </a:lnTo>
                <a:lnTo>
                  <a:pt x="989773" y="277080"/>
                </a:lnTo>
                <a:lnTo>
                  <a:pt x="1032829" y="298555"/>
                </a:lnTo>
                <a:lnTo>
                  <a:pt x="1058837" y="301243"/>
                </a:lnTo>
                <a:lnTo>
                  <a:pt x="1087291" y="298698"/>
                </a:lnTo>
                <a:lnTo>
                  <a:pt x="1112256" y="291068"/>
                </a:lnTo>
                <a:lnTo>
                  <a:pt x="1133721" y="278366"/>
                </a:lnTo>
                <a:lnTo>
                  <a:pt x="1146796" y="265429"/>
                </a:lnTo>
                <a:lnTo>
                  <a:pt x="1058837" y="265429"/>
                </a:lnTo>
                <a:lnTo>
                  <a:pt x="1041861" y="263334"/>
                </a:lnTo>
                <a:lnTo>
                  <a:pt x="1003134" y="231901"/>
                </a:lnTo>
                <a:lnTo>
                  <a:pt x="988304" y="194151"/>
                </a:lnTo>
                <a:lnTo>
                  <a:pt x="983361" y="148209"/>
                </a:lnTo>
                <a:lnTo>
                  <a:pt x="984565" y="123563"/>
                </a:lnTo>
                <a:lnTo>
                  <a:pt x="994205" y="82415"/>
                </a:lnTo>
                <a:lnTo>
                  <a:pt x="1026323" y="43275"/>
                </a:lnTo>
                <a:lnTo>
                  <a:pt x="1058837" y="35687"/>
                </a:lnTo>
                <a:lnTo>
                  <a:pt x="1148199" y="35687"/>
                </a:lnTo>
                <a:lnTo>
                  <a:pt x="1133846" y="22020"/>
                </a:lnTo>
                <a:lnTo>
                  <a:pt x="1112367" y="9794"/>
                </a:lnTo>
                <a:lnTo>
                  <a:pt x="1087364" y="2450"/>
                </a:lnTo>
                <a:lnTo>
                  <a:pt x="1058837" y="0"/>
                </a:lnTo>
                <a:close/>
              </a:path>
              <a:path w="2138680" h="301625">
                <a:moveTo>
                  <a:pt x="1148199" y="35687"/>
                </a:moveTo>
                <a:lnTo>
                  <a:pt x="1058837" y="35687"/>
                </a:lnTo>
                <a:lnTo>
                  <a:pt x="1095341" y="42731"/>
                </a:lnTo>
                <a:lnTo>
                  <a:pt x="1121416" y="63849"/>
                </a:lnTo>
                <a:lnTo>
                  <a:pt x="1137061" y="99016"/>
                </a:lnTo>
                <a:lnTo>
                  <a:pt x="1142276" y="148209"/>
                </a:lnTo>
                <a:lnTo>
                  <a:pt x="1140942" y="174474"/>
                </a:lnTo>
                <a:lnTo>
                  <a:pt x="1130274" y="217717"/>
                </a:lnTo>
                <a:lnTo>
                  <a:pt x="1094746" y="257730"/>
                </a:lnTo>
                <a:lnTo>
                  <a:pt x="1058837" y="265429"/>
                </a:lnTo>
                <a:lnTo>
                  <a:pt x="1146796" y="265429"/>
                </a:lnTo>
                <a:lnTo>
                  <a:pt x="1175962" y="212121"/>
                </a:lnTo>
                <a:lnTo>
                  <a:pt x="1184059" y="148209"/>
                </a:lnTo>
                <a:lnTo>
                  <a:pt x="1182037" y="115179"/>
                </a:lnTo>
                <a:lnTo>
                  <a:pt x="1175978" y="85994"/>
                </a:lnTo>
                <a:lnTo>
                  <a:pt x="1165896" y="60644"/>
                </a:lnTo>
                <a:lnTo>
                  <a:pt x="1151801" y="39115"/>
                </a:lnTo>
                <a:lnTo>
                  <a:pt x="1148199" y="35687"/>
                </a:lnTo>
                <a:close/>
              </a:path>
              <a:path w="2138680" h="301625">
                <a:moveTo>
                  <a:pt x="1305592" y="87375"/>
                </a:moveTo>
                <a:lnTo>
                  <a:pt x="1267625" y="87375"/>
                </a:lnTo>
                <a:lnTo>
                  <a:pt x="1417993" y="300227"/>
                </a:lnTo>
                <a:lnTo>
                  <a:pt x="1429931" y="300227"/>
                </a:lnTo>
                <a:lnTo>
                  <a:pt x="1429931" y="206375"/>
                </a:lnTo>
                <a:lnTo>
                  <a:pt x="1392212" y="206375"/>
                </a:lnTo>
                <a:lnTo>
                  <a:pt x="1305592" y="87375"/>
                </a:lnTo>
                <a:close/>
              </a:path>
              <a:path w="2138680" h="301625">
                <a:moveTo>
                  <a:pt x="1245781" y="5206"/>
                </a:moveTo>
                <a:lnTo>
                  <a:pt x="1229906" y="5206"/>
                </a:lnTo>
                <a:lnTo>
                  <a:pt x="1229906" y="296163"/>
                </a:lnTo>
                <a:lnTo>
                  <a:pt x="1267625" y="296163"/>
                </a:lnTo>
                <a:lnTo>
                  <a:pt x="1267625" y="87375"/>
                </a:lnTo>
                <a:lnTo>
                  <a:pt x="1305592" y="87375"/>
                </a:lnTo>
                <a:lnTo>
                  <a:pt x="1245781" y="5206"/>
                </a:lnTo>
                <a:close/>
              </a:path>
              <a:path w="2138680" h="301625">
                <a:moveTo>
                  <a:pt x="1429931" y="5206"/>
                </a:moveTo>
                <a:lnTo>
                  <a:pt x="1392212" y="5206"/>
                </a:lnTo>
                <a:lnTo>
                  <a:pt x="1392212" y="206375"/>
                </a:lnTo>
                <a:lnTo>
                  <a:pt x="1429931" y="206375"/>
                </a:lnTo>
                <a:lnTo>
                  <a:pt x="1429931" y="5206"/>
                </a:lnTo>
                <a:close/>
              </a:path>
              <a:path w="2138680" h="301625">
                <a:moveTo>
                  <a:pt x="889457" y="5206"/>
                </a:moveTo>
                <a:lnTo>
                  <a:pt x="849731" y="5206"/>
                </a:lnTo>
                <a:lnTo>
                  <a:pt x="849731" y="296163"/>
                </a:lnTo>
                <a:lnTo>
                  <a:pt x="889457" y="296163"/>
                </a:lnTo>
                <a:lnTo>
                  <a:pt x="889457" y="5206"/>
                </a:lnTo>
                <a:close/>
              </a:path>
              <a:path w="2138680" h="301625">
                <a:moveTo>
                  <a:pt x="712647" y="40893"/>
                </a:moveTo>
                <a:lnTo>
                  <a:pt x="672909" y="40893"/>
                </a:lnTo>
                <a:lnTo>
                  <a:pt x="672909" y="296163"/>
                </a:lnTo>
                <a:lnTo>
                  <a:pt x="712647" y="296163"/>
                </a:lnTo>
                <a:lnTo>
                  <a:pt x="712647" y="40893"/>
                </a:lnTo>
                <a:close/>
              </a:path>
              <a:path w="2138680" h="301625">
                <a:moveTo>
                  <a:pt x="809409" y="5206"/>
                </a:moveTo>
                <a:lnTo>
                  <a:pt x="580326" y="5206"/>
                </a:lnTo>
                <a:lnTo>
                  <a:pt x="580326" y="40893"/>
                </a:lnTo>
                <a:lnTo>
                  <a:pt x="809409" y="40893"/>
                </a:lnTo>
                <a:lnTo>
                  <a:pt x="809409" y="5206"/>
                </a:lnTo>
                <a:close/>
              </a:path>
              <a:path w="2138680" h="301625">
                <a:moveTo>
                  <a:pt x="296621" y="5206"/>
                </a:moveTo>
                <a:lnTo>
                  <a:pt x="256895" y="5206"/>
                </a:lnTo>
                <a:lnTo>
                  <a:pt x="256895" y="296163"/>
                </a:lnTo>
                <a:lnTo>
                  <a:pt x="296621" y="296163"/>
                </a:lnTo>
                <a:lnTo>
                  <a:pt x="296621" y="5206"/>
                </a:lnTo>
                <a:close/>
              </a:path>
              <a:path w="2138680" h="301625">
                <a:moveTo>
                  <a:pt x="474179" y="126"/>
                </a:moveTo>
                <a:lnTo>
                  <a:pt x="423859" y="10953"/>
                </a:lnTo>
                <a:lnTo>
                  <a:pt x="383768" y="43306"/>
                </a:lnTo>
                <a:lnTo>
                  <a:pt x="357547" y="91900"/>
                </a:lnTo>
                <a:lnTo>
                  <a:pt x="348805" y="151637"/>
                </a:lnTo>
                <a:lnTo>
                  <a:pt x="350853" y="183640"/>
                </a:lnTo>
                <a:lnTo>
                  <a:pt x="367241" y="237880"/>
                </a:lnTo>
                <a:lnTo>
                  <a:pt x="399491" y="278098"/>
                </a:lnTo>
                <a:lnTo>
                  <a:pt x="444397" y="298672"/>
                </a:lnTo>
                <a:lnTo>
                  <a:pt x="471398" y="301243"/>
                </a:lnTo>
                <a:lnTo>
                  <a:pt x="497372" y="299081"/>
                </a:lnTo>
                <a:lnTo>
                  <a:pt x="520866" y="292608"/>
                </a:lnTo>
                <a:lnTo>
                  <a:pt x="541877" y="281848"/>
                </a:lnTo>
                <a:lnTo>
                  <a:pt x="560400" y="266826"/>
                </a:lnTo>
                <a:lnTo>
                  <a:pt x="559394" y="265429"/>
                </a:lnTo>
                <a:lnTo>
                  <a:pt x="475564" y="265429"/>
                </a:lnTo>
                <a:lnTo>
                  <a:pt x="457652" y="263501"/>
                </a:lnTo>
                <a:lnTo>
                  <a:pt x="414274" y="234568"/>
                </a:lnTo>
                <a:lnTo>
                  <a:pt x="396460" y="198961"/>
                </a:lnTo>
                <a:lnTo>
                  <a:pt x="390524" y="153924"/>
                </a:lnTo>
                <a:lnTo>
                  <a:pt x="391972" y="129111"/>
                </a:lnTo>
                <a:lnTo>
                  <a:pt x="403549" y="86629"/>
                </a:lnTo>
                <a:lnTo>
                  <a:pt x="426200" y="54532"/>
                </a:lnTo>
                <a:lnTo>
                  <a:pt x="475170" y="35940"/>
                </a:lnTo>
                <a:lnTo>
                  <a:pt x="540633" y="35940"/>
                </a:lnTo>
                <a:lnTo>
                  <a:pt x="548487" y="15875"/>
                </a:lnTo>
                <a:lnTo>
                  <a:pt x="533783" y="9020"/>
                </a:lnTo>
                <a:lnTo>
                  <a:pt x="516496" y="4095"/>
                </a:lnTo>
                <a:lnTo>
                  <a:pt x="496627" y="1123"/>
                </a:lnTo>
                <a:lnTo>
                  <a:pt x="474179" y="126"/>
                </a:lnTo>
                <a:close/>
              </a:path>
              <a:path w="2138680" h="301625">
                <a:moveTo>
                  <a:pt x="538543" y="236474"/>
                </a:moveTo>
                <a:lnTo>
                  <a:pt x="526341" y="249142"/>
                </a:lnTo>
                <a:lnTo>
                  <a:pt x="511778" y="258190"/>
                </a:lnTo>
                <a:lnTo>
                  <a:pt x="494852" y="263620"/>
                </a:lnTo>
                <a:lnTo>
                  <a:pt x="475564" y="265429"/>
                </a:lnTo>
                <a:lnTo>
                  <a:pt x="559394" y="265429"/>
                </a:lnTo>
                <a:lnTo>
                  <a:pt x="538543" y="236474"/>
                </a:lnTo>
                <a:close/>
              </a:path>
              <a:path w="2138680" h="301625">
                <a:moveTo>
                  <a:pt x="540633" y="35940"/>
                </a:moveTo>
                <a:lnTo>
                  <a:pt x="475170" y="35940"/>
                </a:lnTo>
                <a:lnTo>
                  <a:pt x="494265" y="36820"/>
                </a:lnTo>
                <a:lnTo>
                  <a:pt x="510630" y="39449"/>
                </a:lnTo>
                <a:lnTo>
                  <a:pt x="524264" y="43816"/>
                </a:lnTo>
                <a:lnTo>
                  <a:pt x="535165" y="49911"/>
                </a:lnTo>
                <a:lnTo>
                  <a:pt x="540633" y="35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2030" y="556005"/>
            <a:ext cx="86360" cy="128270"/>
          </a:xfrm>
          <a:custGeom>
            <a:avLst/>
            <a:gdLst/>
            <a:ahLst/>
            <a:cxnLst/>
            <a:rect l="l" t="t" r="r" b="b"/>
            <a:pathLst>
              <a:path w="86360" h="128270">
                <a:moveTo>
                  <a:pt x="45085" y="0"/>
                </a:moveTo>
                <a:lnTo>
                  <a:pt x="0" y="128143"/>
                </a:lnTo>
                <a:lnTo>
                  <a:pt x="86360" y="128143"/>
                </a:lnTo>
                <a:lnTo>
                  <a:pt x="4508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313" y="508380"/>
            <a:ext cx="114426" cy="116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141" y="508380"/>
            <a:ext cx="140677" cy="239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9763" y="505079"/>
            <a:ext cx="177203" cy="248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807" y="483743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30" h="291465">
                <a:moveTo>
                  <a:pt x="0" y="0"/>
                </a:moveTo>
                <a:lnTo>
                  <a:pt x="41021" y="0"/>
                </a:lnTo>
                <a:lnTo>
                  <a:pt x="113537" y="127127"/>
                </a:lnTo>
                <a:lnTo>
                  <a:pt x="186055" y="0"/>
                </a:lnTo>
                <a:lnTo>
                  <a:pt x="226949" y="0"/>
                </a:lnTo>
                <a:lnTo>
                  <a:pt x="133604" y="160655"/>
                </a:lnTo>
                <a:lnTo>
                  <a:pt x="133604" y="290957"/>
                </a:lnTo>
                <a:lnTo>
                  <a:pt x="93853" y="290957"/>
                </a:lnTo>
                <a:lnTo>
                  <a:pt x="93853" y="16065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5452" y="483743"/>
            <a:ext cx="200025" cy="295275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0" y="0"/>
                </a:moveTo>
                <a:lnTo>
                  <a:pt x="15875" y="0"/>
                </a:lnTo>
                <a:lnTo>
                  <a:pt x="162305" y="201168"/>
                </a:lnTo>
                <a:lnTo>
                  <a:pt x="162305" y="0"/>
                </a:lnTo>
                <a:lnTo>
                  <a:pt x="200024" y="0"/>
                </a:lnTo>
                <a:lnTo>
                  <a:pt x="200024" y="295021"/>
                </a:lnTo>
                <a:lnTo>
                  <a:pt x="188086" y="295021"/>
                </a:lnTo>
                <a:lnTo>
                  <a:pt x="37718" y="82169"/>
                </a:lnTo>
                <a:lnTo>
                  <a:pt x="37718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5278" y="483743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5" h="291465">
                <a:moveTo>
                  <a:pt x="0" y="0"/>
                </a:moveTo>
                <a:lnTo>
                  <a:pt x="39725" y="0"/>
                </a:lnTo>
                <a:lnTo>
                  <a:pt x="39725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5873" y="483743"/>
            <a:ext cx="229235" cy="291465"/>
          </a:xfrm>
          <a:custGeom>
            <a:avLst/>
            <a:gdLst/>
            <a:ahLst/>
            <a:cxnLst/>
            <a:rect l="l" t="t" r="r" b="b"/>
            <a:pathLst>
              <a:path w="229234" h="291465">
                <a:moveTo>
                  <a:pt x="0" y="0"/>
                </a:moveTo>
                <a:lnTo>
                  <a:pt x="229082" y="0"/>
                </a:lnTo>
                <a:lnTo>
                  <a:pt x="229082" y="35687"/>
                </a:lnTo>
                <a:lnTo>
                  <a:pt x="132321" y="35687"/>
                </a:lnTo>
                <a:lnTo>
                  <a:pt x="132321" y="290957"/>
                </a:lnTo>
                <a:lnTo>
                  <a:pt x="92582" y="290957"/>
                </a:lnTo>
                <a:lnTo>
                  <a:pt x="92582" y="35687"/>
                </a:lnTo>
                <a:lnTo>
                  <a:pt x="0" y="3568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442" y="483743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4" h="291465">
                <a:moveTo>
                  <a:pt x="0" y="0"/>
                </a:moveTo>
                <a:lnTo>
                  <a:pt x="39725" y="0"/>
                </a:lnTo>
                <a:lnTo>
                  <a:pt x="39725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546" y="481711"/>
            <a:ext cx="204470" cy="293370"/>
          </a:xfrm>
          <a:custGeom>
            <a:avLst/>
            <a:gdLst/>
            <a:ahLst/>
            <a:cxnLst/>
            <a:rect l="l" t="t" r="r" b="b"/>
            <a:pathLst>
              <a:path w="204470" h="293370">
                <a:moveTo>
                  <a:pt x="71729" y="0"/>
                </a:moveTo>
                <a:lnTo>
                  <a:pt x="126366" y="9255"/>
                </a:lnTo>
                <a:lnTo>
                  <a:pt x="168287" y="37084"/>
                </a:lnTo>
                <a:lnTo>
                  <a:pt x="194959" y="80216"/>
                </a:lnTo>
                <a:lnTo>
                  <a:pt x="203847" y="135636"/>
                </a:lnTo>
                <a:lnTo>
                  <a:pt x="198038" y="192283"/>
                </a:lnTo>
                <a:lnTo>
                  <a:pt x="180609" y="236341"/>
                </a:lnTo>
                <a:lnTo>
                  <a:pt x="151562" y="267812"/>
                </a:lnTo>
                <a:lnTo>
                  <a:pt x="110895" y="286694"/>
                </a:lnTo>
                <a:lnTo>
                  <a:pt x="58610" y="292988"/>
                </a:lnTo>
                <a:lnTo>
                  <a:pt x="0" y="292988"/>
                </a:lnTo>
                <a:lnTo>
                  <a:pt x="0" y="2031"/>
                </a:lnTo>
                <a:lnTo>
                  <a:pt x="25493" y="1125"/>
                </a:lnTo>
                <a:lnTo>
                  <a:pt x="45947" y="492"/>
                </a:lnTo>
                <a:lnTo>
                  <a:pt x="61359" y="121"/>
                </a:lnTo>
                <a:lnTo>
                  <a:pt x="717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5705" y="480694"/>
            <a:ext cx="205104" cy="294005"/>
          </a:xfrm>
          <a:custGeom>
            <a:avLst/>
            <a:gdLst/>
            <a:ahLst/>
            <a:cxnLst/>
            <a:rect l="l" t="t" r="r" b="b"/>
            <a:pathLst>
              <a:path w="205105" h="294005">
                <a:moveTo>
                  <a:pt x="72770" y="0"/>
                </a:moveTo>
                <a:lnTo>
                  <a:pt x="118683" y="5214"/>
                </a:lnTo>
                <a:lnTo>
                  <a:pt x="151463" y="20859"/>
                </a:lnTo>
                <a:lnTo>
                  <a:pt x="171122" y="46934"/>
                </a:lnTo>
                <a:lnTo>
                  <a:pt x="177673" y="83438"/>
                </a:lnTo>
                <a:lnTo>
                  <a:pt x="176623" y="96819"/>
                </a:lnTo>
                <a:lnTo>
                  <a:pt x="160781" y="132841"/>
                </a:lnTo>
                <a:lnTo>
                  <a:pt x="120650" y="160146"/>
                </a:lnTo>
                <a:lnTo>
                  <a:pt x="205105" y="294004"/>
                </a:lnTo>
                <a:lnTo>
                  <a:pt x="159638" y="294004"/>
                </a:lnTo>
                <a:lnTo>
                  <a:pt x="81914" y="169037"/>
                </a:lnTo>
                <a:lnTo>
                  <a:pt x="74273" y="168917"/>
                </a:lnTo>
                <a:lnTo>
                  <a:pt x="64690" y="168560"/>
                </a:lnTo>
                <a:lnTo>
                  <a:pt x="53179" y="167965"/>
                </a:lnTo>
                <a:lnTo>
                  <a:pt x="39750" y="167131"/>
                </a:lnTo>
                <a:lnTo>
                  <a:pt x="39750" y="294004"/>
                </a:lnTo>
                <a:lnTo>
                  <a:pt x="0" y="294004"/>
                </a:lnTo>
                <a:lnTo>
                  <a:pt x="0" y="3047"/>
                </a:lnTo>
                <a:lnTo>
                  <a:pt x="2788" y="2952"/>
                </a:lnTo>
                <a:lnTo>
                  <a:pt x="8874" y="2666"/>
                </a:lnTo>
                <a:lnTo>
                  <a:pt x="18270" y="2190"/>
                </a:lnTo>
                <a:lnTo>
                  <a:pt x="30987" y="1524"/>
                </a:lnTo>
                <a:lnTo>
                  <a:pt x="44321" y="857"/>
                </a:lnTo>
                <a:lnTo>
                  <a:pt x="55737" y="380"/>
                </a:lnTo>
                <a:lnTo>
                  <a:pt x="65224" y="95"/>
                </a:lnTo>
                <a:lnTo>
                  <a:pt x="7277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5450" y="479679"/>
            <a:ext cx="238760" cy="295275"/>
          </a:xfrm>
          <a:custGeom>
            <a:avLst/>
            <a:gdLst/>
            <a:ahLst/>
            <a:cxnLst/>
            <a:rect l="l" t="t" r="r" b="b"/>
            <a:pathLst>
              <a:path w="238760" h="295275">
                <a:moveTo>
                  <a:pt x="118237" y="0"/>
                </a:moveTo>
                <a:lnTo>
                  <a:pt x="128777" y="0"/>
                </a:lnTo>
                <a:lnTo>
                  <a:pt x="238506" y="295021"/>
                </a:lnTo>
                <a:lnTo>
                  <a:pt x="194310" y="295021"/>
                </a:lnTo>
                <a:lnTo>
                  <a:pt x="174244" y="233680"/>
                </a:lnTo>
                <a:lnTo>
                  <a:pt x="66039" y="233680"/>
                </a:lnTo>
                <a:lnTo>
                  <a:pt x="44576" y="295021"/>
                </a:lnTo>
                <a:lnTo>
                  <a:pt x="0" y="295021"/>
                </a:lnTo>
                <a:lnTo>
                  <a:pt x="1182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352" y="478662"/>
            <a:ext cx="212090" cy="301625"/>
          </a:xfrm>
          <a:custGeom>
            <a:avLst/>
            <a:gdLst/>
            <a:ahLst/>
            <a:cxnLst/>
            <a:rect l="l" t="t" r="r" b="b"/>
            <a:pathLst>
              <a:path w="212090" h="301625">
                <a:moveTo>
                  <a:pt x="125374" y="0"/>
                </a:moveTo>
                <a:lnTo>
                  <a:pt x="147822" y="996"/>
                </a:lnTo>
                <a:lnTo>
                  <a:pt x="167690" y="3968"/>
                </a:lnTo>
                <a:lnTo>
                  <a:pt x="184978" y="8893"/>
                </a:lnTo>
                <a:lnTo>
                  <a:pt x="199682" y="15748"/>
                </a:lnTo>
                <a:lnTo>
                  <a:pt x="186359" y="49784"/>
                </a:lnTo>
                <a:lnTo>
                  <a:pt x="175458" y="43689"/>
                </a:lnTo>
                <a:lnTo>
                  <a:pt x="161824" y="39322"/>
                </a:lnTo>
                <a:lnTo>
                  <a:pt x="145460" y="36693"/>
                </a:lnTo>
                <a:lnTo>
                  <a:pt x="126365" y="35813"/>
                </a:lnTo>
                <a:lnTo>
                  <a:pt x="108141" y="37883"/>
                </a:lnTo>
                <a:lnTo>
                  <a:pt x="64871" y="68834"/>
                </a:lnTo>
                <a:lnTo>
                  <a:pt x="47509" y="106552"/>
                </a:lnTo>
                <a:lnTo>
                  <a:pt x="41719" y="153797"/>
                </a:lnTo>
                <a:lnTo>
                  <a:pt x="43203" y="177488"/>
                </a:lnTo>
                <a:lnTo>
                  <a:pt x="55076" y="217822"/>
                </a:lnTo>
                <a:lnTo>
                  <a:pt x="92660" y="257587"/>
                </a:lnTo>
                <a:lnTo>
                  <a:pt x="126758" y="265302"/>
                </a:lnTo>
                <a:lnTo>
                  <a:pt x="146046" y="263493"/>
                </a:lnTo>
                <a:lnTo>
                  <a:pt x="162972" y="258063"/>
                </a:lnTo>
                <a:lnTo>
                  <a:pt x="177536" y="249015"/>
                </a:lnTo>
                <a:lnTo>
                  <a:pt x="189737" y="236347"/>
                </a:lnTo>
                <a:lnTo>
                  <a:pt x="211594" y="266700"/>
                </a:lnTo>
                <a:lnTo>
                  <a:pt x="193071" y="281721"/>
                </a:lnTo>
                <a:lnTo>
                  <a:pt x="172061" y="292481"/>
                </a:lnTo>
                <a:lnTo>
                  <a:pt x="148567" y="298954"/>
                </a:lnTo>
                <a:lnTo>
                  <a:pt x="122593" y="301116"/>
                </a:lnTo>
                <a:lnTo>
                  <a:pt x="95591" y="298545"/>
                </a:lnTo>
                <a:lnTo>
                  <a:pt x="50685" y="277971"/>
                </a:lnTo>
                <a:lnTo>
                  <a:pt x="18436" y="237753"/>
                </a:lnTo>
                <a:lnTo>
                  <a:pt x="2048" y="183513"/>
                </a:lnTo>
                <a:lnTo>
                  <a:pt x="0" y="151511"/>
                </a:lnTo>
                <a:lnTo>
                  <a:pt x="2185" y="120243"/>
                </a:lnTo>
                <a:lnTo>
                  <a:pt x="19668" y="66089"/>
                </a:lnTo>
                <a:lnTo>
                  <a:pt x="53729" y="24324"/>
                </a:lnTo>
                <a:lnTo>
                  <a:pt x="98935" y="2710"/>
                </a:lnTo>
                <a:lnTo>
                  <a:pt x="1253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7188" y="478536"/>
            <a:ext cx="242570" cy="301625"/>
          </a:xfrm>
          <a:custGeom>
            <a:avLst/>
            <a:gdLst/>
            <a:ahLst/>
            <a:cxnLst/>
            <a:rect l="l" t="t" r="r" b="b"/>
            <a:pathLst>
              <a:path w="242569" h="301625">
                <a:moveTo>
                  <a:pt x="117195" y="0"/>
                </a:moveTo>
                <a:lnTo>
                  <a:pt x="170726" y="9794"/>
                </a:lnTo>
                <a:lnTo>
                  <a:pt x="210159" y="39115"/>
                </a:lnTo>
                <a:lnTo>
                  <a:pt x="234337" y="85994"/>
                </a:lnTo>
                <a:lnTo>
                  <a:pt x="242417" y="148209"/>
                </a:lnTo>
                <a:lnTo>
                  <a:pt x="240393" y="182094"/>
                </a:lnTo>
                <a:lnTo>
                  <a:pt x="224201" y="238291"/>
                </a:lnTo>
                <a:lnTo>
                  <a:pt x="192079" y="278366"/>
                </a:lnTo>
                <a:lnTo>
                  <a:pt x="145649" y="298698"/>
                </a:lnTo>
                <a:lnTo>
                  <a:pt x="117195" y="301243"/>
                </a:lnTo>
                <a:lnTo>
                  <a:pt x="91188" y="298555"/>
                </a:lnTo>
                <a:lnTo>
                  <a:pt x="48131" y="277080"/>
                </a:lnTo>
                <a:lnTo>
                  <a:pt x="17487" y="235291"/>
                </a:lnTo>
                <a:lnTo>
                  <a:pt x="1943" y="180236"/>
                </a:lnTo>
                <a:lnTo>
                  <a:pt x="0" y="148209"/>
                </a:lnTo>
                <a:lnTo>
                  <a:pt x="1981" y="117893"/>
                </a:lnTo>
                <a:lnTo>
                  <a:pt x="17825" y="65073"/>
                </a:lnTo>
                <a:lnTo>
                  <a:pt x="48919" y="23895"/>
                </a:lnTo>
                <a:lnTo>
                  <a:pt x="91676" y="2647"/>
                </a:lnTo>
                <a:lnTo>
                  <a:pt x="11719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3451" y="431291"/>
            <a:ext cx="2106168" cy="396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0917" y="469391"/>
            <a:ext cx="2030349" cy="319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4420" y="217916"/>
            <a:ext cx="4027931" cy="9083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5859" y="309372"/>
            <a:ext cx="1024127" cy="374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6466" y="339597"/>
            <a:ext cx="962787" cy="314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0552" y="297179"/>
            <a:ext cx="912876" cy="387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0904" y="327406"/>
            <a:ext cx="851535" cy="326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8207" y="309372"/>
            <a:ext cx="1333500" cy="294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8815" y="339597"/>
            <a:ext cx="1273048" cy="2340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81416" y="306324"/>
            <a:ext cx="246888" cy="362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0913" y="345693"/>
            <a:ext cx="167640" cy="284480"/>
          </a:xfrm>
          <a:custGeom>
            <a:avLst/>
            <a:gdLst/>
            <a:ahLst/>
            <a:cxnLst/>
            <a:rect l="l" t="t" r="r" b="b"/>
            <a:pathLst>
              <a:path w="167640" h="284480">
                <a:moveTo>
                  <a:pt x="101345" y="0"/>
                </a:moveTo>
                <a:lnTo>
                  <a:pt x="99821" y="253"/>
                </a:lnTo>
                <a:lnTo>
                  <a:pt x="95122" y="5969"/>
                </a:lnTo>
                <a:lnTo>
                  <a:pt x="95122" y="7620"/>
                </a:lnTo>
                <a:lnTo>
                  <a:pt x="115458" y="34575"/>
                </a:lnTo>
                <a:lnTo>
                  <a:pt x="129984" y="65341"/>
                </a:lnTo>
                <a:lnTo>
                  <a:pt x="138699" y="99917"/>
                </a:lnTo>
                <a:lnTo>
                  <a:pt x="141604" y="138302"/>
                </a:lnTo>
                <a:lnTo>
                  <a:pt x="140960" y="159781"/>
                </a:lnTo>
                <a:lnTo>
                  <a:pt x="135764" y="197881"/>
                </a:lnTo>
                <a:lnTo>
                  <a:pt x="117014" y="245998"/>
                </a:lnTo>
                <a:lnTo>
                  <a:pt x="95122" y="277113"/>
                </a:lnTo>
                <a:lnTo>
                  <a:pt x="95122" y="278891"/>
                </a:lnTo>
                <a:lnTo>
                  <a:pt x="100837" y="283844"/>
                </a:lnTo>
                <a:lnTo>
                  <a:pt x="102615" y="283971"/>
                </a:lnTo>
                <a:lnTo>
                  <a:pt x="117715" y="269732"/>
                </a:lnTo>
                <a:lnTo>
                  <a:pt x="141960" y="237537"/>
                </a:lnTo>
                <a:lnTo>
                  <a:pt x="158370" y="200844"/>
                </a:lnTo>
                <a:lnTo>
                  <a:pt x="166614" y="161843"/>
                </a:lnTo>
                <a:lnTo>
                  <a:pt x="167639" y="141604"/>
                </a:lnTo>
                <a:lnTo>
                  <a:pt x="166282" y="117052"/>
                </a:lnTo>
                <a:lnTo>
                  <a:pt x="155424" y="73185"/>
                </a:lnTo>
                <a:lnTo>
                  <a:pt x="135064" y="36629"/>
                </a:lnTo>
                <a:lnTo>
                  <a:pt x="112775" y="9717"/>
                </a:lnTo>
                <a:lnTo>
                  <a:pt x="101345" y="0"/>
                </a:lnTo>
                <a:close/>
              </a:path>
              <a:path w="167640" h="284480">
                <a:moveTo>
                  <a:pt x="66293" y="0"/>
                </a:moveTo>
                <a:lnTo>
                  <a:pt x="36067" y="31750"/>
                </a:lnTo>
                <a:lnTo>
                  <a:pt x="14761" y="67700"/>
                </a:lnTo>
                <a:lnTo>
                  <a:pt x="2381" y="109235"/>
                </a:lnTo>
                <a:lnTo>
                  <a:pt x="0" y="141604"/>
                </a:lnTo>
                <a:lnTo>
                  <a:pt x="1069" y="162343"/>
                </a:lnTo>
                <a:lnTo>
                  <a:pt x="9590" y="201916"/>
                </a:lnTo>
                <a:lnTo>
                  <a:pt x="26376" y="238537"/>
                </a:lnTo>
                <a:lnTo>
                  <a:pt x="50379" y="270160"/>
                </a:lnTo>
                <a:lnTo>
                  <a:pt x="65023" y="283971"/>
                </a:lnTo>
                <a:lnTo>
                  <a:pt x="66801" y="283844"/>
                </a:lnTo>
                <a:lnTo>
                  <a:pt x="72389" y="278891"/>
                </a:lnTo>
                <a:lnTo>
                  <a:pt x="72516" y="277113"/>
                </a:lnTo>
                <a:lnTo>
                  <a:pt x="60612" y="261635"/>
                </a:lnTo>
                <a:lnTo>
                  <a:pt x="50625" y="246062"/>
                </a:lnTo>
                <a:lnTo>
                  <a:pt x="31928" y="197989"/>
                </a:lnTo>
                <a:lnTo>
                  <a:pt x="26697" y="159801"/>
                </a:lnTo>
                <a:lnTo>
                  <a:pt x="26034" y="138302"/>
                </a:lnTo>
                <a:lnTo>
                  <a:pt x="28940" y="99917"/>
                </a:lnTo>
                <a:lnTo>
                  <a:pt x="37655" y="65341"/>
                </a:lnTo>
                <a:lnTo>
                  <a:pt x="52181" y="34575"/>
                </a:lnTo>
                <a:lnTo>
                  <a:pt x="72516" y="7620"/>
                </a:lnTo>
                <a:lnTo>
                  <a:pt x="72516" y="5969"/>
                </a:lnTo>
                <a:lnTo>
                  <a:pt x="67944" y="253"/>
                </a:lnTo>
                <a:lnTo>
                  <a:pt x="66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16035" y="345693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223" y="0"/>
                </a:moveTo>
                <a:lnTo>
                  <a:pt x="39941" y="36629"/>
                </a:lnTo>
                <a:lnTo>
                  <a:pt x="60301" y="73185"/>
                </a:lnTo>
                <a:lnTo>
                  <a:pt x="71159" y="117052"/>
                </a:lnTo>
                <a:lnTo>
                  <a:pt x="72517" y="141604"/>
                </a:lnTo>
                <a:lnTo>
                  <a:pt x="71491" y="161843"/>
                </a:lnTo>
                <a:lnTo>
                  <a:pt x="63247" y="200844"/>
                </a:lnTo>
                <a:lnTo>
                  <a:pt x="46837" y="237537"/>
                </a:lnTo>
                <a:lnTo>
                  <a:pt x="22592" y="269732"/>
                </a:lnTo>
                <a:lnTo>
                  <a:pt x="7493" y="283971"/>
                </a:lnTo>
                <a:lnTo>
                  <a:pt x="5715" y="283844"/>
                </a:lnTo>
                <a:lnTo>
                  <a:pt x="0" y="278891"/>
                </a:lnTo>
                <a:lnTo>
                  <a:pt x="0" y="277113"/>
                </a:lnTo>
                <a:lnTo>
                  <a:pt x="11904" y="261616"/>
                </a:lnTo>
                <a:lnTo>
                  <a:pt x="21891" y="245998"/>
                </a:lnTo>
                <a:lnTo>
                  <a:pt x="40641" y="197881"/>
                </a:lnTo>
                <a:lnTo>
                  <a:pt x="45837" y="159781"/>
                </a:lnTo>
                <a:lnTo>
                  <a:pt x="46482" y="138302"/>
                </a:lnTo>
                <a:lnTo>
                  <a:pt x="43576" y="99917"/>
                </a:lnTo>
                <a:lnTo>
                  <a:pt x="34861" y="65341"/>
                </a:lnTo>
                <a:lnTo>
                  <a:pt x="20335" y="34575"/>
                </a:lnTo>
                <a:lnTo>
                  <a:pt x="0" y="7620"/>
                </a:lnTo>
                <a:lnTo>
                  <a:pt x="0" y="5969"/>
                </a:lnTo>
                <a:lnTo>
                  <a:pt x="4699" y="253"/>
                </a:lnTo>
                <a:lnTo>
                  <a:pt x="622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20913" y="345693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6293" y="0"/>
                </a:moveTo>
                <a:lnTo>
                  <a:pt x="67944" y="253"/>
                </a:lnTo>
                <a:lnTo>
                  <a:pt x="72516" y="5969"/>
                </a:lnTo>
                <a:lnTo>
                  <a:pt x="72516" y="7620"/>
                </a:lnTo>
                <a:lnTo>
                  <a:pt x="52181" y="34575"/>
                </a:lnTo>
                <a:lnTo>
                  <a:pt x="37655" y="65341"/>
                </a:lnTo>
                <a:lnTo>
                  <a:pt x="28940" y="99917"/>
                </a:lnTo>
                <a:lnTo>
                  <a:pt x="26034" y="138302"/>
                </a:lnTo>
                <a:lnTo>
                  <a:pt x="26697" y="159801"/>
                </a:lnTo>
                <a:lnTo>
                  <a:pt x="31928" y="197989"/>
                </a:lnTo>
                <a:lnTo>
                  <a:pt x="50625" y="246062"/>
                </a:lnTo>
                <a:lnTo>
                  <a:pt x="72516" y="277113"/>
                </a:lnTo>
                <a:lnTo>
                  <a:pt x="72389" y="278891"/>
                </a:lnTo>
                <a:lnTo>
                  <a:pt x="66801" y="283844"/>
                </a:lnTo>
                <a:lnTo>
                  <a:pt x="65023" y="283971"/>
                </a:lnTo>
                <a:lnTo>
                  <a:pt x="50379" y="270160"/>
                </a:lnTo>
                <a:lnTo>
                  <a:pt x="26376" y="238537"/>
                </a:lnTo>
                <a:lnTo>
                  <a:pt x="9590" y="201916"/>
                </a:lnTo>
                <a:lnTo>
                  <a:pt x="1069" y="162343"/>
                </a:lnTo>
                <a:lnTo>
                  <a:pt x="0" y="141604"/>
                </a:lnTo>
                <a:lnTo>
                  <a:pt x="595" y="124938"/>
                </a:lnTo>
                <a:lnTo>
                  <a:pt x="9525" y="80771"/>
                </a:lnTo>
                <a:lnTo>
                  <a:pt x="28045" y="43178"/>
                </a:lnTo>
                <a:lnTo>
                  <a:pt x="52181" y="12684"/>
                </a:lnTo>
                <a:lnTo>
                  <a:pt x="59481" y="5550"/>
                </a:lnTo>
                <a:lnTo>
                  <a:pt x="662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5859" y="664463"/>
            <a:ext cx="1214627" cy="3855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6466" y="695451"/>
            <a:ext cx="1154176" cy="3244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40196" y="662940"/>
            <a:ext cx="731520" cy="3718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79692" y="702309"/>
            <a:ext cx="652145" cy="293370"/>
          </a:xfrm>
          <a:custGeom>
            <a:avLst/>
            <a:gdLst/>
            <a:ahLst/>
            <a:cxnLst/>
            <a:rect l="l" t="t" r="r" b="b"/>
            <a:pathLst>
              <a:path w="652145" h="293369">
                <a:moveTo>
                  <a:pt x="101346" y="9143"/>
                </a:moveTo>
                <a:lnTo>
                  <a:pt x="99822" y="9398"/>
                </a:lnTo>
                <a:lnTo>
                  <a:pt x="95123" y="15112"/>
                </a:lnTo>
                <a:lnTo>
                  <a:pt x="95123" y="16763"/>
                </a:lnTo>
                <a:lnTo>
                  <a:pt x="115458" y="43719"/>
                </a:lnTo>
                <a:lnTo>
                  <a:pt x="129984" y="74485"/>
                </a:lnTo>
                <a:lnTo>
                  <a:pt x="138699" y="109061"/>
                </a:lnTo>
                <a:lnTo>
                  <a:pt x="141605" y="147447"/>
                </a:lnTo>
                <a:lnTo>
                  <a:pt x="140960" y="168925"/>
                </a:lnTo>
                <a:lnTo>
                  <a:pt x="135764" y="207025"/>
                </a:lnTo>
                <a:lnTo>
                  <a:pt x="117014" y="255142"/>
                </a:lnTo>
                <a:lnTo>
                  <a:pt x="95123" y="286257"/>
                </a:lnTo>
                <a:lnTo>
                  <a:pt x="95123" y="288036"/>
                </a:lnTo>
                <a:lnTo>
                  <a:pt x="100837" y="292988"/>
                </a:lnTo>
                <a:lnTo>
                  <a:pt x="102616" y="293115"/>
                </a:lnTo>
                <a:lnTo>
                  <a:pt x="117715" y="278876"/>
                </a:lnTo>
                <a:lnTo>
                  <a:pt x="141960" y="246681"/>
                </a:lnTo>
                <a:lnTo>
                  <a:pt x="158370" y="209988"/>
                </a:lnTo>
                <a:lnTo>
                  <a:pt x="166614" y="170987"/>
                </a:lnTo>
                <a:lnTo>
                  <a:pt x="167640" y="150749"/>
                </a:lnTo>
                <a:lnTo>
                  <a:pt x="166282" y="126196"/>
                </a:lnTo>
                <a:lnTo>
                  <a:pt x="155424" y="82329"/>
                </a:lnTo>
                <a:lnTo>
                  <a:pt x="135064" y="45773"/>
                </a:lnTo>
                <a:lnTo>
                  <a:pt x="112775" y="18861"/>
                </a:lnTo>
                <a:lnTo>
                  <a:pt x="101346" y="9143"/>
                </a:lnTo>
                <a:close/>
              </a:path>
              <a:path w="652145" h="293369">
                <a:moveTo>
                  <a:pt x="66294" y="9143"/>
                </a:moveTo>
                <a:lnTo>
                  <a:pt x="36068" y="40893"/>
                </a:lnTo>
                <a:lnTo>
                  <a:pt x="14761" y="76844"/>
                </a:lnTo>
                <a:lnTo>
                  <a:pt x="2381" y="118379"/>
                </a:lnTo>
                <a:lnTo>
                  <a:pt x="0" y="150749"/>
                </a:lnTo>
                <a:lnTo>
                  <a:pt x="1069" y="171487"/>
                </a:lnTo>
                <a:lnTo>
                  <a:pt x="9590" y="211060"/>
                </a:lnTo>
                <a:lnTo>
                  <a:pt x="26376" y="247681"/>
                </a:lnTo>
                <a:lnTo>
                  <a:pt x="50379" y="279304"/>
                </a:lnTo>
                <a:lnTo>
                  <a:pt x="65024" y="293115"/>
                </a:lnTo>
                <a:lnTo>
                  <a:pt x="66802" y="292988"/>
                </a:lnTo>
                <a:lnTo>
                  <a:pt x="72390" y="288036"/>
                </a:lnTo>
                <a:lnTo>
                  <a:pt x="72517" y="286257"/>
                </a:lnTo>
                <a:lnTo>
                  <a:pt x="60612" y="270779"/>
                </a:lnTo>
                <a:lnTo>
                  <a:pt x="50625" y="255206"/>
                </a:lnTo>
                <a:lnTo>
                  <a:pt x="31928" y="207133"/>
                </a:lnTo>
                <a:lnTo>
                  <a:pt x="26697" y="168945"/>
                </a:lnTo>
                <a:lnTo>
                  <a:pt x="26035" y="147447"/>
                </a:lnTo>
                <a:lnTo>
                  <a:pt x="28940" y="109061"/>
                </a:lnTo>
                <a:lnTo>
                  <a:pt x="37655" y="74485"/>
                </a:lnTo>
                <a:lnTo>
                  <a:pt x="52181" y="43719"/>
                </a:lnTo>
                <a:lnTo>
                  <a:pt x="72517" y="16763"/>
                </a:lnTo>
                <a:lnTo>
                  <a:pt x="72517" y="15112"/>
                </a:lnTo>
                <a:lnTo>
                  <a:pt x="67945" y="9398"/>
                </a:lnTo>
                <a:lnTo>
                  <a:pt x="66294" y="9143"/>
                </a:lnTo>
                <a:close/>
              </a:path>
              <a:path w="652145" h="293369">
                <a:moveTo>
                  <a:pt x="651890" y="0"/>
                </a:moveTo>
                <a:lnTo>
                  <a:pt x="634873" y="0"/>
                </a:lnTo>
                <a:lnTo>
                  <a:pt x="634873" y="222757"/>
                </a:lnTo>
                <a:lnTo>
                  <a:pt x="651890" y="222757"/>
                </a:lnTo>
                <a:lnTo>
                  <a:pt x="651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4815" y="711454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223" y="0"/>
                </a:moveTo>
                <a:lnTo>
                  <a:pt x="39941" y="36629"/>
                </a:lnTo>
                <a:lnTo>
                  <a:pt x="60301" y="73185"/>
                </a:lnTo>
                <a:lnTo>
                  <a:pt x="71159" y="117052"/>
                </a:lnTo>
                <a:lnTo>
                  <a:pt x="72517" y="141605"/>
                </a:lnTo>
                <a:lnTo>
                  <a:pt x="71491" y="161843"/>
                </a:lnTo>
                <a:lnTo>
                  <a:pt x="63247" y="200844"/>
                </a:lnTo>
                <a:lnTo>
                  <a:pt x="46837" y="237537"/>
                </a:lnTo>
                <a:lnTo>
                  <a:pt x="22592" y="269732"/>
                </a:lnTo>
                <a:lnTo>
                  <a:pt x="7493" y="283972"/>
                </a:lnTo>
                <a:lnTo>
                  <a:pt x="5714" y="283845"/>
                </a:lnTo>
                <a:lnTo>
                  <a:pt x="0" y="278892"/>
                </a:lnTo>
                <a:lnTo>
                  <a:pt x="0" y="277113"/>
                </a:lnTo>
                <a:lnTo>
                  <a:pt x="11904" y="261616"/>
                </a:lnTo>
                <a:lnTo>
                  <a:pt x="21891" y="245999"/>
                </a:lnTo>
                <a:lnTo>
                  <a:pt x="40641" y="197881"/>
                </a:lnTo>
                <a:lnTo>
                  <a:pt x="45837" y="159781"/>
                </a:lnTo>
                <a:lnTo>
                  <a:pt x="46482" y="138303"/>
                </a:lnTo>
                <a:lnTo>
                  <a:pt x="43576" y="99917"/>
                </a:lnTo>
                <a:lnTo>
                  <a:pt x="34861" y="65341"/>
                </a:lnTo>
                <a:lnTo>
                  <a:pt x="20335" y="34575"/>
                </a:lnTo>
                <a:lnTo>
                  <a:pt x="0" y="7620"/>
                </a:lnTo>
                <a:lnTo>
                  <a:pt x="0" y="5969"/>
                </a:lnTo>
                <a:lnTo>
                  <a:pt x="4699" y="254"/>
                </a:lnTo>
                <a:lnTo>
                  <a:pt x="622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9692" y="711454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6294" y="0"/>
                </a:moveTo>
                <a:lnTo>
                  <a:pt x="67945" y="254"/>
                </a:lnTo>
                <a:lnTo>
                  <a:pt x="72517" y="5969"/>
                </a:lnTo>
                <a:lnTo>
                  <a:pt x="72517" y="7620"/>
                </a:lnTo>
                <a:lnTo>
                  <a:pt x="52181" y="34575"/>
                </a:lnTo>
                <a:lnTo>
                  <a:pt x="37655" y="65341"/>
                </a:lnTo>
                <a:lnTo>
                  <a:pt x="28940" y="99917"/>
                </a:lnTo>
                <a:lnTo>
                  <a:pt x="26035" y="138303"/>
                </a:lnTo>
                <a:lnTo>
                  <a:pt x="26697" y="159801"/>
                </a:lnTo>
                <a:lnTo>
                  <a:pt x="31928" y="197989"/>
                </a:lnTo>
                <a:lnTo>
                  <a:pt x="50625" y="246062"/>
                </a:lnTo>
                <a:lnTo>
                  <a:pt x="72517" y="277113"/>
                </a:lnTo>
                <a:lnTo>
                  <a:pt x="72390" y="278892"/>
                </a:lnTo>
                <a:lnTo>
                  <a:pt x="66802" y="283845"/>
                </a:lnTo>
                <a:lnTo>
                  <a:pt x="65024" y="283972"/>
                </a:lnTo>
                <a:lnTo>
                  <a:pt x="50379" y="270160"/>
                </a:lnTo>
                <a:lnTo>
                  <a:pt x="26376" y="238537"/>
                </a:lnTo>
                <a:lnTo>
                  <a:pt x="9590" y="201916"/>
                </a:lnTo>
                <a:lnTo>
                  <a:pt x="1069" y="162343"/>
                </a:lnTo>
                <a:lnTo>
                  <a:pt x="0" y="141605"/>
                </a:lnTo>
                <a:lnTo>
                  <a:pt x="595" y="124938"/>
                </a:lnTo>
                <a:lnTo>
                  <a:pt x="9525" y="80772"/>
                </a:lnTo>
                <a:lnTo>
                  <a:pt x="28045" y="43178"/>
                </a:lnTo>
                <a:lnTo>
                  <a:pt x="52181" y="12684"/>
                </a:lnTo>
                <a:lnTo>
                  <a:pt x="59481" y="5550"/>
                </a:lnTo>
                <a:lnTo>
                  <a:pt x="6629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3075" y="693166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046"/>
                </a:lnTo>
              </a:path>
            </a:pathLst>
          </a:custGeom>
          <a:ln w="353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6495" y="664463"/>
            <a:ext cx="1466088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7103" y="695451"/>
            <a:ext cx="1405636" cy="2439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32292" y="672083"/>
            <a:ext cx="246888" cy="362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1789" y="711454"/>
            <a:ext cx="167640" cy="284480"/>
          </a:xfrm>
          <a:custGeom>
            <a:avLst/>
            <a:gdLst/>
            <a:ahLst/>
            <a:cxnLst/>
            <a:rect l="l" t="t" r="r" b="b"/>
            <a:pathLst>
              <a:path w="167640" h="284480">
                <a:moveTo>
                  <a:pt x="101345" y="0"/>
                </a:moveTo>
                <a:lnTo>
                  <a:pt x="99821" y="254"/>
                </a:lnTo>
                <a:lnTo>
                  <a:pt x="95122" y="5969"/>
                </a:lnTo>
                <a:lnTo>
                  <a:pt x="95122" y="7620"/>
                </a:lnTo>
                <a:lnTo>
                  <a:pt x="115458" y="34575"/>
                </a:lnTo>
                <a:lnTo>
                  <a:pt x="129984" y="65341"/>
                </a:lnTo>
                <a:lnTo>
                  <a:pt x="138699" y="99917"/>
                </a:lnTo>
                <a:lnTo>
                  <a:pt x="141604" y="138303"/>
                </a:lnTo>
                <a:lnTo>
                  <a:pt x="140960" y="159781"/>
                </a:lnTo>
                <a:lnTo>
                  <a:pt x="135764" y="197881"/>
                </a:lnTo>
                <a:lnTo>
                  <a:pt x="117014" y="245999"/>
                </a:lnTo>
                <a:lnTo>
                  <a:pt x="95122" y="277113"/>
                </a:lnTo>
                <a:lnTo>
                  <a:pt x="95122" y="278892"/>
                </a:lnTo>
                <a:lnTo>
                  <a:pt x="100837" y="283845"/>
                </a:lnTo>
                <a:lnTo>
                  <a:pt x="102615" y="283972"/>
                </a:lnTo>
                <a:lnTo>
                  <a:pt x="117715" y="269732"/>
                </a:lnTo>
                <a:lnTo>
                  <a:pt x="141960" y="237537"/>
                </a:lnTo>
                <a:lnTo>
                  <a:pt x="158370" y="200844"/>
                </a:lnTo>
                <a:lnTo>
                  <a:pt x="166614" y="161843"/>
                </a:lnTo>
                <a:lnTo>
                  <a:pt x="167639" y="141605"/>
                </a:lnTo>
                <a:lnTo>
                  <a:pt x="166282" y="117052"/>
                </a:lnTo>
                <a:lnTo>
                  <a:pt x="155424" y="73185"/>
                </a:lnTo>
                <a:lnTo>
                  <a:pt x="135064" y="36629"/>
                </a:lnTo>
                <a:lnTo>
                  <a:pt x="112775" y="9717"/>
                </a:lnTo>
                <a:lnTo>
                  <a:pt x="101345" y="0"/>
                </a:lnTo>
                <a:close/>
              </a:path>
              <a:path w="167640" h="284480">
                <a:moveTo>
                  <a:pt x="66293" y="0"/>
                </a:moveTo>
                <a:lnTo>
                  <a:pt x="36067" y="31750"/>
                </a:lnTo>
                <a:lnTo>
                  <a:pt x="14761" y="67700"/>
                </a:lnTo>
                <a:lnTo>
                  <a:pt x="2381" y="109235"/>
                </a:lnTo>
                <a:lnTo>
                  <a:pt x="0" y="141605"/>
                </a:lnTo>
                <a:lnTo>
                  <a:pt x="1069" y="162343"/>
                </a:lnTo>
                <a:lnTo>
                  <a:pt x="9590" y="201916"/>
                </a:lnTo>
                <a:lnTo>
                  <a:pt x="26376" y="238537"/>
                </a:lnTo>
                <a:lnTo>
                  <a:pt x="50379" y="270160"/>
                </a:lnTo>
                <a:lnTo>
                  <a:pt x="65024" y="283972"/>
                </a:lnTo>
                <a:lnTo>
                  <a:pt x="66801" y="283845"/>
                </a:lnTo>
                <a:lnTo>
                  <a:pt x="72389" y="278892"/>
                </a:lnTo>
                <a:lnTo>
                  <a:pt x="72516" y="277113"/>
                </a:lnTo>
                <a:lnTo>
                  <a:pt x="60612" y="261635"/>
                </a:lnTo>
                <a:lnTo>
                  <a:pt x="50625" y="246062"/>
                </a:lnTo>
                <a:lnTo>
                  <a:pt x="31928" y="197989"/>
                </a:lnTo>
                <a:lnTo>
                  <a:pt x="26697" y="159801"/>
                </a:lnTo>
                <a:lnTo>
                  <a:pt x="26034" y="138303"/>
                </a:lnTo>
                <a:lnTo>
                  <a:pt x="28940" y="99917"/>
                </a:lnTo>
                <a:lnTo>
                  <a:pt x="37655" y="65341"/>
                </a:lnTo>
                <a:lnTo>
                  <a:pt x="52181" y="34575"/>
                </a:lnTo>
                <a:lnTo>
                  <a:pt x="72516" y="7620"/>
                </a:lnTo>
                <a:lnTo>
                  <a:pt x="72516" y="5969"/>
                </a:lnTo>
                <a:lnTo>
                  <a:pt x="67944" y="254"/>
                </a:lnTo>
                <a:lnTo>
                  <a:pt x="66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66911" y="711454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223" y="0"/>
                </a:moveTo>
                <a:lnTo>
                  <a:pt x="39941" y="36629"/>
                </a:lnTo>
                <a:lnTo>
                  <a:pt x="60301" y="73185"/>
                </a:lnTo>
                <a:lnTo>
                  <a:pt x="71159" y="117052"/>
                </a:lnTo>
                <a:lnTo>
                  <a:pt x="72517" y="141605"/>
                </a:lnTo>
                <a:lnTo>
                  <a:pt x="71491" y="161843"/>
                </a:lnTo>
                <a:lnTo>
                  <a:pt x="63247" y="200844"/>
                </a:lnTo>
                <a:lnTo>
                  <a:pt x="46837" y="237537"/>
                </a:lnTo>
                <a:lnTo>
                  <a:pt x="22592" y="269732"/>
                </a:lnTo>
                <a:lnTo>
                  <a:pt x="7493" y="283972"/>
                </a:lnTo>
                <a:lnTo>
                  <a:pt x="5715" y="283845"/>
                </a:lnTo>
                <a:lnTo>
                  <a:pt x="0" y="278892"/>
                </a:lnTo>
                <a:lnTo>
                  <a:pt x="0" y="277113"/>
                </a:lnTo>
                <a:lnTo>
                  <a:pt x="11904" y="261616"/>
                </a:lnTo>
                <a:lnTo>
                  <a:pt x="21891" y="245999"/>
                </a:lnTo>
                <a:lnTo>
                  <a:pt x="40641" y="197881"/>
                </a:lnTo>
                <a:lnTo>
                  <a:pt x="45837" y="159781"/>
                </a:lnTo>
                <a:lnTo>
                  <a:pt x="46482" y="138303"/>
                </a:lnTo>
                <a:lnTo>
                  <a:pt x="43576" y="99917"/>
                </a:lnTo>
                <a:lnTo>
                  <a:pt x="34861" y="65341"/>
                </a:lnTo>
                <a:lnTo>
                  <a:pt x="20335" y="34575"/>
                </a:lnTo>
                <a:lnTo>
                  <a:pt x="0" y="7620"/>
                </a:lnTo>
                <a:lnTo>
                  <a:pt x="0" y="5969"/>
                </a:lnTo>
                <a:lnTo>
                  <a:pt x="4699" y="254"/>
                </a:lnTo>
                <a:lnTo>
                  <a:pt x="622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71789" y="711454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6293" y="0"/>
                </a:moveTo>
                <a:lnTo>
                  <a:pt x="67944" y="254"/>
                </a:lnTo>
                <a:lnTo>
                  <a:pt x="72516" y="5969"/>
                </a:lnTo>
                <a:lnTo>
                  <a:pt x="72516" y="7620"/>
                </a:lnTo>
                <a:lnTo>
                  <a:pt x="52181" y="34575"/>
                </a:lnTo>
                <a:lnTo>
                  <a:pt x="37655" y="65341"/>
                </a:lnTo>
                <a:lnTo>
                  <a:pt x="28940" y="99917"/>
                </a:lnTo>
                <a:lnTo>
                  <a:pt x="26034" y="138303"/>
                </a:lnTo>
                <a:lnTo>
                  <a:pt x="26697" y="159801"/>
                </a:lnTo>
                <a:lnTo>
                  <a:pt x="31928" y="197989"/>
                </a:lnTo>
                <a:lnTo>
                  <a:pt x="50625" y="246062"/>
                </a:lnTo>
                <a:lnTo>
                  <a:pt x="72516" y="277113"/>
                </a:lnTo>
                <a:lnTo>
                  <a:pt x="72389" y="278892"/>
                </a:lnTo>
                <a:lnTo>
                  <a:pt x="66801" y="283845"/>
                </a:lnTo>
                <a:lnTo>
                  <a:pt x="65024" y="283972"/>
                </a:lnTo>
                <a:lnTo>
                  <a:pt x="50379" y="270160"/>
                </a:lnTo>
                <a:lnTo>
                  <a:pt x="26376" y="238537"/>
                </a:lnTo>
                <a:lnTo>
                  <a:pt x="9590" y="201916"/>
                </a:lnTo>
                <a:lnTo>
                  <a:pt x="1069" y="162343"/>
                </a:lnTo>
                <a:lnTo>
                  <a:pt x="0" y="141605"/>
                </a:lnTo>
                <a:lnTo>
                  <a:pt x="595" y="124938"/>
                </a:lnTo>
                <a:lnTo>
                  <a:pt x="9525" y="80772"/>
                </a:lnTo>
                <a:lnTo>
                  <a:pt x="28045" y="43178"/>
                </a:lnTo>
                <a:lnTo>
                  <a:pt x="52181" y="12684"/>
                </a:lnTo>
                <a:lnTo>
                  <a:pt x="59481" y="5550"/>
                </a:lnTo>
                <a:lnTo>
                  <a:pt x="662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1583" y="1473708"/>
            <a:ext cx="760476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2924" y="1544828"/>
            <a:ext cx="5530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1583" y="1808988"/>
            <a:ext cx="1080516" cy="6233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0244" y="1808988"/>
            <a:ext cx="760476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8863" y="1808988"/>
            <a:ext cx="473963" cy="6233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1583" y="2144267"/>
            <a:ext cx="1080516" cy="6233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0244" y="2144267"/>
            <a:ext cx="760476" cy="6233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8863" y="2144267"/>
            <a:ext cx="824484" cy="6233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583" y="2479548"/>
            <a:ext cx="697991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719" y="2479548"/>
            <a:ext cx="1292352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28216" y="2479548"/>
            <a:ext cx="1037844" cy="623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1583" y="2814827"/>
            <a:ext cx="1080516" cy="6233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0244" y="2814827"/>
            <a:ext cx="1266444" cy="6233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2924" y="1880107"/>
            <a:ext cx="20828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print(Dic)  print(Dic[3]) 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##Dic.get(key) 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print(Dic.get(2))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1583" y="3150107"/>
            <a:ext cx="697991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7719" y="3150107"/>
            <a:ext cx="1595628" cy="6233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31492" y="3150107"/>
            <a:ext cx="576071" cy="62331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83" y="3485388"/>
            <a:ext cx="1080516" cy="6233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0244" y="3485388"/>
            <a:ext cx="1549908" cy="62331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68295" y="3485388"/>
            <a:ext cx="678180" cy="62331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1583" y="3820667"/>
            <a:ext cx="697991" cy="6233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7719" y="3820667"/>
            <a:ext cx="1463040" cy="62331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98904" y="3820667"/>
            <a:ext cx="576071" cy="6233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1583" y="4155947"/>
            <a:ext cx="1080516" cy="6233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90244" y="4155947"/>
            <a:ext cx="1405128" cy="6233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42924" y="4227703"/>
            <a:ext cx="2074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print(Dic.keys())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855976" y="2125979"/>
            <a:ext cx="1094231" cy="6233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018282" y="1860930"/>
            <a:ext cx="5672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006FC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2: 'C++', 3: 'HTML', 4:</a:t>
            </a:r>
            <a:r>
              <a:rPr sz="2200" b="1" spc="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'PYTHON'}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HTML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855976" y="2796539"/>
            <a:ext cx="868679" cy="6233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018282" y="2867024"/>
            <a:ext cx="523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C++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855976" y="3467100"/>
            <a:ext cx="1749552" cy="62331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42924" y="3221481"/>
            <a:ext cx="1043749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##Dic.items()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65"/>
              </a:lnSpc>
              <a:tabLst>
                <a:tab pos="2387600" algn="l"/>
              </a:tabLst>
            </a:pPr>
            <a:r>
              <a:rPr sz="3300" spc="-15" baseline="-3787" dirty="0">
                <a:solidFill>
                  <a:srgbClr val="001F5F"/>
                </a:solidFill>
                <a:latin typeface="Trebuchet MS"/>
                <a:cs typeface="Trebuchet MS"/>
              </a:rPr>
              <a:t>print(Dic.items())	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dict_items([(1, </a:t>
            </a:r>
            <a:r>
              <a:rPr sz="2200" b="1" spc="-50" dirty="0">
                <a:solidFill>
                  <a:srgbClr val="006FC0"/>
                </a:solidFill>
                <a:latin typeface="Trebuchet MS"/>
                <a:cs typeface="Trebuchet MS"/>
              </a:rPr>
              <a:t>'JAVA'),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(2, 'C++'), (3, 'HTML'), (4,</a:t>
            </a:r>
            <a:r>
              <a:rPr sz="2200" b="1" spc="2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'PYTHON')])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##Dic.keys()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55976" y="4137659"/>
            <a:ext cx="1616964" cy="6233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018282" y="4208526"/>
            <a:ext cx="2917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dict_keys([1, 2, 3,</a:t>
            </a:r>
            <a:r>
              <a:rPr sz="220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4])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42924" y="4724400"/>
            <a:ext cx="8320405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##Dic.values()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65"/>
              </a:lnSpc>
            </a:pPr>
            <a:r>
              <a:rPr sz="3300" spc="-7" baseline="-3787" dirty="0">
                <a:solidFill>
                  <a:srgbClr val="001F5F"/>
                </a:solidFill>
                <a:latin typeface="Trebuchet MS"/>
                <a:cs typeface="Trebuchet MS"/>
              </a:rPr>
              <a:t>print(Dic.values()) </a:t>
            </a:r>
            <a:r>
              <a:rPr sz="2200" b="1" spc="-25" dirty="0">
                <a:solidFill>
                  <a:srgbClr val="006FC0"/>
                </a:solidFill>
                <a:latin typeface="Trebuchet MS"/>
                <a:cs typeface="Trebuchet MS"/>
              </a:rPr>
              <a:t>dict_values(['JAVA',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'C++', 'HTML',</a:t>
            </a:r>
            <a:r>
              <a:rPr sz="2200" b="1" spc="1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'PYTHON'])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6161531"/>
            <a:ext cx="814069" cy="696595"/>
          </a:xfrm>
          <a:custGeom>
            <a:avLst/>
            <a:gdLst/>
            <a:ahLst/>
            <a:cxnLst/>
            <a:rect l="l" t="t" r="r" b="b"/>
            <a:pathLst>
              <a:path w="814069" h="696595">
                <a:moveTo>
                  <a:pt x="0" y="696468"/>
                </a:moveTo>
                <a:lnTo>
                  <a:pt x="813816" y="696468"/>
                </a:lnTo>
                <a:lnTo>
                  <a:pt x="813816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2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5811" y="0"/>
            <a:ext cx="2266188" cy="223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0883" y="0"/>
            <a:ext cx="1863852" cy="184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271272"/>
            <a:ext cx="4631436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976" y="431291"/>
            <a:ext cx="223266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46" y="478536"/>
            <a:ext cx="2138680" cy="301625"/>
          </a:xfrm>
          <a:custGeom>
            <a:avLst/>
            <a:gdLst/>
            <a:ahLst/>
            <a:cxnLst/>
            <a:rect l="l" t="t" r="r" b="b"/>
            <a:pathLst>
              <a:path w="2138680" h="301625">
                <a:moveTo>
                  <a:pt x="1588681" y="1142"/>
                </a:moveTo>
                <a:lnTo>
                  <a:pt x="1578140" y="1142"/>
                </a:lnTo>
                <a:lnTo>
                  <a:pt x="1459903" y="296163"/>
                </a:lnTo>
                <a:lnTo>
                  <a:pt x="1504480" y="296163"/>
                </a:lnTo>
                <a:lnTo>
                  <a:pt x="1525943" y="234823"/>
                </a:lnTo>
                <a:lnTo>
                  <a:pt x="1675594" y="234823"/>
                </a:lnTo>
                <a:lnTo>
                  <a:pt x="1664730" y="205612"/>
                </a:lnTo>
                <a:lnTo>
                  <a:pt x="1536484" y="205612"/>
                </a:lnTo>
                <a:lnTo>
                  <a:pt x="1581569" y="77469"/>
                </a:lnTo>
                <a:lnTo>
                  <a:pt x="1617069" y="77469"/>
                </a:lnTo>
                <a:lnTo>
                  <a:pt x="1588681" y="1142"/>
                </a:lnTo>
                <a:close/>
              </a:path>
              <a:path w="2138680" h="301625">
                <a:moveTo>
                  <a:pt x="1675594" y="234823"/>
                </a:moveTo>
                <a:lnTo>
                  <a:pt x="1634147" y="234823"/>
                </a:lnTo>
                <a:lnTo>
                  <a:pt x="1654213" y="296163"/>
                </a:lnTo>
                <a:lnTo>
                  <a:pt x="1698409" y="296163"/>
                </a:lnTo>
                <a:lnTo>
                  <a:pt x="1675594" y="234823"/>
                </a:lnTo>
                <a:close/>
              </a:path>
              <a:path w="2138680" h="301625">
                <a:moveTo>
                  <a:pt x="1617069" y="77469"/>
                </a:moveTo>
                <a:lnTo>
                  <a:pt x="1581569" y="77469"/>
                </a:lnTo>
                <a:lnTo>
                  <a:pt x="1622844" y="205612"/>
                </a:lnTo>
                <a:lnTo>
                  <a:pt x="1664730" y="205612"/>
                </a:lnTo>
                <a:lnTo>
                  <a:pt x="1617069" y="77469"/>
                </a:lnTo>
                <a:close/>
              </a:path>
              <a:path w="2138680" h="301625">
                <a:moveTo>
                  <a:pt x="1802930" y="2159"/>
                </a:moveTo>
                <a:lnTo>
                  <a:pt x="1795383" y="2254"/>
                </a:lnTo>
                <a:lnTo>
                  <a:pt x="1785896" y="2539"/>
                </a:lnTo>
                <a:lnTo>
                  <a:pt x="1732947" y="5111"/>
                </a:lnTo>
                <a:lnTo>
                  <a:pt x="1730159" y="5206"/>
                </a:lnTo>
                <a:lnTo>
                  <a:pt x="1730159" y="296163"/>
                </a:lnTo>
                <a:lnTo>
                  <a:pt x="1769910" y="296163"/>
                </a:lnTo>
                <a:lnTo>
                  <a:pt x="1769910" y="169290"/>
                </a:lnTo>
                <a:lnTo>
                  <a:pt x="1855216" y="169290"/>
                </a:lnTo>
                <a:lnTo>
                  <a:pt x="1850809" y="162305"/>
                </a:lnTo>
                <a:lnTo>
                  <a:pt x="1862026" y="158593"/>
                </a:lnTo>
                <a:lnTo>
                  <a:pt x="1872446" y="152796"/>
                </a:lnTo>
                <a:lnTo>
                  <a:pt x="1882080" y="144928"/>
                </a:lnTo>
                <a:lnTo>
                  <a:pt x="1888787" y="137413"/>
                </a:lnTo>
                <a:lnTo>
                  <a:pt x="1797723" y="137413"/>
                </a:lnTo>
                <a:lnTo>
                  <a:pt x="1790912" y="137294"/>
                </a:lnTo>
                <a:lnTo>
                  <a:pt x="1784007" y="136937"/>
                </a:lnTo>
                <a:lnTo>
                  <a:pt x="1777006" y="136342"/>
                </a:lnTo>
                <a:lnTo>
                  <a:pt x="1769910" y="135509"/>
                </a:lnTo>
                <a:lnTo>
                  <a:pt x="1769910" y="40893"/>
                </a:lnTo>
                <a:lnTo>
                  <a:pt x="1781594" y="39624"/>
                </a:lnTo>
                <a:lnTo>
                  <a:pt x="1789468" y="38988"/>
                </a:lnTo>
                <a:lnTo>
                  <a:pt x="1893663" y="38988"/>
                </a:lnTo>
                <a:lnTo>
                  <a:pt x="1881622" y="23018"/>
                </a:lnTo>
                <a:lnTo>
                  <a:pt x="1848842" y="7373"/>
                </a:lnTo>
                <a:lnTo>
                  <a:pt x="1802930" y="2159"/>
                </a:lnTo>
                <a:close/>
              </a:path>
              <a:path w="2138680" h="301625">
                <a:moveTo>
                  <a:pt x="1855216" y="169290"/>
                </a:moveTo>
                <a:lnTo>
                  <a:pt x="1769910" y="169290"/>
                </a:lnTo>
                <a:lnTo>
                  <a:pt x="1783338" y="170124"/>
                </a:lnTo>
                <a:lnTo>
                  <a:pt x="1794849" y="170719"/>
                </a:lnTo>
                <a:lnTo>
                  <a:pt x="1804432" y="171076"/>
                </a:lnTo>
                <a:lnTo>
                  <a:pt x="1812074" y="171196"/>
                </a:lnTo>
                <a:lnTo>
                  <a:pt x="1889798" y="296163"/>
                </a:lnTo>
                <a:lnTo>
                  <a:pt x="1935264" y="296163"/>
                </a:lnTo>
                <a:lnTo>
                  <a:pt x="1855216" y="169290"/>
                </a:lnTo>
                <a:close/>
              </a:path>
              <a:path w="2138680" h="301625">
                <a:moveTo>
                  <a:pt x="1952282" y="5206"/>
                </a:moveTo>
                <a:lnTo>
                  <a:pt x="1911261" y="5206"/>
                </a:lnTo>
                <a:lnTo>
                  <a:pt x="2005114" y="165862"/>
                </a:lnTo>
                <a:lnTo>
                  <a:pt x="2005114" y="296163"/>
                </a:lnTo>
                <a:lnTo>
                  <a:pt x="2044865" y="296163"/>
                </a:lnTo>
                <a:lnTo>
                  <a:pt x="2044865" y="165862"/>
                </a:lnTo>
                <a:lnTo>
                  <a:pt x="2064345" y="132334"/>
                </a:lnTo>
                <a:lnTo>
                  <a:pt x="2024799" y="132334"/>
                </a:lnTo>
                <a:lnTo>
                  <a:pt x="1952282" y="5206"/>
                </a:lnTo>
                <a:close/>
              </a:path>
              <a:path w="2138680" h="301625">
                <a:moveTo>
                  <a:pt x="1893663" y="38988"/>
                </a:moveTo>
                <a:lnTo>
                  <a:pt x="1793405" y="38988"/>
                </a:lnTo>
                <a:lnTo>
                  <a:pt x="1811002" y="39655"/>
                </a:lnTo>
                <a:lnTo>
                  <a:pt x="1826075" y="41655"/>
                </a:lnTo>
                <a:lnTo>
                  <a:pt x="1861731" y="63817"/>
                </a:lnTo>
                <a:lnTo>
                  <a:pt x="1866049" y="84836"/>
                </a:lnTo>
                <a:lnTo>
                  <a:pt x="1865045" y="98480"/>
                </a:lnTo>
                <a:lnTo>
                  <a:pt x="1840460" y="130984"/>
                </a:lnTo>
                <a:lnTo>
                  <a:pt x="1797723" y="137413"/>
                </a:lnTo>
                <a:lnTo>
                  <a:pt x="1888787" y="137413"/>
                </a:lnTo>
                <a:lnTo>
                  <a:pt x="1906782" y="98978"/>
                </a:lnTo>
                <a:lnTo>
                  <a:pt x="1907832" y="85598"/>
                </a:lnTo>
                <a:lnTo>
                  <a:pt x="1901281" y="49093"/>
                </a:lnTo>
                <a:lnTo>
                  <a:pt x="1893663" y="38988"/>
                </a:lnTo>
                <a:close/>
              </a:path>
              <a:path w="2138680" h="301625">
                <a:moveTo>
                  <a:pt x="2138210" y="5206"/>
                </a:moveTo>
                <a:lnTo>
                  <a:pt x="2097316" y="5206"/>
                </a:lnTo>
                <a:lnTo>
                  <a:pt x="2024799" y="132334"/>
                </a:lnTo>
                <a:lnTo>
                  <a:pt x="2064345" y="132334"/>
                </a:lnTo>
                <a:lnTo>
                  <a:pt x="2138210" y="5206"/>
                </a:lnTo>
                <a:close/>
              </a:path>
              <a:path w="2138680" h="301625">
                <a:moveTo>
                  <a:pt x="71729" y="3175"/>
                </a:moveTo>
                <a:lnTo>
                  <a:pt x="61359" y="3296"/>
                </a:lnTo>
                <a:lnTo>
                  <a:pt x="0" y="5206"/>
                </a:lnTo>
                <a:lnTo>
                  <a:pt x="0" y="296163"/>
                </a:lnTo>
                <a:lnTo>
                  <a:pt x="58610" y="296163"/>
                </a:lnTo>
                <a:lnTo>
                  <a:pt x="110895" y="289869"/>
                </a:lnTo>
                <a:lnTo>
                  <a:pt x="151562" y="270987"/>
                </a:lnTo>
                <a:lnTo>
                  <a:pt x="161263" y="260476"/>
                </a:lnTo>
                <a:lnTo>
                  <a:pt x="72720" y="260476"/>
                </a:lnTo>
                <a:lnTo>
                  <a:pt x="63280" y="260355"/>
                </a:lnTo>
                <a:lnTo>
                  <a:pt x="54638" y="259984"/>
                </a:lnTo>
                <a:lnTo>
                  <a:pt x="46791" y="259351"/>
                </a:lnTo>
                <a:lnTo>
                  <a:pt x="39738" y="258444"/>
                </a:lnTo>
                <a:lnTo>
                  <a:pt x="39738" y="40893"/>
                </a:lnTo>
                <a:lnTo>
                  <a:pt x="59159" y="39465"/>
                </a:lnTo>
                <a:lnTo>
                  <a:pt x="65405" y="39108"/>
                </a:lnTo>
                <a:lnTo>
                  <a:pt x="69342" y="38988"/>
                </a:lnTo>
                <a:lnTo>
                  <a:pt x="166772" y="38988"/>
                </a:lnTo>
                <a:lnTo>
                  <a:pt x="148916" y="24016"/>
                </a:lnTo>
                <a:lnTo>
                  <a:pt x="126366" y="12430"/>
                </a:lnTo>
                <a:lnTo>
                  <a:pt x="100638" y="5486"/>
                </a:lnTo>
                <a:lnTo>
                  <a:pt x="71729" y="3175"/>
                </a:lnTo>
                <a:close/>
              </a:path>
              <a:path w="2138680" h="301625">
                <a:moveTo>
                  <a:pt x="166772" y="38988"/>
                </a:moveTo>
                <a:lnTo>
                  <a:pt x="69342" y="38988"/>
                </a:lnTo>
                <a:lnTo>
                  <a:pt x="109937" y="45442"/>
                </a:lnTo>
                <a:lnTo>
                  <a:pt x="138933" y="64801"/>
                </a:lnTo>
                <a:lnTo>
                  <a:pt x="156329" y="97067"/>
                </a:lnTo>
                <a:lnTo>
                  <a:pt x="162128" y="142239"/>
                </a:lnTo>
                <a:lnTo>
                  <a:pt x="160637" y="168528"/>
                </a:lnTo>
                <a:lnTo>
                  <a:pt x="148717" y="211962"/>
                </a:lnTo>
                <a:lnTo>
                  <a:pt x="125248" y="242849"/>
                </a:lnTo>
                <a:lnTo>
                  <a:pt x="72720" y="260476"/>
                </a:lnTo>
                <a:lnTo>
                  <a:pt x="161263" y="260476"/>
                </a:lnTo>
                <a:lnTo>
                  <a:pt x="180609" y="239516"/>
                </a:lnTo>
                <a:lnTo>
                  <a:pt x="198038" y="195458"/>
                </a:lnTo>
                <a:lnTo>
                  <a:pt x="203847" y="138811"/>
                </a:lnTo>
                <a:lnTo>
                  <a:pt x="201625" y="109571"/>
                </a:lnTo>
                <a:lnTo>
                  <a:pt x="194959" y="83391"/>
                </a:lnTo>
                <a:lnTo>
                  <a:pt x="183846" y="60283"/>
                </a:lnTo>
                <a:lnTo>
                  <a:pt x="168287" y="40259"/>
                </a:lnTo>
                <a:lnTo>
                  <a:pt x="166772" y="38988"/>
                </a:lnTo>
                <a:close/>
              </a:path>
              <a:path w="2138680" h="301625">
                <a:moveTo>
                  <a:pt x="1058837" y="0"/>
                </a:moveTo>
                <a:lnTo>
                  <a:pt x="1010558" y="10604"/>
                </a:lnTo>
                <a:lnTo>
                  <a:pt x="973328" y="42544"/>
                </a:lnTo>
                <a:lnTo>
                  <a:pt x="949564" y="90185"/>
                </a:lnTo>
                <a:lnTo>
                  <a:pt x="941641" y="148209"/>
                </a:lnTo>
                <a:lnTo>
                  <a:pt x="943584" y="180236"/>
                </a:lnTo>
                <a:lnTo>
                  <a:pt x="959129" y="235291"/>
                </a:lnTo>
                <a:lnTo>
                  <a:pt x="989773" y="277080"/>
                </a:lnTo>
                <a:lnTo>
                  <a:pt x="1032829" y="298555"/>
                </a:lnTo>
                <a:lnTo>
                  <a:pt x="1058837" y="301243"/>
                </a:lnTo>
                <a:lnTo>
                  <a:pt x="1087291" y="298698"/>
                </a:lnTo>
                <a:lnTo>
                  <a:pt x="1112256" y="291068"/>
                </a:lnTo>
                <a:lnTo>
                  <a:pt x="1133721" y="278366"/>
                </a:lnTo>
                <a:lnTo>
                  <a:pt x="1146796" y="265429"/>
                </a:lnTo>
                <a:lnTo>
                  <a:pt x="1058837" y="265429"/>
                </a:lnTo>
                <a:lnTo>
                  <a:pt x="1041861" y="263334"/>
                </a:lnTo>
                <a:lnTo>
                  <a:pt x="1003134" y="231901"/>
                </a:lnTo>
                <a:lnTo>
                  <a:pt x="988304" y="194151"/>
                </a:lnTo>
                <a:lnTo>
                  <a:pt x="983361" y="148209"/>
                </a:lnTo>
                <a:lnTo>
                  <a:pt x="984565" y="123563"/>
                </a:lnTo>
                <a:lnTo>
                  <a:pt x="994205" y="82415"/>
                </a:lnTo>
                <a:lnTo>
                  <a:pt x="1026323" y="43275"/>
                </a:lnTo>
                <a:lnTo>
                  <a:pt x="1058837" y="35687"/>
                </a:lnTo>
                <a:lnTo>
                  <a:pt x="1148199" y="35687"/>
                </a:lnTo>
                <a:lnTo>
                  <a:pt x="1133846" y="22020"/>
                </a:lnTo>
                <a:lnTo>
                  <a:pt x="1112367" y="9794"/>
                </a:lnTo>
                <a:lnTo>
                  <a:pt x="1087364" y="2450"/>
                </a:lnTo>
                <a:lnTo>
                  <a:pt x="1058837" y="0"/>
                </a:lnTo>
                <a:close/>
              </a:path>
              <a:path w="2138680" h="301625">
                <a:moveTo>
                  <a:pt x="1148199" y="35687"/>
                </a:moveTo>
                <a:lnTo>
                  <a:pt x="1058837" y="35687"/>
                </a:lnTo>
                <a:lnTo>
                  <a:pt x="1095341" y="42731"/>
                </a:lnTo>
                <a:lnTo>
                  <a:pt x="1121416" y="63849"/>
                </a:lnTo>
                <a:lnTo>
                  <a:pt x="1137061" y="99016"/>
                </a:lnTo>
                <a:lnTo>
                  <a:pt x="1142276" y="148209"/>
                </a:lnTo>
                <a:lnTo>
                  <a:pt x="1140942" y="174474"/>
                </a:lnTo>
                <a:lnTo>
                  <a:pt x="1130274" y="217717"/>
                </a:lnTo>
                <a:lnTo>
                  <a:pt x="1094746" y="257730"/>
                </a:lnTo>
                <a:lnTo>
                  <a:pt x="1058837" y="265429"/>
                </a:lnTo>
                <a:lnTo>
                  <a:pt x="1146796" y="265429"/>
                </a:lnTo>
                <a:lnTo>
                  <a:pt x="1175962" y="212121"/>
                </a:lnTo>
                <a:lnTo>
                  <a:pt x="1184059" y="148209"/>
                </a:lnTo>
                <a:lnTo>
                  <a:pt x="1182037" y="115179"/>
                </a:lnTo>
                <a:lnTo>
                  <a:pt x="1175978" y="85994"/>
                </a:lnTo>
                <a:lnTo>
                  <a:pt x="1165896" y="60644"/>
                </a:lnTo>
                <a:lnTo>
                  <a:pt x="1151801" y="39115"/>
                </a:lnTo>
                <a:lnTo>
                  <a:pt x="1148199" y="35687"/>
                </a:lnTo>
                <a:close/>
              </a:path>
              <a:path w="2138680" h="301625">
                <a:moveTo>
                  <a:pt x="1305592" y="87375"/>
                </a:moveTo>
                <a:lnTo>
                  <a:pt x="1267625" y="87375"/>
                </a:lnTo>
                <a:lnTo>
                  <a:pt x="1417993" y="300227"/>
                </a:lnTo>
                <a:lnTo>
                  <a:pt x="1429931" y="300227"/>
                </a:lnTo>
                <a:lnTo>
                  <a:pt x="1429931" y="206375"/>
                </a:lnTo>
                <a:lnTo>
                  <a:pt x="1392212" y="206375"/>
                </a:lnTo>
                <a:lnTo>
                  <a:pt x="1305592" y="87375"/>
                </a:lnTo>
                <a:close/>
              </a:path>
              <a:path w="2138680" h="301625">
                <a:moveTo>
                  <a:pt x="1245781" y="5206"/>
                </a:moveTo>
                <a:lnTo>
                  <a:pt x="1229906" y="5206"/>
                </a:lnTo>
                <a:lnTo>
                  <a:pt x="1229906" y="296163"/>
                </a:lnTo>
                <a:lnTo>
                  <a:pt x="1267625" y="296163"/>
                </a:lnTo>
                <a:lnTo>
                  <a:pt x="1267625" y="87375"/>
                </a:lnTo>
                <a:lnTo>
                  <a:pt x="1305592" y="87375"/>
                </a:lnTo>
                <a:lnTo>
                  <a:pt x="1245781" y="5206"/>
                </a:lnTo>
                <a:close/>
              </a:path>
              <a:path w="2138680" h="301625">
                <a:moveTo>
                  <a:pt x="1429931" y="5206"/>
                </a:moveTo>
                <a:lnTo>
                  <a:pt x="1392212" y="5206"/>
                </a:lnTo>
                <a:lnTo>
                  <a:pt x="1392212" y="206375"/>
                </a:lnTo>
                <a:lnTo>
                  <a:pt x="1429931" y="206375"/>
                </a:lnTo>
                <a:lnTo>
                  <a:pt x="1429931" y="5206"/>
                </a:lnTo>
                <a:close/>
              </a:path>
              <a:path w="2138680" h="301625">
                <a:moveTo>
                  <a:pt x="889457" y="5206"/>
                </a:moveTo>
                <a:lnTo>
                  <a:pt x="849731" y="5206"/>
                </a:lnTo>
                <a:lnTo>
                  <a:pt x="849731" y="296163"/>
                </a:lnTo>
                <a:lnTo>
                  <a:pt x="889457" y="296163"/>
                </a:lnTo>
                <a:lnTo>
                  <a:pt x="889457" y="5206"/>
                </a:lnTo>
                <a:close/>
              </a:path>
              <a:path w="2138680" h="301625">
                <a:moveTo>
                  <a:pt x="712647" y="40893"/>
                </a:moveTo>
                <a:lnTo>
                  <a:pt x="672909" y="40893"/>
                </a:lnTo>
                <a:lnTo>
                  <a:pt x="672909" y="296163"/>
                </a:lnTo>
                <a:lnTo>
                  <a:pt x="712647" y="296163"/>
                </a:lnTo>
                <a:lnTo>
                  <a:pt x="712647" y="40893"/>
                </a:lnTo>
                <a:close/>
              </a:path>
              <a:path w="2138680" h="301625">
                <a:moveTo>
                  <a:pt x="809409" y="5206"/>
                </a:moveTo>
                <a:lnTo>
                  <a:pt x="580326" y="5206"/>
                </a:lnTo>
                <a:lnTo>
                  <a:pt x="580326" y="40893"/>
                </a:lnTo>
                <a:lnTo>
                  <a:pt x="809409" y="40893"/>
                </a:lnTo>
                <a:lnTo>
                  <a:pt x="809409" y="5206"/>
                </a:lnTo>
                <a:close/>
              </a:path>
              <a:path w="2138680" h="301625">
                <a:moveTo>
                  <a:pt x="296621" y="5206"/>
                </a:moveTo>
                <a:lnTo>
                  <a:pt x="256895" y="5206"/>
                </a:lnTo>
                <a:lnTo>
                  <a:pt x="256895" y="296163"/>
                </a:lnTo>
                <a:lnTo>
                  <a:pt x="296621" y="296163"/>
                </a:lnTo>
                <a:lnTo>
                  <a:pt x="296621" y="5206"/>
                </a:lnTo>
                <a:close/>
              </a:path>
              <a:path w="2138680" h="301625">
                <a:moveTo>
                  <a:pt x="474179" y="126"/>
                </a:moveTo>
                <a:lnTo>
                  <a:pt x="423859" y="10953"/>
                </a:lnTo>
                <a:lnTo>
                  <a:pt x="383768" y="43306"/>
                </a:lnTo>
                <a:lnTo>
                  <a:pt x="357547" y="91900"/>
                </a:lnTo>
                <a:lnTo>
                  <a:pt x="348805" y="151637"/>
                </a:lnTo>
                <a:lnTo>
                  <a:pt x="350853" y="183640"/>
                </a:lnTo>
                <a:lnTo>
                  <a:pt x="367241" y="237880"/>
                </a:lnTo>
                <a:lnTo>
                  <a:pt x="399491" y="278098"/>
                </a:lnTo>
                <a:lnTo>
                  <a:pt x="444397" y="298672"/>
                </a:lnTo>
                <a:lnTo>
                  <a:pt x="471398" y="301243"/>
                </a:lnTo>
                <a:lnTo>
                  <a:pt x="497372" y="299081"/>
                </a:lnTo>
                <a:lnTo>
                  <a:pt x="520866" y="292608"/>
                </a:lnTo>
                <a:lnTo>
                  <a:pt x="541877" y="281848"/>
                </a:lnTo>
                <a:lnTo>
                  <a:pt x="560400" y="266826"/>
                </a:lnTo>
                <a:lnTo>
                  <a:pt x="559394" y="265429"/>
                </a:lnTo>
                <a:lnTo>
                  <a:pt x="475564" y="265429"/>
                </a:lnTo>
                <a:lnTo>
                  <a:pt x="457652" y="263501"/>
                </a:lnTo>
                <a:lnTo>
                  <a:pt x="414274" y="234568"/>
                </a:lnTo>
                <a:lnTo>
                  <a:pt x="396460" y="198961"/>
                </a:lnTo>
                <a:lnTo>
                  <a:pt x="390524" y="153924"/>
                </a:lnTo>
                <a:lnTo>
                  <a:pt x="391972" y="129111"/>
                </a:lnTo>
                <a:lnTo>
                  <a:pt x="403549" y="86629"/>
                </a:lnTo>
                <a:lnTo>
                  <a:pt x="426200" y="54532"/>
                </a:lnTo>
                <a:lnTo>
                  <a:pt x="475170" y="35940"/>
                </a:lnTo>
                <a:lnTo>
                  <a:pt x="540633" y="35940"/>
                </a:lnTo>
                <a:lnTo>
                  <a:pt x="548487" y="15875"/>
                </a:lnTo>
                <a:lnTo>
                  <a:pt x="533783" y="9020"/>
                </a:lnTo>
                <a:lnTo>
                  <a:pt x="516496" y="4095"/>
                </a:lnTo>
                <a:lnTo>
                  <a:pt x="496627" y="1123"/>
                </a:lnTo>
                <a:lnTo>
                  <a:pt x="474179" y="126"/>
                </a:lnTo>
                <a:close/>
              </a:path>
              <a:path w="2138680" h="301625">
                <a:moveTo>
                  <a:pt x="538543" y="236474"/>
                </a:moveTo>
                <a:lnTo>
                  <a:pt x="526341" y="249142"/>
                </a:lnTo>
                <a:lnTo>
                  <a:pt x="511778" y="258190"/>
                </a:lnTo>
                <a:lnTo>
                  <a:pt x="494852" y="263620"/>
                </a:lnTo>
                <a:lnTo>
                  <a:pt x="475564" y="265429"/>
                </a:lnTo>
                <a:lnTo>
                  <a:pt x="559394" y="265429"/>
                </a:lnTo>
                <a:lnTo>
                  <a:pt x="538543" y="236474"/>
                </a:lnTo>
                <a:close/>
              </a:path>
              <a:path w="2138680" h="301625">
                <a:moveTo>
                  <a:pt x="540633" y="35940"/>
                </a:moveTo>
                <a:lnTo>
                  <a:pt x="475170" y="35940"/>
                </a:lnTo>
                <a:lnTo>
                  <a:pt x="494265" y="36820"/>
                </a:lnTo>
                <a:lnTo>
                  <a:pt x="510630" y="39449"/>
                </a:lnTo>
                <a:lnTo>
                  <a:pt x="524264" y="43816"/>
                </a:lnTo>
                <a:lnTo>
                  <a:pt x="535165" y="49911"/>
                </a:lnTo>
                <a:lnTo>
                  <a:pt x="540633" y="35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2030" y="556005"/>
            <a:ext cx="86360" cy="128270"/>
          </a:xfrm>
          <a:custGeom>
            <a:avLst/>
            <a:gdLst/>
            <a:ahLst/>
            <a:cxnLst/>
            <a:rect l="l" t="t" r="r" b="b"/>
            <a:pathLst>
              <a:path w="86360" h="128270">
                <a:moveTo>
                  <a:pt x="45085" y="0"/>
                </a:moveTo>
                <a:lnTo>
                  <a:pt x="0" y="128143"/>
                </a:lnTo>
                <a:lnTo>
                  <a:pt x="86360" y="128143"/>
                </a:lnTo>
                <a:lnTo>
                  <a:pt x="4508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313" y="508380"/>
            <a:ext cx="114426" cy="116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141" y="508380"/>
            <a:ext cx="140677" cy="239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9763" y="505079"/>
            <a:ext cx="177203" cy="248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807" y="483743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30" h="291465">
                <a:moveTo>
                  <a:pt x="0" y="0"/>
                </a:moveTo>
                <a:lnTo>
                  <a:pt x="41021" y="0"/>
                </a:lnTo>
                <a:lnTo>
                  <a:pt x="113537" y="127127"/>
                </a:lnTo>
                <a:lnTo>
                  <a:pt x="186055" y="0"/>
                </a:lnTo>
                <a:lnTo>
                  <a:pt x="226949" y="0"/>
                </a:lnTo>
                <a:lnTo>
                  <a:pt x="133604" y="160655"/>
                </a:lnTo>
                <a:lnTo>
                  <a:pt x="133604" y="290957"/>
                </a:lnTo>
                <a:lnTo>
                  <a:pt x="93853" y="290957"/>
                </a:lnTo>
                <a:lnTo>
                  <a:pt x="93853" y="16065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5452" y="483743"/>
            <a:ext cx="200025" cy="295275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0" y="0"/>
                </a:moveTo>
                <a:lnTo>
                  <a:pt x="15875" y="0"/>
                </a:lnTo>
                <a:lnTo>
                  <a:pt x="162305" y="201168"/>
                </a:lnTo>
                <a:lnTo>
                  <a:pt x="162305" y="0"/>
                </a:lnTo>
                <a:lnTo>
                  <a:pt x="200024" y="0"/>
                </a:lnTo>
                <a:lnTo>
                  <a:pt x="200024" y="295021"/>
                </a:lnTo>
                <a:lnTo>
                  <a:pt x="188086" y="295021"/>
                </a:lnTo>
                <a:lnTo>
                  <a:pt x="37718" y="82169"/>
                </a:lnTo>
                <a:lnTo>
                  <a:pt x="37718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5278" y="483743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5" h="291465">
                <a:moveTo>
                  <a:pt x="0" y="0"/>
                </a:moveTo>
                <a:lnTo>
                  <a:pt x="39725" y="0"/>
                </a:lnTo>
                <a:lnTo>
                  <a:pt x="39725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5873" y="483743"/>
            <a:ext cx="229235" cy="291465"/>
          </a:xfrm>
          <a:custGeom>
            <a:avLst/>
            <a:gdLst/>
            <a:ahLst/>
            <a:cxnLst/>
            <a:rect l="l" t="t" r="r" b="b"/>
            <a:pathLst>
              <a:path w="229234" h="291465">
                <a:moveTo>
                  <a:pt x="0" y="0"/>
                </a:moveTo>
                <a:lnTo>
                  <a:pt x="229082" y="0"/>
                </a:lnTo>
                <a:lnTo>
                  <a:pt x="229082" y="35687"/>
                </a:lnTo>
                <a:lnTo>
                  <a:pt x="132321" y="35687"/>
                </a:lnTo>
                <a:lnTo>
                  <a:pt x="132321" y="290957"/>
                </a:lnTo>
                <a:lnTo>
                  <a:pt x="92582" y="290957"/>
                </a:lnTo>
                <a:lnTo>
                  <a:pt x="92582" y="35687"/>
                </a:lnTo>
                <a:lnTo>
                  <a:pt x="0" y="3568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442" y="483743"/>
            <a:ext cx="40005" cy="291465"/>
          </a:xfrm>
          <a:custGeom>
            <a:avLst/>
            <a:gdLst/>
            <a:ahLst/>
            <a:cxnLst/>
            <a:rect l="l" t="t" r="r" b="b"/>
            <a:pathLst>
              <a:path w="40004" h="291465">
                <a:moveTo>
                  <a:pt x="0" y="0"/>
                </a:moveTo>
                <a:lnTo>
                  <a:pt x="39725" y="0"/>
                </a:lnTo>
                <a:lnTo>
                  <a:pt x="39725" y="290957"/>
                </a:lnTo>
                <a:lnTo>
                  <a:pt x="0" y="29095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546" y="481711"/>
            <a:ext cx="204470" cy="293370"/>
          </a:xfrm>
          <a:custGeom>
            <a:avLst/>
            <a:gdLst/>
            <a:ahLst/>
            <a:cxnLst/>
            <a:rect l="l" t="t" r="r" b="b"/>
            <a:pathLst>
              <a:path w="204470" h="293370">
                <a:moveTo>
                  <a:pt x="71729" y="0"/>
                </a:moveTo>
                <a:lnTo>
                  <a:pt x="126366" y="9255"/>
                </a:lnTo>
                <a:lnTo>
                  <a:pt x="168287" y="37084"/>
                </a:lnTo>
                <a:lnTo>
                  <a:pt x="194959" y="80216"/>
                </a:lnTo>
                <a:lnTo>
                  <a:pt x="203847" y="135636"/>
                </a:lnTo>
                <a:lnTo>
                  <a:pt x="198038" y="192283"/>
                </a:lnTo>
                <a:lnTo>
                  <a:pt x="180609" y="236341"/>
                </a:lnTo>
                <a:lnTo>
                  <a:pt x="151562" y="267812"/>
                </a:lnTo>
                <a:lnTo>
                  <a:pt x="110895" y="286694"/>
                </a:lnTo>
                <a:lnTo>
                  <a:pt x="58610" y="292988"/>
                </a:lnTo>
                <a:lnTo>
                  <a:pt x="0" y="292988"/>
                </a:lnTo>
                <a:lnTo>
                  <a:pt x="0" y="2031"/>
                </a:lnTo>
                <a:lnTo>
                  <a:pt x="25493" y="1125"/>
                </a:lnTo>
                <a:lnTo>
                  <a:pt x="45947" y="492"/>
                </a:lnTo>
                <a:lnTo>
                  <a:pt x="61359" y="121"/>
                </a:lnTo>
                <a:lnTo>
                  <a:pt x="717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5705" y="480694"/>
            <a:ext cx="205104" cy="294005"/>
          </a:xfrm>
          <a:custGeom>
            <a:avLst/>
            <a:gdLst/>
            <a:ahLst/>
            <a:cxnLst/>
            <a:rect l="l" t="t" r="r" b="b"/>
            <a:pathLst>
              <a:path w="205105" h="294005">
                <a:moveTo>
                  <a:pt x="72770" y="0"/>
                </a:moveTo>
                <a:lnTo>
                  <a:pt x="118683" y="5214"/>
                </a:lnTo>
                <a:lnTo>
                  <a:pt x="151463" y="20859"/>
                </a:lnTo>
                <a:lnTo>
                  <a:pt x="171122" y="46934"/>
                </a:lnTo>
                <a:lnTo>
                  <a:pt x="177673" y="83438"/>
                </a:lnTo>
                <a:lnTo>
                  <a:pt x="176623" y="96819"/>
                </a:lnTo>
                <a:lnTo>
                  <a:pt x="160781" y="132841"/>
                </a:lnTo>
                <a:lnTo>
                  <a:pt x="120650" y="160146"/>
                </a:lnTo>
                <a:lnTo>
                  <a:pt x="205105" y="294004"/>
                </a:lnTo>
                <a:lnTo>
                  <a:pt x="159638" y="294004"/>
                </a:lnTo>
                <a:lnTo>
                  <a:pt x="81914" y="169037"/>
                </a:lnTo>
                <a:lnTo>
                  <a:pt x="74273" y="168917"/>
                </a:lnTo>
                <a:lnTo>
                  <a:pt x="64690" y="168560"/>
                </a:lnTo>
                <a:lnTo>
                  <a:pt x="53179" y="167965"/>
                </a:lnTo>
                <a:lnTo>
                  <a:pt x="39750" y="167131"/>
                </a:lnTo>
                <a:lnTo>
                  <a:pt x="39750" y="294004"/>
                </a:lnTo>
                <a:lnTo>
                  <a:pt x="0" y="294004"/>
                </a:lnTo>
                <a:lnTo>
                  <a:pt x="0" y="3047"/>
                </a:lnTo>
                <a:lnTo>
                  <a:pt x="2788" y="2952"/>
                </a:lnTo>
                <a:lnTo>
                  <a:pt x="8874" y="2666"/>
                </a:lnTo>
                <a:lnTo>
                  <a:pt x="18270" y="2190"/>
                </a:lnTo>
                <a:lnTo>
                  <a:pt x="30987" y="1524"/>
                </a:lnTo>
                <a:lnTo>
                  <a:pt x="44321" y="857"/>
                </a:lnTo>
                <a:lnTo>
                  <a:pt x="55737" y="380"/>
                </a:lnTo>
                <a:lnTo>
                  <a:pt x="65224" y="95"/>
                </a:lnTo>
                <a:lnTo>
                  <a:pt x="7277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5450" y="479679"/>
            <a:ext cx="238760" cy="295275"/>
          </a:xfrm>
          <a:custGeom>
            <a:avLst/>
            <a:gdLst/>
            <a:ahLst/>
            <a:cxnLst/>
            <a:rect l="l" t="t" r="r" b="b"/>
            <a:pathLst>
              <a:path w="238760" h="295275">
                <a:moveTo>
                  <a:pt x="118237" y="0"/>
                </a:moveTo>
                <a:lnTo>
                  <a:pt x="128777" y="0"/>
                </a:lnTo>
                <a:lnTo>
                  <a:pt x="238506" y="295021"/>
                </a:lnTo>
                <a:lnTo>
                  <a:pt x="194310" y="295021"/>
                </a:lnTo>
                <a:lnTo>
                  <a:pt x="174244" y="233680"/>
                </a:lnTo>
                <a:lnTo>
                  <a:pt x="66039" y="233680"/>
                </a:lnTo>
                <a:lnTo>
                  <a:pt x="44576" y="295021"/>
                </a:lnTo>
                <a:lnTo>
                  <a:pt x="0" y="295021"/>
                </a:lnTo>
                <a:lnTo>
                  <a:pt x="1182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352" y="478662"/>
            <a:ext cx="212090" cy="301625"/>
          </a:xfrm>
          <a:custGeom>
            <a:avLst/>
            <a:gdLst/>
            <a:ahLst/>
            <a:cxnLst/>
            <a:rect l="l" t="t" r="r" b="b"/>
            <a:pathLst>
              <a:path w="212090" h="301625">
                <a:moveTo>
                  <a:pt x="125374" y="0"/>
                </a:moveTo>
                <a:lnTo>
                  <a:pt x="147822" y="996"/>
                </a:lnTo>
                <a:lnTo>
                  <a:pt x="167690" y="3968"/>
                </a:lnTo>
                <a:lnTo>
                  <a:pt x="184978" y="8893"/>
                </a:lnTo>
                <a:lnTo>
                  <a:pt x="199682" y="15748"/>
                </a:lnTo>
                <a:lnTo>
                  <a:pt x="186359" y="49784"/>
                </a:lnTo>
                <a:lnTo>
                  <a:pt x="175458" y="43689"/>
                </a:lnTo>
                <a:lnTo>
                  <a:pt x="161824" y="39322"/>
                </a:lnTo>
                <a:lnTo>
                  <a:pt x="145460" y="36693"/>
                </a:lnTo>
                <a:lnTo>
                  <a:pt x="126365" y="35813"/>
                </a:lnTo>
                <a:lnTo>
                  <a:pt x="108141" y="37883"/>
                </a:lnTo>
                <a:lnTo>
                  <a:pt x="64871" y="68834"/>
                </a:lnTo>
                <a:lnTo>
                  <a:pt x="47509" y="106552"/>
                </a:lnTo>
                <a:lnTo>
                  <a:pt x="41719" y="153797"/>
                </a:lnTo>
                <a:lnTo>
                  <a:pt x="43203" y="177488"/>
                </a:lnTo>
                <a:lnTo>
                  <a:pt x="55076" y="217822"/>
                </a:lnTo>
                <a:lnTo>
                  <a:pt x="92660" y="257587"/>
                </a:lnTo>
                <a:lnTo>
                  <a:pt x="126758" y="265302"/>
                </a:lnTo>
                <a:lnTo>
                  <a:pt x="146046" y="263493"/>
                </a:lnTo>
                <a:lnTo>
                  <a:pt x="162972" y="258063"/>
                </a:lnTo>
                <a:lnTo>
                  <a:pt x="177536" y="249015"/>
                </a:lnTo>
                <a:lnTo>
                  <a:pt x="189737" y="236347"/>
                </a:lnTo>
                <a:lnTo>
                  <a:pt x="211594" y="266700"/>
                </a:lnTo>
                <a:lnTo>
                  <a:pt x="193071" y="281721"/>
                </a:lnTo>
                <a:lnTo>
                  <a:pt x="172061" y="292481"/>
                </a:lnTo>
                <a:lnTo>
                  <a:pt x="148567" y="298954"/>
                </a:lnTo>
                <a:lnTo>
                  <a:pt x="122593" y="301116"/>
                </a:lnTo>
                <a:lnTo>
                  <a:pt x="95591" y="298545"/>
                </a:lnTo>
                <a:lnTo>
                  <a:pt x="50685" y="277971"/>
                </a:lnTo>
                <a:lnTo>
                  <a:pt x="18436" y="237753"/>
                </a:lnTo>
                <a:lnTo>
                  <a:pt x="2048" y="183513"/>
                </a:lnTo>
                <a:lnTo>
                  <a:pt x="0" y="151511"/>
                </a:lnTo>
                <a:lnTo>
                  <a:pt x="2185" y="120243"/>
                </a:lnTo>
                <a:lnTo>
                  <a:pt x="19668" y="66089"/>
                </a:lnTo>
                <a:lnTo>
                  <a:pt x="53729" y="24324"/>
                </a:lnTo>
                <a:lnTo>
                  <a:pt x="98935" y="2710"/>
                </a:lnTo>
                <a:lnTo>
                  <a:pt x="1253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7188" y="478536"/>
            <a:ext cx="242570" cy="301625"/>
          </a:xfrm>
          <a:custGeom>
            <a:avLst/>
            <a:gdLst/>
            <a:ahLst/>
            <a:cxnLst/>
            <a:rect l="l" t="t" r="r" b="b"/>
            <a:pathLst>
              <a:path w="242569" h="301625">
                <a:moveTo>
                  <a:pt x="117195" y="0"/>
                </a:moveTo>
                <a:lnTo>
                  <a:pt x="170726" y="9794"/>
                </a:lnTo>
                <a:lnTo>
                  <a:pt x="210159" y="39115"/>
                </a:lnTo>
                <a:lnTo>
                  <a:pt x="234337" y="85994"/>
                </a:lnTo>
                <a:lnTo>
                  <a:pt x="242417" y="148209"/>
                </a:lnTo>
                <a:lnTo>
                  <a:pt x="240393" y="182094"/>
                </a:lnTo>
                <a:lnTo>
                  <a:pt x="224201" y="238291"/>
                </a:lnTo>
                <a:lnTo>
                  <a:pt x="192079" y="278366"/>
                </a:lnTo>
                <a:lnTo>
                  <a:pt x="145649" y="298698"/>
                </a:lnTo>
                <a:lnTo>
                  <a:pt x="117195" y="301243"/>
                </a:lnTo>
                <a:lnTo>
                  <a:pt x="91188" y="298555"/>
                </a:lnTo>
                <a:lnTo>
                  <a:pt x="48131" y="277080"/>
                </a:lnTo>
                <a:lnTo>
                  <a:pt x="17487" y="235291"/>
                </a:lnTo>
                <a:lnTo>
                  <a:pt x="1943" y="180236"/>
                </a:lnTo>
                <a:lnTo>
                  <a:pt x="0" y="148209"/>
                </a:lnTo>
                <a:lnTo>
                  <a:pt x="1981" y="117893"/>
                </a:lnTo>
                <a:lnTo>
                  <a:pt x="17825" y="65073"/>
                </a:lnTo>
                <a:lnTo>
                  <a:pt x="48919" y="23895"/>
                </a:lnTo>
                <a:lnTo>
                  <a:pt x="91676" y="2647"/>
                </a:lnTo>
                <a:lnTo>
                  <a:pt x="11719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3451" y="431291"/>
            <a:ext cx="2106168" cy="396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0917" y="469391"/>
            <a:ext cx="2030349" cy="319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8115" y="208788"/>
            <a:ext cx="5548884" cy="926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3271" y="297179"/>
            <a:ext cx="2068068" cy="387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116" y="327406"/>
            <a:ext cx="2007997" cy="3267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81443" y="309372"/>
            <a:ext cx="1738883" cy="3749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1289" y="339597"/>
            <a:ext cx="1678051" cy="3145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65464" y="306324"/>
            <a:ext cx="246888" cy="3627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05722" y="345693"/>
            <a:ext cx="167640" cy="284480"/>
          </a:xfrm>
          <a:custGeom>
            <a:avLst/>
            <a:gdLst/>
            <a:ahLst/>
            <a:cxnLst/>
            <a:rect l="l" t="t" r="r" b="b"/>
            <a:pathLst>
              <a:path w="167640" h="284480">
                <a:moveTo>
                  <a:pt x="101346" y="0"/>
                </a:moveTo>
                <a:lnTo>
                  <a:pt x="99822" y="253"/>
                </a:lnTo>
                <a:lnTo>
                  <a:pt x="95123" y="5969"/>
                </a:lnTo>
                <a:lnTo>
                  <a:pt x="95123" y="7620"/>
                </a:lnTo>
                <a:lnTo>
                  <a:pt x="115458" y="34575"/>
                </a:lnTo>
                <a:lnTo>
                  <a:pt x="129984" y="65341"/>
                </a:lnTo>
                <a:lnTo>
                  <a:pt x="138699" y="99917"/>
                </a:lnTo>
                <a:lnTo>
                  <a:pt x="141604" y="138302"/>
                </a:lnTo>
                <a:lnTo>
                  <a:pt x="140960" y="159781"/>
                </a:lnTo>
                <a:lnTo>
                  <a:pt x="135764" y="197881"/>
                </a:lnTo>
                <a:lnTo>
                  <a:pt x="117014" y="245998"/>
                </a:lnTo>
                <a:lnTo>
                  <a:pt x="95123" y="277113"/>
                </a:lnTo>
                <a:lnTo>
                  <a:pt x="95123" y="278891"/>
                </a:lnTo>
                <a:lnTo>
                  <a:pt x="100837" y="283844"/>
                </a:lnTo>
                <a:lnTo>
                  <a:pt x="102616" y="283971"/>
                </a:lnTo>
                <a:lnTo>
                  <a:pt x="117715" y="269732"/>
                </a:lnTo>
                <a:lnTo>
                  <a:pt x="141960" y="237537"/>
                </a:lnTo>
                <a:lnTo>
                  <a:pt x="158370" y="200844"/>
                </a:lnTo>
                <a:lnTo>
                  <a:pt x="166614" y="161843"/>
                </a:lnTo>
                <a:lnTo>
                  <a:pt x="167640" y="141604"/>
                </a:lnTo>
                <a:lnTo>
                  <a:pt x="166282" y="117052"/>
                </a:lnTo>
                <a:lnTo>
                  <a:pt x="155424" y="73185"/>
                </a:lnTo>
                <a:lnTo>
                  <a:pt x="135064" y="36629"/>
                </a:lnTo>
                <a:lnTo>
                  <a:pt x="112775" y="9717"/>
                </a:lnTo>
                <a:lnTo>
                  <a:pt x="101346" y="0"/>
                </a:lnTo>
                <a:close/>
              </a:path>
              <a:path w="167640" h="284480">
                <a:moveTo>
                  <a:pt x="66294" y="0"/>
                </a:moveTo>
                <a:lnTo>
                  <a:pt x="36068" y="31750"/>
                </a:lnTo>
                <a:lnTo>
                  <a:pt x="14761" y="67700"/>
                </a:lnTo>
                <a:lnTo>
                  <a:pt x="2381" y="109235"/>
                </a:lnTo>
                <a:lnTo>
                  <a:pt x="0" y="141604"/>
                </a:lnTo>
                <a:lnTo>
                  <a:pt x="1069" y="162343"/>
                </a:lnTo>
                <a:lnTo>
                  <a:pt x="9590" y="201916"/>
                </a:lnTo>
                <a:lnTo>
                  <a:pt x="26376" y="238537"/>
                </a:lnTo>
                <a:lnTo>
                  <a:pt x="50379" y="270160"/>
                </a:lnTo>
                <a:lnTo>
                  <a:pt x="65024" y="283971"/>
                </a:lnTo>
                <a:lnTo>
                  <a:pt x="66801" y="283844"/>
                </a:lnTo>
                <a:lnTo>
                  <a:pt x="72390" y="278891"/>
                </a:lnTo>
                <a:lnTo>
                  <a:pt x="72517" y="277113"/>
                </a:lnTo>
                <a:lnTo>
                  <a:pt x="60612" y="261635"/>
                </a:lnTo>
                <a:lnTo>
                  <a:pt x="50625" y="246062"/>
                </a:lnTo>
                <a:lnTo>
                  <a:pt x="31928" y="197989"/>
                </a:lnTo>
                <a:lnTo>
                  <a:pt x="26697" y="159801"/>
                </a:lnTo>
                <a:lnTo>
                  <a:pt x="26034" y="138302"/>
                </a:lnTo>
                <a:lnTo>
                  <a:pt x="28940" y="99917"/>
                </a:lnTo>
                <a:lnTo>
                  <a:pt x="37655" y="65341"/>
                </a:lnTo>
                <a:lnTo>
                  <a:pt x="52181" y="34575"/>
                </a:lnTo>
                <a:lnTo>
                  <a:pt x="72517" y="7620"/>
                </a:lnTo>
                <a:lnTo>
                  <a:pt x="72517" y="5969"/>
                </a:lnTo>
                <a:lnTo>
                  <a:pt x="67945" y="253"/>
                </a:lnTo>
                <a:lnTo>
                  <a:pt x="66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00845" y="345693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223" y="0"/>
                </a:moveTo>
                <a:lnTo>
                  <a:pt x="39941" y="36629"/>
                </a:lnTo>
                <a:lnTo>
                  <a:pt x="60301" y="73185"/>
                </a:lnTo>
                <a:lnTo>
                  <a:pt x="71159" y="117052"/>
                </a:lnTo>
                <a:lnTo>
                  <a:pt x="72517" y="141604"/>
                </a:lnTo>
                <a:lnTo>
                  <a:pt x="71491" y="161843"/>
                </a:lnTo>
                <a:lnTo>
                  <a:pt x="63247" y="200844"/>
                </a:lnTo>
                <a:lnTo>
                  <a:pt x="46837" y="237537"/>
                </a:lnTo>
                <a:lnTo>
                  <a:pt x="22592" y="269732"/>
                </a:lnTo>
                <a:lnTo>
                  <a:pt x="7493" y="283971"/>
                </a:lnTo>
                <a:lnTo>
                  <a:pt x="5714" y="283844"/>
                </a:lnTo>
                <a:lnTo>
                  <a:pt x="0" y="278891"/>
                </a:lnTo>
                <a:lnTo>
                  <a:pt x="0" y="277113"/>
                </a:lnTo>
                <a:lnTo>
                  <a:pt x="11904" y="261616"/>
                </a:lnTo>
                <a:lnTo>
                  <a:pt x="21891" y="245998"/>
                </a:lnTo>
                <a:lnTo>
                  <a:pt x="40641" y="197881"/>
                </a:lnTo>
                <a:lnTo>
                  <a:pt x="45837" y="159781"/>
                </a:lnTo>
                <a:lnTo>
                  <a:pt x="46481" y="138302"/>
                </a:lnTo>
                <a:lnTo>
                  <a:pt x="43576" y="99917"/>
                </a:lnTo>
                <a:lnTo>
                  <a:pt x="34861" y="65341"/>
                </a:lnTo>
                <a:lnTo>
                  <a:pt x="20335" y="34575"/>
                </a:lnTo>
                <a:lnTo>
                  <a:pt x="0" y="7620"/>
                </a:lnTo>
                <a:lnTo>
                  <a:pt x="0" y="5969"/>
                </a:lnTo>
                <a:lnTo>
                  <a:pt x="4699" y="253"/>
                </a:lnTo>
                <a:lnTo>
                  <a:pt x="622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05722" y="345693"/>
            <a:ext cx="73025" cy="284480"/>
          </a:xfrm>
          <a:custGeom>
            <a:avLst/>
            <a:gdLst/>
            <a:ahLst/>
            <a:cxnLst/>
            <a:rect l="l" t="t" r="r" b="b"/>
            <a:pathLst>
              <a:path w="73025" h="284480">
                <a:moveTo>
                  <a:pt x="66294" y="0"/>
                </a:moveTo>
                <a:lnTo>
                  <a:pt x="67945" y="253"/>
                </a:lnTo>
                <a:lnTo>
                  <a:pt x="72517" y="5969"/>
                </a:lnTo>
                <a:lnTo>
                  <a:pt x="72517" y="7620"/>
                </a:lnTo>
                <a:lnTo>
                  <a:pt x="52181" y="34575"/>
                </a:lnTo>
                <a:lnTo>
                  <a:pt x="37655" y="65341"/>
                </a:lnTo>
                <a:lnTo>
                  <a:pt x="28940" y="99917"/>
                </a:lnTo>
                <a:lnTo>
                  <a:pt x="26034" y="138302"/>
                </a:lnTo>
                <a:lnTo>
                  <a:pt x="26697" y="159801"/>
                </a:lnTo>
                <a:lnTo>
                  <a:pt x="31928" y="197989"/>
                </a:lnTo>
                <a:lnTo>
                  <a:pt x="50625" y="246062"/>
                </a:lnTo>
                <a:lnTo>
                  <a:pt x="72517" y="277113"/>
                </a:lnTo>
                <a:lnTo>
                  <a:pt x="72390" y="278891"/>
                </a:lnTo>
                <a:lnTo>
                  <a:pt x="66801" y="283844"/>
                </a:lnTo>
                <a:lnTo>
                  <a:pt x="65024" y="283971"/>
                </a:lnTo>
                <a:lnTo>
                  <a:pt x="50379" y="270160"/>
                </a:lnTo>
                <a:lnTo>
                  <a:pt x="26376" y="238537"/>
                </a:lnTo>
                <a:lnTo>
                  <a:pt x="9590" y="201916"/>
                </a:lnTo>
                <a:lnTo>
                  <a:pt x="1069" y="162343"/>
                </a:lnTo>
                <a:lnTo>
                  <a:pt x="0" y="141604"/>
                </a:lnTo>
                <a:lnTo>
                  <a:pt x="595" y="124938"/>
                </a:lnTo>
                <a:lnTo>
                  <a:pt x="9525" y="80771"/>
                </a:lnTo>
                <a:lnTo>
                  <a:pt x="28045" y="43178"/>
                </a:lnTo>
                <a:lnTo>
                  <a:pt x="52181" y="12684"/>
                </a:lnTo>
                <a:lnTo>
                  <a:pt x="59481" y="5550"/>
                </a:lnTo>
                <a:lnTo>
                  <a:pt x="6629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3271" y="664463"/>
            <a:ext cx="1248155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3116" y="695451"/>
            <a:ext cx="1187450" cy="2435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35040" y="662940"/>
            <a:ext cx="1516380" cy="3718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6154" y="693166"/>
            <a:ext cx="1454912" cy="311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675131"/>
            <a:ext cx="527303" cy="2941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90408" y="705358"/>
            <a:ext cx="467614" cy="23342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9495" y="662940"/>
            <a:ext cx="653796" cy="3063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9976" y="693166"/>
            <a:ext cx="592963" cy="245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22435" y="675131"/>
            <a:ext cx="527303" cy="2941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52281" y="705358"/>
            <a:ext cx="467614" cy="23342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02495" y="664463"/>
            <a:ext cx="716279" cy="3855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32976" y="695451"/>
            <a:ext cx="655066" cy="32448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1920" y="1072896"/>
            <a:ext cx="760476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2651" y="1143127"/>
            <a:ext cx="5530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1920" y="1408175"/>
            <a:ext cx="1080516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0580" y="1408175"/>
            <a:ext cx="760476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9200" y="1408175"/>
            <a:ext cx="473963" cy="623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920" y="1743455"/>
            <a:ext cx="2357628" cy="6233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920" y="2078735"/>
            <a:ext cx="2484120" cy="6233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920" y="2414016"/>
            <a:ext cx="2484120" cy="62331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1920" y="2749295"/>
            <a:ext cx="1080516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580" y="2749295"/>
            <a:ext cx="760476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9200" y="2749295"/>
            <a:ext cx="473963" cy="623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82651" y="1478406"/>
            <a:ext cx="21393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print(Dic) 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##Dic.pop(key) 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print(Dic.pop(3))  print(Dic.pop(4)) 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print(Dic)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1920" y="3084576"/>
            <a:ext cx="697992" cy="62331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8055" y="3084576"/>
            <a:ext cx="1959864" cy="62331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82651" y="3155061"/>
            <a:ext cx="4315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##Dic.popitem() Delete last</a:t>
            </a:r>
            <a:r>
              <a:rPr sz="2200" b="1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item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1920" y="3419855"/>
            <a:ext cx="760476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920" y="3755135"/>
            <a:ext cx="1080516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0580" y="3755135"/>
            <a:ext cx="1897380" cy="62331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56104" y="3755135"/>
            <a:ext cx="678180" cy="6233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1920" y="4090415"/>
            <a:ext cx="1080516" cy="6233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" y="4090415"/>
            <a:ext cx="1897380" cy="62331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56104" y="4090415"/>
            <a:ext cx="678180" cy="62331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1920" y="4425696"/>
            <a:ext cx="1080516" cy="6233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0580" y="4425696"/>
            <a:ext cx="760476" cy="6233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19200" y="4425696"/>
            <a:ext cx="473963" cy="623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1920" y="4760976"/>
            <a:ext cx="697992" cy="62331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8055" y="4760976"/>
            <a:ext cx="1533144" cy="6233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09344" y="4760976"/>
            <a:ext cx="2711196" cy="62331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920" y="5096255"/>
            <a:ext cx="760476" cy="6233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1920" y="5431535"/>
            <a:ext cx="1490472" cy="6233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0536" y="5431535"/>
            <a:ext cx="576072" cy="6233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2651" y="5167121"/>
            <a:ext cx="5530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Dic.clear()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1920" y="5766815"/>
            <a:ext cx="1080516" cy="6233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0580" y="5766815"/>
            <a:ext cx="760476" cy="6233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19200" y="5766815"/>
            <a:ext cx="473963" cy="6233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877692" y="1487550"/>
            <a:ext cx="5672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006FC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2: 'C++', 3: 'HTML', 4:</a:t>
            </a:r>
            <a:r>
              <a:rPr sz="2200" b="1" spc="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'PYTHON'}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77692" y="2158111"/>
            <a:ext cx="254063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145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HTML  P</a:t>
            </a:r>
            <a:r>
              <a:rPr sz="2200" b="1" spc="-15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THON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006FC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2:</a:t>
            </a:r>
            <a:r>
              <a:rPr sz="2200" b="1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'C++'}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2651" y="3490340"/>
            <a:ext cx="5530215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300" spc="-15" baseline="1262" dirty="0">
                <a:solidFill>
                  <a:srgbClr val="001F5F"/>
                </a:solidFill>
                <a:latin typeface="Trebuchet MS"/>
                <a:cs typeface="Trebuchet MS"/>
              </a:rPr>
              <a:t>print(Dic.popitem())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(4,</a:t>
            </a:r>
            <a:r>
              <a:rPr sz="2200" b="1" spc="-2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'PYTHON')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-15" baseline="1262" dirty="0">
                <a:solidFill>
                  <a:srgbClr val="001F5F"/>
                </a:solidFill>
                <a:latin typeface="Trebuchet MS"/>
                <a:cs typeface="Trebuchet MS"/>
              </a:rPr>
              <a:t>print(Dic.popitem())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(3,</a:t>
            </a:r>
            <a:r>
              <a:rPr sz="2200" b="1" spc="-2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'HTML')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2651" y="4505705"/>
            <a:ext cx="5135245" cy="68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95"/>
              </a:spcBef>
              <a:tabLst>
                <a:tab pos="2607310" algn="l"/>
              </a:tabLst>
            </a:pPr>
            <a:r>
              <a:rPr sz="3300" spc="-7" baseline="1262" dirty="0">
                <a:solidFill>
                  <a:srgbClr val="001F5F"/>
                </a:solidFill>
                <a:latin typeface="Trebuchet MS"/>
                <a:cs typeface="Trebuchet MS"/>
              </a:rPr>
              <a:t>print(Dic)	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006FC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2:</a:t>
            </a:r>
            <a:r>
              <a:rPr sz="2200" b="1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'C++'}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605"/>
              </a:lnSpc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##Dic.clear() Delete all</a:t>
            </a:r>
            <a:r>
              <a:rPr sz="2200" b="1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Items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651" y="5847079"/>
            <a:ext cx="2861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7310" algn="l"/>
              </a:tabLst>
            </a:pPr>
            <a:r>
              <a:rPr sz="3300" spc="-15" baseline="1262" dirty="0">
                <a:solidFill>
                  <a:srgbClr val="001F5F"/>
                </a:solidFill>
                <a:latin typeface="Trebuchet MS"/>
                <a:cs typeface="Trebuchet MS"/>
              </a:rPr>
              <a:t>print</a:t>
            </a:r>
            <a:r>
              <a:rPr sz="3300" spc="-7" baseline="1262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3300" spc="-15" baseline="1262" dirty="0">
                <a:solidFill>
                  <a:srgbClr val="001F5F"/>
                </a:solidFill>
                <a:latin typeface="Trebuchet MS"/>
                <a:cs typeface="Trebuchet MS"/>
              </a:rPr>
              <a:t>Di</a:t>
            </a:r>
            <a:r>
              <a:rPr sz="3300" baseline="1262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3300" spc="-7" baseline="1262" dirty="0">
                <a:solidFill>
                  <a:srgbClr val="001F5F"/>
                </a:solidFill>
                <a:latin typeface="Trebuchet MS"/>
                <a:cs typeface="Trebuchet MS"/>
              </a:rPr>
              <a:t>)</a:t>
            </a:r>
            <a:r>
              <a:rPr sz="3300" baseline="1262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109715" y="2039111"/>
            <a:ext cx="5805170" cy="3477895"/>
          </a:xfrm>
          <a:custGeom>
            <a:avLst/>
            <a:gdLst/>
            <a:ahLst/>
            <a:cxnLst/>
            <a:rect l="l" t="t" r="r" b="b"/>
            <a:pathLst>
              <a:path w="5805170" h="3477895">
                <a:moveTo>
                  <a:pt x="0" y="3477767"/>
                </a:moveTo>
                <a:lnTo>
                  <a:pt x="5804916" y="3477767"/>
                </a:lnTo>
                <a:lnTo>
                  <a:pt x="5804916" y="0"/>
                </a:lnTo>
                <a:lnTo>
                  <a:pt x="0" y="0"/>
                </a:lnTo>
                <a:lnTo>
                  <a:pt x="0" y="3477767"/>
                </a:lnTo>
                <a:close/>
              </a:path>
            </a:pathLst>
          </a:custGeom>
          <a:ln w="9144">
            <a:solidFill>
              <a:srgbClr val="2C3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27420" y="1994916"/>
            <a:ext cx="1187196" cy="6233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2759" y="1994916"/>
            <a:ext cx="778764" cy="62331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49668" y="1994916"/>
            <a:ext cx="1059179" cy="62331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27420" y="2330195"/>
            <a:ext cx="760476" cy="623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27420" y="2665476"/>
            <a:ext cx="845820" cy="62331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01384" y="2665476"/>
            <a:ext cx="760476" cy="623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90004" y="2665476"/>
            <a:ext cx="722376" cy="62331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27420" y="3000755"/>
            <a:ext cx="1080516" cy="62331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36080" y="3000755"/>
            <a:ext cx="760476" cy="623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24700" y="3000755"/>
            <a:ext cx="473964" cy="62331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27420" y="3336035"/>
            <a:ext cx="845820" cy="62331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01384" y="3336035"/>
            <a:ext cx="760476" cy="623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90004" y="3336035"/>
            <a:ext cx="722376" cy="62331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27420" y="3671315"/>
            <a:ext cx="1080516" cy="62331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36080" y="3671315"/>
            <a:ext cx="760476" cy="6233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24700" y="3671315"/>
            <a:ext cx="560831" cy="62331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27420" y="4006596"/>
            <a:ext cx="1187196" cy="6233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42759" y="4006596"/>
            <a:ext cx="778764" cy="62331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17307" y="4006596"/>
            <a:ext cx="2616707" cy="6233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27420" y="4341876"/>
            <a:ext cx="760476" cy="6233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27420" y="4677155"/>
            <a:ext cx="845820" cy="62331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01384" y="4677155"/>
            <a:ext cx="760476" cy="6233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27420" y="5012435"/>
            <a:ext cx="1080516" cy="62331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36080" y="5012435"/>
            <a:ext cx="760476" cy="6233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24700" y="5012435"/>
            <a:ext cx="1540763" cy="62331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93607" y="5012435"/>
            <a:ext cx="760476" cy="6233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682228" y="5012435"/>
            <a:ext cx="2225039" cy="62331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189345" y="2065400"/>
            <a:ext cx="557339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##del</a:t>
            </a:r>
            <a:r>
              <a:rPr sz="22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Dic[key]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  <a:spcBef>
                <a:spcPts val="5"/>
              </a:spcBef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del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Dic[3]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</a:pPr>
            <a:r>
              <a:rPr sz="3300" spc="-7" baseline="-5050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{1: </a:t>
            </a:r>
            <a:r>
              <a:rPr sz="2200" b="1" spc="-55" dirty="0">
                <a:solidFill>
                  <a:srgbClr val="006FC0"/>
                </a:solidFill>
                <a:latin typeface="Trebuchet MS"/>
                <a:cs typeface="Trebuchet MS"/>
              </a:rPr>
              <a:t>'JAVA',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2: 'C++', 4:</a:t>
            </a:r>
            <a:r>
              <a:rPr sz="2200" b="1" spc="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'PYTHON'}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  <a:spcBef>
                <a:spcPts val="180"/>
              </a:spcBef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del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Dic[1]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ts val="2550"/>
              </a:lnSpc>
            </a:pPr>
            <a:r>
              <a:rPr sz="3300" spc="-7" baseline="-5050" dirty="0">
                <a:solidFill>
                  <a:srgbClr val="001F5F"/>
                </a:solidFill>
                <a:latin typeface="Trebuchet MS"/>
                <a:cs typeface="Trebuchet MS"/>
              </a:rPr>
              <a:t>print(Dic) </a:t>
            </a:r>
            <a:r>
              <a:rPr sz="2200" b="1" spc="-10" dirty="0">
                <a:solidFill>
                  <a:srgbClr val="006FC0"/>
                </a:solidFill>
                <a:latin typeface="Trebuchet MS"/>
                <a:cs typeface="Trebuchet MS"/>
              </a:rPr>
              <a:t>{2: 'C++',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4:</a:t>
            </a:r>
            <a:r>
              <a:rPr sz="2200" b="1" spc="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rebuchet MS"/>
                <a:cs typeface="Trebuchet MS"/>
              </a:rPr>
              <a:t>'PYTHON'}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402715" algn="l"/>
              </a:tabLst>
            </a:pP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##del</a:t>
            </a:r>
            <a:r>
              <a:rPr sz="2200" b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Dic	delete</a:t>
            </a:r>
            <a:r>
              <a:rPr sz="2200" b="1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rebuchet MS"/>
                <a:cs typeface="Trebuchet MS"/>
              </a:rPr>
              <a:t>dictionary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Dic={1:"JAVA",2:"C++",3:"HTML",4:"PYTHON"}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del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Dic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print(Dic)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#Error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'Dic' is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not</a:t>
            </a:r>
            <a:r>
              <a:rPr sz="2200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defined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6200" y="6286498"/>
            <a:ext cx="876300" cy="495300"/>
          </a:xfrm>
          <a:custGeom>
            <a:avLst/>
            <a:gdLst/>
            <a:ahLst/>
            <a:cxnLst/>
            <a:rect l="l" t="t" r="r" b="b"/>
            <a:pathLst>
              <a:path w="876300" h="495300">
                <a:moveTo>
                  <a:pt x="0" y="495299"/>
                </a:moveTo>
                <a:lnTo>
                  <a:pt x="876300" y="495299"/>
                </a:lnTo>
                <a:lnTo>
                  <a:pt x="876300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23189" y="6138773"/>
            <a:ext cx="382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3642</Words>
  <Application>Microsoft Office PowerPoint</Application>
  <PresentationFormat>Widescreen</PresentationFormat>
  <Paragraphs>299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Times New Roman</vt:lpstr>
      <vt:lpstr>Trebuchet MS</vt:lpstr>
      <vt:lpstr>Wingdings</vt:lpstr>
      <vt:lpstr>Office Theme</vt:lpstr>
      <vt:lpstr>PowerPoint Presentation</vt:lpstr>
      <vt:lpstr>Keys  VALUE</vt:lpstr>
      <vt:lpstr>Dic={} print(Dic)</vt:lpstr>
      <vt:lpstr>PowerPoint Presentation</vt:lpstr>
      <vt:lpstr>dict=  ([ (&lt;key&gt;, &lt;value&gt;),  (&lt;key&gt;, &lt;value),</vt:lpstr>
      <vt:lpstr>PowerPoint Presentation</vt:lpstr>
      <vt:lpstr>PowerPoint Presentation</vt:lpstr>
      <vt:lpstr>PowerPoint Presentation</vt:lpstr>
      <vt:lpstr>PowerPoint Presentation</vt:lpstr>
      <vt:lpstr>#Create List of Items,Keys and Values  Dic={1:"JAVA",2:"C++",3:"HTML",4:"PYTHON"} print(Dic) {1: 'JAVA', 2: 'C++', 3: 'HTML', 4: 'PYTHON'}</vt:lpstr>
      <vt:lpstr>Dic={1:"JAVA",2:"C++",3:"HTML",4:"PYTHON"} lang = Dic.setdefault(4)  print(Dic)</vt:lpstr>
      <vt:lpstr>{key: value for (key, value) in zip(keys, values) }</vt:lpstr>
      <vt:lpstr>D={1:"JAVA",2:"C++",3:"HTML",4:"PYTHON"}</vt:lpstr>
      <vt:lpstr>{key: value for (key, value) in zip(keys, values) }</vt:lpstr>
      <vt:lpstr>{key: value for (key, value) in zip(keys, values) 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module:9</dc:title>
  <dc:creator>Rajesh Ji</dc:creator>
  <cp:lastModifiedBy>Nihar Ranjan Bhuyan</cp:lastModifiedBy>
  <cp:revision>4</cp:revision>
  <dcterms:created xsi:type="dcterms:W3CDTF">2020-07-16T06:38:07Z</dcterms:created>
  <dcterms:modified xsi:type="dcterms:W3CDTF">2020-11-17T16:45:28Z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2020-07-16T00:00:00Z</vt:filetime>
  </property>
</Properties>
</file>