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503" r:id="rId2"/>
    <p:sldId id="785" r:id="rId3"/>
    <p:sldId id="1170" r:id="rId4"/>
    <p:sldId id="971" r:id="rId5"/>
    <p:sldId id="11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66"/>
    <a:srgbClr val="CC00CC"/>
    <a:srgbClr val="006600"/>
    <a:srgbClr val="660033"/>
    <a:srgbClr val="0000FF"/>
    <a:srgbClr val="990033"/>
    <a:srgbClr val="FF5050"/>
    <a:srgbClr val="66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88530" autoAdjust="0"/>
  </p:normalViewPr>
  <p:slideViewPr>
    <p:cSldViewPr>
      <p:cViewPr varScale="1">
        <p:scale>
          <a:sx n="76" d="100"/>
          <a:sy n="76" d="100"/>
        </p:scale>
        <p:origin x="165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4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016F2-B6ED-42E5-8E54-3C6B19592197}" type="datetimeFigureOut">
              <a:rPr lang="en-US" smtClean="0"/>
              <a:pPr/>
              <a:t>6/23/2020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5696F-DCF2-4690-8A98-9515D05694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54763-DEE3-4C80-8709-AD268736AE5C}" type="datetimeFigureOut">
              <a:rPr lang="en-US" smtClean="0"/>
              <a:pPr/>
              <a:t>6/23/2020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8E3DC-0B46-48CA-85FC-1799844C021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1472" y="5214950"/>
            <a:ext cx="8143932" cy="128588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- XIV</a:t>
            </a:r>
            <a:br>
              <a:rPr lang="en-US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ON MY SQL</a:t>
            </a:r>
          </a:p>
        </p:txBody>
      </p:sp>
      <p:pic>
        <p:nvPicPr>
          <p:cNvPr id="1026" name="Picture 2" descr="C:\Users\AdmOfficer\Desktop\cloud-sql-database-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1071546"/>
            <a:ext cx="3643338" cy="3643338"/>
          </a:xfrm>
          <a:prstGeom prst="rect">
            <a:avLst/>
          </a:prstGeom>
          <a:noFill/>
        </p:spPr>
      </p:pic>
      <p:pic>
        <p:nvPicPr>
          <p:cNvPr id="1028" name="Picture 4" descr="C:\Users\AdmOfficer\Desktop\mysqlpic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214422"/>
            <a:ext cx="3071834" cy="30718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71604" y="285728"/>
            <a:ext cx="6929486" cy="785818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14350" indent="-514350"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4" name="Oval 3"/>
          <p:cNvSpPr/>
          <p:nvPr/>
        </p:nvSpPr>
        <p:spPr>
          <a:xfrm>
            <a:off x="285720" y="428604"/>
            <a:ext cx="1500198" cy="1500198"/>
          </a:xfrm>
          <a:prstGeom prst="ellipse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50800" dir="5400000" algn="ctr" rotWithShape="0">
              <a:schemeClr val="accent6">
                <a:lumMod val="60000"/>
                <a:lumOff val="40000"/>
              </a:schemeClr>
            </a:outerShdw>
          </a:effectLst>
          <a:scene3d>
            <a:camera prst="perspectiveRelaxed"/>
            <a:lightRig rig="threePt" dir="t"/>
          </a:scene3d>
          <a:sp3d extrusionH="254000">
            <a:bevelT w="508000" h="635000" prst="cross"/>
            <a:bevelB w="0" h="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8120" y="1866888"/>
            <a:ext cx="8286808" cy="4205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	In the previous classes we have discussed about </a:t>
            </a:r>
            <a:r>
              <a:rPr kumimoji="0" lang="en-I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MYSQL and commands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in continuation to that, we see some more SQL commands.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00034" y="1571612"/>
            <a:ext cx="8286808" cy="2214578"/>
          </a:xfrm>
        </p:spPr>
        <p:txBody>
          <a:bodyPr>
            <a:noAutofit/>
          </a:bodyPr>
          <a:lstStyle/>
          <a:p>
            <a:pPr lvl="1" algn="just">
              <a:buNone/>
            </a:pP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ORDER BY clause is used to sort the records of the table.</a:t>
            </a:r>
            <a:endParaRPr lang="en-IN" sz="3200" b="1" dirty="0"/>
          </a:p>
        </p:txBody>
      </p:sp>
      <p:sp>
        <p:nvSpPr>
          <p:cNvPr id="5" name="Oval 4"/>
          <p:cNvSpPr/>
          <p:nvPr/>
        </p:nvSpPr>
        <p:spPr>
          <a:xfrm>
            <a:off x="500034" y="428604"/>
            <a:ext cx="1571636" cy="1000132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50800" dist="50800" dir="5400000" algn="ctr" rotWithShape="0">
              <a:schemeClr val="accent6">
                <a:lumMod val="60000"/>
                <a:lumOff val="40000"/>
              </a:schemeClr>
            </a:outerShdw>
          </a:effectLst>
          <a:scene3d>
            <a:camera prst="perspectiveHeroicExtremeRightFacing"/>
            <a:lightRig rig="threePt" dir="t"/>
          </a:scene3d>
          <a:sp3d extrusionH="254000">
            <a:bevelT w="508000" h="635000" prst="cross"/>
            <a:bevelB w="0" h="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28794" y="357166"/>
            <a:ext cx="6715172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	ORDER</a:t>
            </a:r>
            <a:r>
              <a:rPr kumimoji="0" lang="en-IN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BY CLAUSE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28662" y="3214686"/>
            <a:ext cx="7858180" cy="785818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14350" indent="-514350"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DATABASE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0232" y="3143248"/>
            <a:ext cx="5357850" cy="78581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13589</TotalTime>
  <Words>67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CHAPTER - XIV MORE ON MY SQL</vt:lpstr>
      <vt:lpstr>INTRODUCTION</vt:lpstr>
      <vt:lpstr>PowerPoint Presentation</vt:lpstr>
      <vt:lpstr>ADVANTAGES OF DATABASE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Nihar Ranjan Bhuyan</cp:lastModifiedBy>
  <cp:revision>1410</cp:revision>
  <dcterms:created xsi:type="dcterms:W3CDTF">2013-08-21T19:17:07Z</dcterms:created>
  <dcterms:modified xsi:type="dcterms:W3CDTF">2020-06-23T14:01:51Z</dcterms:modified>
</cp:coreProperties>
</file>