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0"/>
  </p:notesMasterIdLst>
  <p:sldIdLst>
    <p:sldId id="264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42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164086"/>
            <a:ext cx="11338560" cy="2190115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358641"/>
            <a:ext cx="11338560" cy="822960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473" y="5177194"/>
            <a:ext cx="3493008" cy="449570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5920" y="5188615"/>
            <a:ext cx="768096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2640" y="1717040"/>
            <a:ext cx="3291840" cy="43815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156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32" y="5636833"/>
            <a:ext cx="12986441" cy="983226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8072" y="1129728"/>
            <a:ext cx="12986208" cy="417379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6620059"/>
            <a:ext cx="12984480" cy="842363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209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4239"/>
            <a:ext cx="12984480" cy="3362960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378960"/>
            <a:ext cx="12156619" cy="1198880"/>
          </a:xfrm>
        </p:spPr>
        <p:txBody>
          <a:bodyPr anchor="ctr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782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1" y="904240"/>
            <a:ext cx="12181840" cy="3125394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64638" y="4038668"/>
            <a:ext cx="11511283" cy="53333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751835"/>
            <a:ext cx="12181840" cy="815845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112014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81076" y="324154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393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94" y="1349642"/>
            <a:ext cx="12175423" cy="3014202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0" y="4377979"/>
            <a:ext cx="12173585" cy="1199862"/>
          </a:xfrm>
        </p:spPr>
        <p:txBody>
          <a:bodyPr anchor="t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4660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466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55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64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42496"/>
            <a:ext cx="4147718" cy="74078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22959" y="3485478"/>
            <a:ext cx="4147718" cy="397695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2560" y="2641600"/>
            <a:ext cx="4147718" cy="751841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240230" y="3484880"/>
            <a:ext cx="4147718" cy="3977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62160" y="2631439"/>
            <a:ext cx="4147718" cy="751841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662161" y="3485478"/>
            <a:ext cx="4147718" cy="397695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308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26342" y="5029201"/>
            <a:ext cx="4141898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26342" y="2834640"/>
            <a:ext cx="4141898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26342" y="5848518"/>
            <a:ext cx="4141898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9116" y="5029201"/>
            <a:ext cx="4138722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249116" y="2834640"/>
            <a:ext cx="4138723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49117" y="5848516"/>
            <a:ext cx="4138722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59678" y="5029201"/>
            <a:ext cx="4147763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59826" y="2834640"/>
            <a:ext cx="4137454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59678" y="5848514"/>
            <a:ext cx="4142934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562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2633471"/>
            <a:ext cx="12984480" cy="4828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09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8560" y="894080"/>
            <a:ext cx="2468880" cy="46837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894081"/>
            <a:ext cx="9845041" cy="4683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5930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1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9671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65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43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904240"/>
            <a:ext cx="12984479" cy="3362322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4370071"/>
            <a:ext cx="12588240" cy="1146810"/>
          </a:xfrm>
        </p:spPr>
        <p:txBody>
          <a:bodyPr>
            <a:normAutofit/>
          </a:bodyPr>
          <a:lstStyle>
            <a:lvl1pPr marL="0" indent="0" algn="r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2"/>
            <a:ext cx="8389790" cy="4368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580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633471"/>
            <a:ext cx="6400800" cy="48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33471"/>
            <a:ext cx="6400800" cy="48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0" y="914400"/>
            <a:ext cx="10332720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91" y="2620563"/>
            <a:ext cx="6095989" cy="988694"/>
          </a:xfrm>
        </p:spPr>
        <p:txBody>
          <a:bodyPr anchor="b">
            <a:norm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1" y="3759200"/>
            <a:ext cx="6374130" cy="370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60" y="2620563"/>
            <a:ext cx="6126480" cy="988694"/>
          </a:xfrm>
        </p:spPr>
        <p:txBody>
          <a:bodyPr anchor="b">
            <a:norm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759200"/>
            <a:ext cx="6400800" cy="370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737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575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868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4937760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698" y="896111"/>
            <a:ext cx="7812742" cy="65663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4937760" cy="371338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5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8247888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3486" y="901490"/>
            <a:ext cx="4373954" cy="6560932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8247888" cy="371338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38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1729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0" y="917247"/>
            <a:ext cx="10332720" cy="155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33473"/>
            <a:ext cx="12984480" cy="48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14432" y="7627621"/>
            <a:ext cx="349300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627015"/>
            <a:ext cx="9326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0" y="45720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44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hf sldNum="0" hdr="0" ftr="0" dt="0"/>
  <p:txStyles>
    <p:titleStyle>
      <a:lvl1pPr algn="r" defTabSz="109728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EA4291-0ECC-4086-1A64-68D854D1A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439" y="2230244"/>
            <a:ext cx="10972800" cy="1360449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Ecommerce store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E664B93-6CEE-CFEA-15FA-35D26C77F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995" y="4638907"/>
            <a:ext cx="5118410" cy="259823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                By: 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S.Jayadritha-21MIC7114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C.Rishik-21MIC7045</a:t>
            </a:r>
          </a:p>
        </p:txBody>
      </p:sp>
    </p:spTree>
    <p:extLst>
      <p:ext uri="{BB962C8B-B14F-4D97-AF65-F5344CB8AC3E}">
        <p14:creationId xmlns:p14="http://schemas.microsoft.com/office/powerpoint/2010/main" val="103364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6319599" y="1048216"/>
            <a:ext cx="6968966" cy="11262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59"/>
              </a:lnSpc>
              <a:buNone/>
            </a:pPr>
            <a:r>
              <a:rPr lang="en-US" sz="5487" b="1" u="sng" kern="0" spc="-55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Ecommerce Store</a:t>
            </a:r>
            <a:endParaRPr lang="en-US" sz="5487" u="sng" dirty="0"/>
          </a:p>
        </p:txBody>
      </p:sp>
      <p:sp>
        <p:nvSpPr>
          <p:cNvPr id="6" name="Text 3"/>
          <p:cNvSpPr/>
          <p:nvPr/>
        </p:nvSpPr>
        <p:spPr>
          <a:xfrm>
            <a:off x="6319599" y="2375210"/>
            <a:ext cx="7477601" cy="35081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This project aims to develop a comprehensive, production-level online store with an integrated admin panel, leveraging modern web technologies to ensure a robust, scalable, and user-friendly application. The client-side application will be built using Flutter, a versatile UI toolkit from Google, while the server-side API will be implemented using Node.js, a powerful JavaScript runtime. The database will be powered by MongoDB, a flexible and scalable NoSQL database, to handle the dynamic nature of e-commerce data.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5860E4-634B-FE90-0F1B-1036154A9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4556"/>
            <a:ext cx="6085880" cy="634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294" y="1904166"/>
            <a:ext cx="6653802" cy="6665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u="sng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Requirements</a:t>
            </a:r>
            <a:endParaRPr lang="en-US" sz="3976" u="sng" dirty="0"/>
          </a:p>
        </p:txBody>
      </p:sp>
      <p:sp>
        <p:nvSpPr>
          <p:cNvPr id="5" name="Text 3"/>
          <p:cNvSpPr/>
          <p:nvPr/>
        </p:nvSpPr>
        <p:spPr>
          <a:xfrm>
            <a:off x="546413" y="2815373"/>
            <a:ext cx="4496242" cy="6665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Operating System</a:t>
            </a:r>
            <a:endParaRPr lang="en-US" sz="1988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546412" y="3372145"/>
            <a:ext cx="3668749" cy="8377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Server: Windows XP or later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546412" y="4114800"/>
            <a:ext cx="2999676" cy="6329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</a:t>
            </a:r>
            <a:endParaRPr lang="en-US" sz="1988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546412" y="4857456"/>
            <a:ext cx="4215160" cy="666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 DB and Mongo DB Atlas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546411" y="5658921"/>
            <a:ext cx="4496243" cy="461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Client</a:t>
            </a:r>
            <a:endParaRPr lang="en-US" sz="1988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546411" y="6255834"/>
            <a:ext cx="3401122" cy="16057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Microsoft Internet Explorer, Node.js, Express.js, Mongoose ODM for MongoDB</a:t>
            </a:r>
            <a:endParaRPr lang="en-US" sz="24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87" y="1336119"/>
            <a:ext cx="4526399" cy="55573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315200" y="1380886"/>
            <a:ext cx="5742878" cy="7797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u="sng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Hardware Requirements</a:t>
            </a:r>
            <a:endParaRPr lang="en-US" sz="3976" u="sng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8" y="1770756"/>
            <a:ext cx="6933836" cy="6212293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7593687" y="294322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7" name="Text 4"/>
          <p:cNvSpPr/>
          <p:nvPr/>
        </p:nvSpPr>
        <p:spPr>
          <a:xfrm>
            <a:off x="7785735" y="3003828"/>
            <a:ext cx="115729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386" dirty="0"/>
          </a:p>
        </p:txBody>
      </p:sp>
      <p:sp>
        <p:nvSpPr>
          <p:cNvPr id="8" name="Text 5"/>
          <p:cNvSpPr/>
          <p:nvPr/>
        </p:nvSpPr>
        <p:spPr>
          <a:xfrm>
            <a:off x="8315801" y="2943225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2400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Processor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8315801" y="3481030"/>
            <a:ext cx="38042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SDK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593687" y="428636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1" name="Text 8"/>
          <p:cNvSpPr/>
          <p:nvPr/>
        </p:nvSpPr>
        <p:spPr>
          <a:xfrm>
            <a:off x="7755731" y="4346972"/>
            <a:ext cx="175736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386" dirty="0"/>
          </a:p>
        </p:txBody>
      </p:sp>
      <p:sp>
        <p:nvSpPr>
          <p:cNvPr id="12" name="Text 9"/>
          <p:cNvSpPr/>
          <p:nvPr/>
        </p:nvSpPr>
        <p:spPr>
          <a:xfrm>
            <a:off x="8315801" y="4286369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2400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RAM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8315801" y="4824174"/>
            <a:ext cx="38042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512 MB Ram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593687" y="56295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5" name="Text 12"/>
          <p:cNvSpPr/>
          <p:nvPr/>
        </p:nvSpPr>
        <p:spPr>
          <a:xfrm>
            <a:off x="7755493" y="5690116"/>
            <a:ext cx="176332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386" dirty="0"/>
          </a:p>
        </p:txBody>
      </p:sp>
      <p:sp>
        <p:nvSpPr>
          <p:cNvPr id="16" name="Text 13"/>
          <p:cNvSpPr/>
          <p:nvPr/>
        </p:nvSpPr>
        <p:spPr>
          <a:xfrm>
            <a:off x="8315801" y="5629513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2400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Hard Disk</a:t>
            </a:r>
            <a:endParaRPr lang="en-US" sz="2400" dirty="0"/>
          </a:p>
        </p:txBody>
      </p:sp>
      <p:sp>
        <p:nvSpPr>
          <p:cNvPr id="17" name="Text 14"/>
          <p:cNvSpPr/>
          <p:nvPr/>
        </p:nvSpPr>
        <p:spPr>
          <a:xfrm>
            <a:off x="8315801" y="6167318"/>
            <a:ext cx="38042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PC with 20GB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646448" y="1022558"/>
            <a:ext cx="5145245" cy="15703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u="sng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Functional</a:t>
            </a:r>
            <a:r>
              <a:rPr lang="en-US" sz="3976" b="1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3976" b="1" u="sng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Components</a:t>
            </a:r>
            <a:endParaRPr lang="en-US" sz="3976" u="sng" dirty="0"/>
          </a:p>
        </p:txBody>
      </p:sp>
      <p:sp>
        <p:nvSpPr>
          <p:cNvPr id="5" name="Shape 3"/>
          <p:cNvSpPr/>
          <p:nvPr/>
        </p:nvSpPr>
        <p:spPr>
          <a:xfrm>
            <a:off x="2505690" y="2030016"/>
            <a:ext cx="4686419" cy="1559719"/>
          </a:xfrm>
          <a:prstGeom prst="roundRect">
            <a:avLst>
              <a:gd name="adj" fmla="val 4274"/>
            </a:avLst>
          </a:prstGeom>
          <a:solidFill>
            <a:srgbClr val="232629"/>
          </a:solidFill>
          <a:ln/>
        </p:spPr>
      </p:sp>
      <p:sp>
        <p:nvSpPr>
          <p:cNvPr id="6" name="Text 4"/>
          <p:cNvSpPr/>
          <p:nvPr/>
        </p:nvSpPr>
        <p:spPr>
          <a:xfrm>
            <a:off x="2739866" y="2079782"/>
            <a:ext cx="2623899" cy="1384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Authentication</a:t>
            </a:r>
            <a:endParaRPr lang="en-US" sz="1988" dirty="0"/>
          </a:p>
        </p:txBody>
      </p:sp>
      <p:sp>
        <p:nvSpPr>
          <p:cNvPr id="7" name="Text 5"/>
          <p:cNvSpPr/>
          <p:nvPr/>
        </p:nvSpPr>
        <p:spPr>
          <a:xfrm>
            <a:off x="2739866" y="2552991"/>
            <a:ext cx="4242078" cy="1710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registration and login, password reset and recovery, profile management.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315200" y="2018626"/>
            <a:ext cx="4686419" cy="1570386"/>
          </a:xfrm>
          <a:prstGeom prst="roundRect">
            <a:avLst>
              <a:gd name="adj" fmla="val 4274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9" name="Text 7"/>
          <p:cNvSpPr/>
          <p:nvPr/>
        </p:nvSpPr>
        <p:spPr>
          <a:xfrm>
            <a:off x="7648456" y="2089257"/>
            <a:ext cx="2524958" cy="444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 Catalog</a:t>
            </a:r>
            <a:endParaRPr lang="en-US" sz="1988" dirty="0"/>
          </a:p>
        </p:txBody>
      </p:sp>
      <p:sp>
        <p:nvSpPr>
          <p:cNvPr id="10" name="Text 8"/>
          <p:cNvSpPr/>
          <p:nvPr/>
        </p:nvSpPr>
        <p:spPr>
          <a:xfrm>
            <a:off x="7648456" y="2552991"/>
            <a:ext cx="4242078" cy="17107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Browse and search products, view product details, add to Wishlist.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517696" y="3937215"/>
            <a:ext cx="4686419" cy="1856964"/>
          </a:xfrm>
          <a:prstGeom prst="roundRect">
            <a:avLst>
              <a:gd name="adj" fmla="val 4274"/>
            </a:avLst>
          </a:prstGeom>
          <a:solidFill>
            <a:srgbClr val="232629"/>
          </a:solidFill>
          <a:ln/>
        </p:spPr>
      </p:sp>
      <p:sp>
        <p:nvSpPr>
          <p:cNvPr id="12" name="Text 10"/>
          <p:cNvSpPr/>
          <p:nvPr/>
        </p:nvSpPr>
        <p:spPr>
          <a:xfrm>
            <a:off x="2739866" y="4114801"/>
            <a:ext cx="2524958" cy="1131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Shopping Cart</a:t>
            </a:r>
            <a:endParaRPr lang="en-US" sz="1988" dirty="0"/>
          </a:p>
        </p:txBody>
      </p:sp>
      <p:sp>
        <p:nvSpPr>
          <p:cNvPr id="13" name="Text 11"/>
          <p:cNvSpPr/>
          <p:nvPr/>
        </p:nvSpPr>
        <p:spPr>
          <a:xfrm>
            <a:off x="2739866" y="4736955"/>
            <a:ext cx="4242078" cy="130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or remove items, update quantities, apply discounts, proceed to checkout.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3937216"/>
            <a:ext cx="4686419" cy="1856964"/>
          </a:xfrm>
          <a:prstGeom prst="roundRect">
            <a:avLst>
              <a:gd name="adj" fmla="val 4274"/>
            </a:avLst>
          </a:prstGeom>
          <a:solidFill>
            <a:srgbClr val="232629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4137297"/>
            <a:ext cx="2566511" cy="11085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Order Management</a:t>
            </a:r>
            <a:endParaRPr lang="en-US" sz="1988" dirty="0"/>
          </a:p>
        </p:txBody>
      </p:sp>
      <p:sp>
        <p:nvSpPr>
          <p:cNvPr id="16" name="Text 14"/>
          <p:cNvSpPr/>
          <p:nvPr/>
        </p:nvSpPr>
        <p:spPr>
          <a:xfrm>
            <a:off x="7600771" y="4727480"/>
            <a:ext cx="4242078" cy="130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View order history, track status, cancel or return orders.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5195199" y="697762"/>
            <a:ext cx="4194128" cy="18213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u="sng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Server-Side API</a:t>
            </a:r>
            <a:endParaRPr lang="en-US" sz="3976" u="sng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291" y="2437626"/>
            <a:ext cx="537091" cy="5370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3220870"/>
            <a:ext cx="2148721" cy="5370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Authentication</a:t>
            </a:r>
            <a:endParaRPr lang="en-US" sz="1988" dirty="0"/>
          </a:p>
        </p:txBody>
      </p:sp>
      <p:sp>
        <p:nvSpPr>
          <p:cNvPr id="7" name="Text 4"/>
          <p:cNvSpPr/>
          <p:nvPr/>
        </p:nvSpPr>
        <p:spPr>
          <a:xfrm>
            <a:off x="2517696" y="4114799"/>
            <a:ext cx="2148721" cy="1873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 user authentication and role-based access control.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595" y="2398161"/>
            <a:ext cx="537210" cy="53721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99673" y="3163703"/>
            <a:ext cx="2148840" cy="1726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 Management</a:t>
            </a:r>
            <a:endParaRPr lang="en-US" sz="1988" dirty="0"/>
          </a:p>
        </p:txBody>
      </p:sp>
      <p:sp>
        <p:nvSpPr>
          <p:cNvPr id="10" name="Text 6"/>
          <p:cNvSpPr/>
          <p:nvPr/>
        </p:nvSpPr>
        <p:spPr>
          <a:xfrm>
            <a:off x="4999673" y="3980985"/>
            <a:ext cx="2148840" cy="1483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CRUD operations for products, manage categories and tags, handle product images.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051" y="2395786"/>
            <a:ext cx="537091" cy="5370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163703"/>
            <a:ext cx="2148721" cy="751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Order Processing</a:t>
            </a:r>
            <a:endParaRPr lang="en-US" sz="1988" dirty="0"/>
          </a:p>
        </p:txBody>
      </p:sp>
      <p:sp>
        <p:nvSpPr>
          <p:cNvPr id="13" name="Text 8"/>
          <p:cNvSpPr/>
          <p:nvPr/>
        </p:nvSpPr>
        <p:spPr>
          <a:xfrm>
            <a:off x="7481768" y="4114800"/>
            <a:ext cx="2148721" cy="2132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Handle order creation, updates, and cancellations, integrate payment processing.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6562" y="2463649"/>
            <a:ext cx="537210" cy="53721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963745" y="3336371"/>
            <a:ext cx="2148840" cy="421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Analytics</a:t>
            </a:r>
            <a:endParaRPr lang="en-US" sz="1988" dirty="0"/>
          </a:p>
        </p:txBody>
      </p:sp>
      <p:sp>
        <p:nvSpPr>
          <p:cNvPr id="16" name="Text 10"/>
          <p:cNvSpPr/>
          <p:nvPr/>
        </p:nvSpPr>
        <p:spPr>
          <a:xfrm>
            <a:off x="9963745" y="3980985"/>
            <a:ext cx="2148840" cy="19291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Generate sales reports and analytics, track user activity and engagement.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517696" y="1861780"/>
            <a:ext cx="7322225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u="sng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 and Performance</a:t>
            </a:r>
            <a:endParaRPr lang="en-US" sz="3976" u="sng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6" y="2826187"/>
            <a:ext cx="3198257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739866" y="4048125"/>
            <a:ext cx="2753916" cy="631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Robust Infrastructure</a:t>
            </a:r>
            <a:endParaRPr lang="en-US" sz="1988" dirty="0"/>
          </a:p>
        </p:txBody>
      </p:sp>
      <p:sp>
        <p:nvSpPr>
          <p:cNvPr id="7" name="Text 4"/>
          <p:cNvSpPr/>
          <p:nvPr/>
        </p:nvSpPr>
        <p:spPr>
          <a:xfrm>
            <a:off x="2739866" y="4812625"/>
            <a:ext cx="27539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will be designed to handle high traffic volumes and ensure data integrity.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953" y="2826187"/>
            <a:ext cx="3198257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38123" y="4048125"/>
            <a:ext cx="2753916" cy="631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Efficient Data Management</a:t>
            </a:r>
            <a:endParaRPr lang="en-US" sz="1988" dirty="0"/>
          </a:p>
        </p:txBody>
      </p:sp>
      <p:sp>
        <p:nvSpPr>
          <p:cNvPr id="10" name="Text 6"/>
          <p:cNvSpPr/>
          <p:nvPr/>
        </p:nvSpPr>
        <p:spPr>
          <a:xfrm>
            <a:off x="5938123" y="4812625"/>
            <a:ext cx="27539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MongoDB's flexibility and scalability will enable efficient handling of e-commerce data.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209" y="2826187"/>
            <a:ext cx="3198376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4048125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Responsive UI</a:t>
            </a:r>
            <a:endParaRPr lang="en-US" sz="1988" dirty="0"/>
          </a:p>
        </p:txBody>
      </p:sp>
      <p:sp>
        <p:nvSpPr>
          <p:cNvPr id="13" name="Text 8"/>
          <p:cNvSpPr/>
          <p:nvPr/>
        </p:nvSpPr>
        <p:spPr>
          <a:xfrm>
            <a:off x="9136380" y="4496991"/>
            <a:ext cx="275403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Flutter-based client application will provide a seamless and responsive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096787" y="858219"/>
            <a:ext cx="5924516" cy="21795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endParaRPr lang="en-US" sz="3976" u="sng" dirty="0"/>
          </a:p>
        </p:txBody>
      </p:sp>
      <p:sp>
        <p:nvSpPr>
          <p:cNvPr id="5" name="Text 3"/>
          <p:cNvSpPr/>
          <p:nvPr/>
        </p:nvSpPr>
        <p:spPr>
          <a:xfrm>
            <a:off x="2453268" y="2230245"/>
            <a:ext cx="1750742" cy="17811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Improved Customer Experience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5062654" y="2333640"/>
            <a:ext cx="1914043" cy="1781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Streamlined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</a:p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Operations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8377784" y="2333641"/>
            <a:ext cx="2048608" cy="1335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Increased</a:t>
            </a:r>
          </a:p>
          <a:p>
            <a:pPr marL="0" indent="0">
              <a:lnSpc>
                <a:spcPts val="2624"/>
              </a:lnSpc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Revenue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hape 6"/>
          <p:cNvSpPr/>
          <p:nvPr/>
        </p:nvSpPr>
        <p:spPr>
          <a:xfrm>
            <a:off x="2018371" y="3558317"/>
            <a:ext cx="9177453" cy="2297151"/>
          </a:xfrm>
          <a:prstGeom prst="rect">
            <a:avLst/>
          </a:prstGeom>
          <a:solidFill>
            <a:srgbClr val="232629"/>
          </a:solidFill>
          <a:ln/>
        </p:spPr>
      </p:sp>
      <p:sp>
        <p:nvSpPr>
          <p:cNvPr id="9" name="Text 7"/>
          <p:cNvSpPr/>
          <p:nvPr/>
        </p:nvSpPr>
        <p:spPr>
          <a:xfrm>
            <a:off x="2364058" y="3791415"/>
            <a:ext cx="2575932" cy="2563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Intuitive and user-friendly interface, personalized recommendations, and efficient order management.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185316" y="3895981"/>
            <a:ext cx="2687445" cy="24539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Automated inventory management, real-time analytics, and centralized admin controls.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8229601" y="3948540"/>
            <a:ext cx="2732048" cy="18500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Expanded customer reach, targeted marketing campaigns, and optimized sales strategies.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377</Words>
  <Application>Microsoft Office PowerPoint</Application>
  <PresentationFormat>Custom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Century Gothic</vt:lpstr>
      <vt:lpstr>Montserrat</vt:lpstr>
      <vt:lpstr>Source Sans Pro</vt:lpstr>
      <vt:lpstr>Vapor Trail</vt:lpstr>
      <vt:lpstr>Ecommerce store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settypalli jayadritha</cp:lastModifiedBy>
  <cp:revision>5</cp:revision>
  <dcterms:created xsi:type="dcterms:W3CDTF">2024-06-10T13:58:16Z</dcterms:created>
  <dcterms:modified xsi:type="dcterms:W3CDTF">2024-06-10T14:44:24Z</dcterms:modified>
</cp:coreProperties>
</file>