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 harini" userId="a0fde912d3ba7250" providerId="LiveId" clId="{4CF415AE-5AC3-4003-99D8-B2B90DFB4973}"/>
    <pc:docChg chg="modSld">
      <pc:chgData name="Jaya harini" userId="a0fde912d3ba7250" providerId="LiveId" clId="{4CF415AE-5AC3-4003-99D8-B2B90DFB4973}" dt="2025-07-20T11:29:01.856" v="1" actId="255"/>
      <pc:docMkLst>
        <pc:docMk/>
      </pc:docMkLst>
      <pc:sldChg chg="modSp mod">
        <pc:chgData name="Jaya harini" userId="a0fde912d3ba7250" providerId="LiveId" clId="{4CF415AE-5AC3-4003-99D8-B2B90DFB4973}" dt="2025-07-20T11:29:01.856" v="1" actId="255"/>
        <pc:sldMkLst>
          <pc:docMk/>
          <pc:sldMk cId="3582534265" sldId="261"/>
        </pc:sldMkLst>
        <pc:spChg chg="mod">
          <ac:chgData name="Jaya harini" userId="a0fde912d3ba7250" providerId="LiveId" clId="{4CF415AE-5AC3-4003-99D8-B2B90DFB4973}" dt="2025-07-20T11:29:01.856" v="1" actId="255"/>
          <ac:spMkLst>
            <pc:docMk/>
            <pc:sldMk cId="3582534265" sldId="261"/>
            <ac:spMk id="3" creationId="{D4AC911C-FACC-A978-C14E-5421807AE57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B5ECF-2583-4CF0-B716-A7DFD17F574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B48DF5F-B6E4-4134-9D69-6AFC4E476C20}">
      <dgm:prSet phldrT="[Text]"/>
      <dgm:spPr/>
      <dgm:t>
        <a:bodyPr/>
        <a:lstStyle/>
        <a:p>
          <a:r>
            <a:rPr lang="en-US" dirty="0"/>
            <a:t>Spear Phishing(targeted)</a:t>
          </a:r>
          <a:endParaRPr lang="en-IN" dirty="0"/>
        </a:p>
      </dgm:t>
    </dgm:pt>
    <dgm:pt modelId="{C78B6926-AB66-4913-A282-95F934E66967}" type="parTrans" cxnId="{6EA4AEEF-A9B1-44BD-9787-C430A5FFF813}">
      <dgm:prSet/>
      <dgm:spPr/>
      <dgm:t>
        <a:bodyPr/>
        <a:lstStyle/>
        <a:p>
          <a:endParaRPr lang="en-IN"/>
        </a:p>
      </dgm:t>
    </dgm:pt>
    <dgm:pt modelId="{1610F94E-8696-44A7-9A5B-4BDB5982AD32}" type="sibTrans" cxnId="{6EA4AEEF-A9B1-44BD-9787-C430A5FFF813}">
      <dgm:prSet/>
      <dgm:spPr/>
      <dgm:t>
        <a:bodyPr/>
        <a:lstStyle/>
        <a:p>
          <a:endParaRPr lang="en-IN"/>
        </a:p>
      </dgm:t>
    </dgm:pt>
    <dgm:pt modelId="{CC749563-DFB4-4602-9E03-19F8F914594B}">
      <dgm:prSet phldrT="[Text]"/>
      <dgm:spPr/>
      <dgm:t>
        <a:bodyPr/>
        <a:lstStyle/>
        <a:p>
          <a:r>
            <a:rPr lang="en-US" dirty="0"/>
            <a:t>Smishing (SMS-based)</a:t>
          </a:r>
          <a:endParaRPr lang="en-IN" dirty="0"/>
        </a:p>
      </dgm:t>
    </dgm:pt>
    <dgm:pt modelId="{E734C73E-4700-47D2-87C5-B564B3C004D0}" type="parTrans" cxnId="{AFEE1ADC-445B-49F1-84AE-B623B1F3396B}">
      <dgm:prSet/>
      <dgm:spPr/>
      <dgm:t>
        <a:bodyPr/>
        <a:lstStyle/>
        <a:p>
          <a:endParaRPr lang="en-IN"/>
        </a:p>
      </dgm:t>
    </dgm:pt>
    <dgm:pt modelId="{FD034CDE-4577-45C5-A4E2-78644EFAC09F}" type="sibTrans" cxnId="{AFEE1ADC-445B-49F1-84AE-B623B1F3396B}">
      <dgm:prSet/>
      <dgm:spPr/>
      <dgm:t>
        <a:bodyPr/>
        <a:lstStyle/>
        <a:p>
          <a:endParaRPr lang="en-IN"/>
        </a:p>
      </dgm:t>
    </dgm:pt>
    <dgm:pt modelId="{EC01AE18-8719-4DF5-B17A-BAA3EB4DD295}">
      <dgm:prSet phldrT="[Text]"/>
      <dgm:spPr/>
      <dgm:t>
        <a:bodyPr/>
        <a:lstStyle/>
        <a:p>
          <a:r>
            <a:rPr lang="en-US" dirty="0"/>
            <a:t>E-mail Phishing</a:t>
          </a:r>
          <a:endParaRPr lang="en-IN" dirty="0"/>
        </a:p>
      </dgm:t>
    </dgm:pt>
    <dgm:pt modelId="{8D3289FD-A228-42A1-9D37-1D45C36B8C04}" type="sibTrans" cxnId="{11810EFD-1C21-40ED-A53A-CC607E5F4446}">
      <dgm:prSet/>
      <dgm:spPr/>
      <dgm:t>
        <a:bodyPr/>
        <a:lstStyle/>
        <a:p>
          <a:endParaRPr lang="en-IN"/>
        </a:p>
      </dgm:t>
    </dgm:pt>
    <dgm:pt modelId="{AE1C7248-0518-4E54-81EA-64C57AB183F4}" type="parTrans" cxnId="{11810EFD-1C21-40ED-A53A-CC607E5F4446}">
      <dgm:prSet/>
      <dgm:spPr/>
      <dgm:t>
        <a:bodyPr/>
        <a:lstStyle/>
        <a:p>
          <a:endParaRPr lang="en-IN"/>
        </a:p>
      </dgm:t>
    </dgm:pt>
    <dgm:pt modelId="{FEFD600B-DE77-4CD7-8E2E-6C75E91E6A8B}" type="pres">
      <dgm:prSet presAssocID="{740B5ECF-2583-4CF0-B716-A7DFD17F5747}" presName="Name0" presStyleCnt="0">
        <dgm:presLayoutVars>
          <dgm:chMax val="7"/>
          <dgm:chPref val="7"/>
          <dgm:dir/>
        </dgm:presLayoutVars>
      </dgm:prSet>
      <dgm:spPr/>
    </dgm:pt>
    <dgm:pt modelId="{3A46E6FA-7BE6-4FD7-A73A-64A93010D767}" type="pres">
      <dgm:prSet presAssocID="{740B5ECF-2583-4CF0-B716-A7DFD17F5747}" presName="Name1" presStyleCnt="0"/>
      <dgm:spPr/>
    </dgm:pt>
    <dgm:pt modelId="{31188C87-4F9F-44EC-9B90-4B0FE47D0CDD}" type="pres">
      <dgm:prSet presAssocID="{740B5ECF-2583-4CF0-B716-A7DFD17F5747}" presName="cycle" presStyleCnt="0"/>
      <dgm:spPr/>
    </dgm:pt>
    <dgm:pt modelId="{B4FF809A-59CD-40F8-8B74-302D4CEB6B32}" type="pres">
      <dgm:prSet presAssocID="{740B5ECF-2583-4CF0-B716-A7DFD17F5747}" presName="srcNode" presStyleLbl="node1" presStyleIdx="0" presStyleCnt="3"/>
      <dgm:spPr/>
    </dgm:pt>
    <dgm:pt modelId="{78E171FA-ABDD-41A7-92EF-F8E150B00DC8}" type="pres">
      <dgm:prSet presAssocID="{740B5ECF-2583-4CF0-B716-A7DFD17F5747}" presName="conn" presStyleLbl="parChTrans1D2" presStyleIdx="0" presStyleCnt="1"/>
      <dgm:spPr/>
    </dgm:pt>
    <dgm:pt modelId="{0708CEB2-B5F3-418C-B7FA-060F78B25BBA}" type="pres">
      <dgm:prSet presAssocID="{740B5ECF-2583-4CF0-B716-A7DFD17F5747}" presName="extraNode" presStyleLbl="node1" presStyleIdx="0" presStyleCnt="3"/>
      <dgm:spPr/>
    </dgm:pt>
    <dgm:pt modelId="{96894C37-673D-426A-BE5C-1810031C3D87}" type="pres">
      <dgm:prSet presAssocID="{740B5ECF-2583-4CF0-B716-A7DFD17F5747}" presName="dstNode" presStyleLbl="node1" presStyleIdx="0" presStyleCnt="3"/>
      <dgm:spPr/>
    </dgm:pt>
    <dgm:pt modelId="{A4B90460-1D12-4F00-8F79-2ECD379E33C0}" type="pres">
      <dgm:prSet presAssocID="{EC01AE18-8719-4DF5-B17A-BAA3EB4DD295}" presName="text_1" presStyleLbl="node1" presStyleIdx="0" presStyleCnt="3">
        <dgm:presLayoutVars>
          <dgm:bulletEnabled val="1"/>
        </dgm:presLayoutVars>
      </dgm:prSet>
      <dgm:spPr/>
    </dgm:pt>
    <dgm:pt modelId="{C1A17D66-5C5A-4A38-93E7-B52549FCA0E7}" type="pres">
      <dgm:prSet presAssocID="{EC01AE18-8719-4DF5-B17A-BAA3EB4DD295}" presName="accent_1" presStyleCnt="0"/>
      <dgm:spPr/>
    </dgm:pt>
    <dgm:pt modelId="{BDE4FC2C-F0BC-4FD1-870B-5918C6CE4D79}" type="pres">
      <dgm:prSet presAssocID="{EC01AE18-8719-4DF5-B17A-BAA3EB4DD295}" presName="accentRepeatNode" presStyleLbl="solidFgAcc1" presStyleIdx="0" presStyleCnt="3"/>
      <dgm:spPr>
        <a:solidFill>
          <a:schemeClr val="bg1"/>
        </a:solidFill>
      </dgm:spPr>
    </dgm:pt>
    <dgm:pt modelId="{61BF394F-151D-47B6-B13D-E840A7B5792D}" type="pres">
      <dgm:prSet presAssocID="{4B48DF5F-B6E4-4134-9D69-6AFC4E476C20}" presName="text_2" presStyleLbl="node1" presStyleIdx="1" presStyleCnt="3">
        <dgm:presLayoutVars>
          <dgm:bulletEnabled val="1"/>
        </dgm:presLayoutVars>
      </dgm:prSet>
      <dgm:spPr/>
    </dgm:pt>
    <dgm:pt modelId="{57B7156A-1695-406A-A8A2-3EB69DB640C3}" type="pres">
      <dgm:prSet presAssocID="{4B48DF5F-B6E4-4134-9D69-6AFC4E476C20}" presName="accent_2" presStyleCnt="0"/>
      <dgm:spPr/>
    </dgm:pt>
    <dgm:pt modelId="{58356B90-06EA-4358-AC93-713911499751}" type="pres">
      <dgm:prSet presAssocID="{4B48DF5F-B6E4-4134-9D69-6AFC4E476C20}" presName="accentRepeatNode" presStyleLbl="solidFgAcc1" presStyleIdx="1" presStyleCnt="3"/>
      <dgm:spPr>
        <a:solidFill>
          <a:schemeClr val="bg1"/>
        </a:solidFill>
      </dgm:spPr>
    </dgm:pt>
    <dgm:pt modelId="{6BD008F2-2CC3-4F9F-AE4D-8BEE9985DDB7}" type="pres">
      <dgm:prSet presAssocID="{CC749563-DFB4-4602-9E03-19F8F914594B}" presName="text_3" presStyleLbl="node1" presStyleIdx="2" presStyleCnt="3">
        <dgm:presLayoutVars>
          <dgm:bulletEnabled val="1"/>
        </dgm:presLayoutVars>
      </dgm:prSet>
      <dgm:spPr/>
    </dgm:pt>
    <dgm:pt modelId="{E4E6563B-2E03-4E30-AB27-A8DFBDC8A8DC}" type="pres">
      <dgm:prSet presAssocID="{CC749563-DFB4-4602-9E03-19F8F914594B}" presName="accent_3" presStyleCnt="0"/>
      <dgm:spPr/>
    </dgm:pt>
    <dgm:pt modelId="{EFBFCA1E-4A8C-4701-8B60-BAC83E304545}" type="pres">
      <dgm:prSet presAssocID="{CC749563-DFB4-4602-9E03-19F8F914594B}" presName="accentRepeatNode" presStyleLbl="solidFgAcc1" presStyleIdx="2" presStyleCnt="3"/>
      <dgm:spPr>
        <a:solidFill>
          <a:schemeClr val="bg1"/>
        </a:solidFill>
      </dgm:spPr>
    </dgm:pt>
  </dgm:ptLst>
  <dgm:cxnLst>
    <dgm:cxn modelId="{EE3F8E24-1EE3-4053-B69B-DDBF3D0EF0A2}" type="presOf" srcId="{CC749563-DFB4-4602-9E03-19F8F914594B}" destId="{6BD008F2-2CC3-4F9F-AE4D-8BEE9985DDB7}" srcOrd="0" destOrd="0" presId="urn:microsoft.com/office/officeart/2008/layout/VerticalCurvedList"/>
    <dgm:cxn modelId="{2B5CE738-9783-4320-83E4-2DF69E355462}" type="presOf" srcId="{EC01AE18-8719-4DF5-B17A-BAA3EB4DD295}" destId="{A4B90460-1D12-4F00-8F79-2ECD379E33C0}" srcOrd="0" destOrd="0" presId="urn:microsoft.com/office/officeart/2008/layout/VerticalCurvedList"/>
    <dgm:cxn modelId="{B7308053-5A43-4DC2-9D73-B5C872B760DF}" type="presOf" srcId="{740B5ECF-2583-4CF0-B716-A7DFD17F5747}" destId="{FEFD600B-DE77-4CD7-8E2E-6C75E91E6A8B}" srcOrd="0" destOrd="0" presId="urn:microsoft.com/office/officeart/2008/layout/VerticalCurvedList"/>
    <dgm:cxn modelId="{D5BB4DB9-F95F-4A21-8423-294A55B38535}" type="presOf" srcId="{8D3289FD-A228-42A1-9D37-1D45C36B8C04}" destId="{78E171FA-ABDD-41A7-92EF-F8E150B00DC8}" srcOrd="0" destOrd="0" presId="urn:microsoft.com/office/officeart/2008/layout/VerticalCurvedList"/>
    <dgm:cxn modelId="{CE6212D4-15CB-4254-A24E-632FE13A63B9}" type="presOf" srcId="{4B48DF5F-B6E4-4134-9D69-6AFC4E476C20}" destId="{61BF394F-151D-47B6-B13D-E840A7B5792D}" srcOrd="0" destOrd="0" presId="urn:microsoft.com/office/officeart/2008/layout/VerticalCurvedList"/>
    <dgm:cxn modelId="{AFEE1ADC-445B-49F1-84AE-B623B1F3396B}" srcId="{740B5ECF-2583-4CF0-B716-A7DFD17F5747}" destId="{CC749563-DFB4-4602-9E03-19F8F914594B}" srcOrd="2" destOrd="0" parTransId="{E734C73E-4700-47D2-87C5-B564B3C004D0}" sibTransId="{FD034CDE-4577-45C5-A4E2-78644EFAC09F}"/>
    <dgm:cxn modelId="{6EA4AEEF-A9B1-44BD-9787-C430A5FFF813}" srcId="{740B5ECF-2583-4CF0-B716-A7DFD17F5747}" destId="{4B48DF5F-B6E4-4134-9D69-6AFC4E476C20}" srcOrd="1" destOrd="0" parTransId="{C78B6926-AB66-4913-A282-95F934E66967}" sibTransId="{1610F94E-8696-44A7-9A5B-4BDB5982AD32}"/>
    <dgm:cxn modelId="{11810EFD-1C21-40ED-A53A-CC607E5F4446}" srcId="{740B5ECF-2583-4CF0-B716-A7DFD17F5747}" destId="{EC01AE18-8719-4DF5-B17A-BAA3EB4DD295}" srcOrd="0" destOrd="0" parTransId="{AE1C7248-0518-4E54-81EA-64C57AB183F4}" sibTransId="{8D3289FD-A228-42A1-9D37-1D45C36B8C04}"/>
    <dgm:cxn modelId="{F817B2EB-5D14-4483-8727-1C0B07C046C9}" type="presParOf" srcId="{FEFD600B-DE77-4CD7-8E2E-6C75E91E6A8B}" destId="{3A46E6FA-7BE6-4FD7-A73A-64A93010D767}" srcOrd="0" destOrd="0" presId="urn:microsoft.com/office/officeart/2008/layout/VerticalCurvedList"/>
    <dgm:cxn modelId="{81E704CE-D605-487B-94FB-F52C213707A8}" type="presParOf" srcId="{3A46E6FA-7BE6-4FD7-A73A-64A93010D767}" destId="{31188C87-4F9F-44EC-9B90-4B0FE47D0CDD}" srcOrd="0" destOrd="0" presId="urn:microsoft.com/office/officeart/2008/layout/VerticalCurvedList"/>
    <dgm:cxn modelId="{6A714F2D-279D-4EA4-BF78-554B4741EC89}" type="presParOf" srcId="{31188C87-4F9F-44EC-9B90-4B0FE47D0CDD}" destId="{B4FF809A-59CD-40F8-8B74-302D4CEB6B32}" srcOrd="0" destOrd="0" presId="urn:microsoft.com/office/officeart/2008/layout/VerticalCurvedList"/>
    <dgm:cxn modelId="{B181F28C-E8F1-4D7B-ADFC-0AE4BB73686A}" type="presParOf" srcId="{31188C87-4F9F-44EC-9B90-4B0FE47D0CDD}" destId="{78E171FA-ABDD-41A7-92EF-F8E150B00DC8}" srcOrd="1" destOrd="0" presId="urn:microsoft.com/office/officeart/2008/layout/VerticalCurvedList"/>
    <dgm:cxn modelId="{ED22DAC3-7CFF-4DF5-9DFF-B30C74434BE2}" type="presParOf" srcId="{31188C87-4F9F-44EC-9B90-4B0FE47D0CDD}" destId="{0708CEB2-B5F3-418C-B7FA-060F78B25BBA}" srcOrd="2" destOrd="0" presId="urn:microsoft.com/office/officeart/2008/layout/VerticalCurvedList"/>
    <dgm:cxn modelId="{E81D7199-1B23-4A73-93D1-F72DFE068547}" type="presParOf" srcId="{31188C87-4F9F-44EC-9B90-4B0FE47D0CDD}" destId="{96894C37-673D-426A-BE5C-1810031C3D87}" srcOrd="3" destOrd="0" presId="urn:microsoft.com/office/officeart/2008/layout/VerticalCurvedList"/>
    <dgm:cxn modelId="{603DCF38-4AF7-460F-87BE-F84A6D9524C1}" type="presParOf" srcId="{3A46E6FA-7BE6-4FD7-A73A-64A93010D767}" destId="{A4B90460-1D12-4F00-8F79-2ECD379E33C0}" srcOrd="1" destOrd="0" presId="urn:microsoft.com/office/officeart/2008/layout/VerticalCurvedList"/>
    <dgm:cxn modelId="{D5D2A0D8-849E-4450-BFA3-E96DBFAB3EC0}" type="presParOf" srcId="{3A46E6FA-7BE6-4FD7-A73A-64A93010D767}" destId="{C1A17D66-5C5A-4A38-93E7-B52549FCA0E7}" srcOrd="2" destOrd="0" presId="urn:microsoft.com/office/officeart/2008/layout/VerticalCurvedList"/>
    <dgm:cxn modelId="{9A644764-B79C-4BC5-AB1D-A3C8D7FB9BDE}" type="presParOf" srcId="{C1A17D66-5C5A-4A38-93E7-B52549FCA0E7}" destId="{BDE4FC2C-F0BC-4FD1-870B-5918C6CE4D79}" srcOrd="0" destOrd="0" presId="urn:microsoft.com/office/officeart/2008/layout/VerticalCurvedList"/>
    <dgm:cxn modelId="{AA46CA19-2363-445F-BF2B-131E8B37AB88}" type="presParOf" srcId="{3A46E6FA-7BE6-4FD7-A73A-64A93010D767}" destId="{61BF394F-151D-47B6-B13D-E840A7B5792D}" srcOrd="3" destOrd="0" presId="urn:microsoft.com/office/officeart/2008/layout/VerticalCurvedList"/>
    <dgm:cxn modelId="{9284D027-5D08-43C5-A64D-C9985EF4FCE4}" type="presParOf" srcId="{3A46E6FA-7BE6-4FD7-A73A-64A93010D767}" destId="{57B7156A-1695-406A-A8A2-3EB69DB640C3}" srcOrd="4" destOrd="0" presId="urn:microsoft.com/office/officeart/2008/layout/VerticalCurvedList"/>
    <dgm:cxn modelId="{97B73997-E43B-4731-A351-A2FB03B3000E}" type="presParOf" srcId="{57B7156A-1695-406A-A8A2-3EB69DB640C3}" destId="{58356B90-06EA-4358-AC93-713911499751}" srcOrd="0" destOrd="0" presId="urn:microsoft.com/office/officeart/2008/layout/VerticalCurvedList"/>
    <dgm:cxn modelId="{2E712523-7395-4718-9909-35CF04828BC3}" type="presParOf" srcId="{3A46E6FA-7BE6-4FD7-A73A-64A93010D767}" destId="{6BD008F2-2CC3-4F9F-AE4D-8BEE9985DDB7}" srcOrd="5" destOrd="0" presId="urn:microsoft.com/office/officeart/2008/layout/VerticalCurvedList"/>
    <dgm:cxn modelId="{E9DA5A3B-10C9-4DC7-9187-BF659754E5DE}" type="presParOf" srcId="{3A46E6FA-7BE6-4FD7-A73A-64A93010D767}" destId="{E4E6563B-2E03-4E30-AB27-A8DFBDC8A8DC}" srcOrd="6" destOrd="0" presId="urn:microsoft.com/office/officeart/2008/layout/VerticalCurvedList"/>
    <dgm:cxn modelId="{6A04C214-A16A-44A8-B795-877DFD9DB8E5}" type="presParOf" srcId="{E4E6563B-2E03-4E30-AB27-A8DFBDC8A8DC}" destId="{EFBFCA1E-4A8C-4701-8B60-BAC83E30454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9EA58-91AA-43BD-B8AD-2E641C608FB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58A6C79-0855-446B-9156-F5B698C39E3D}">
      <dgm:prSet phldrT="[Text]"/>
      <dgm:spPr/>
      <dgm:t>
        <a:bodyPr/>
        <a:lstStyle/>
        <a:p>
          <a:r>
            <a:rPr lang="en-US" dirty="0"/>
            <a:t>Vishing(Voice calls)</a:t>
          </a:r>
          <a:endParaRPr lang="en-IN" dirty="0"/>
        </a:p>
      </dgm:t>
    </dgm:pt>
    <dgm:pt modelId="{35429CF8-6CFD-4594-92B5-CA375E08AF29}" type="parTrans" cxnId="{18A1F231-B5B5-43F7-AC1B-F6C0D9348FF6}">
      <dgm:prSet/>
      <dgm:spPr/>
      <dgm:t>
        <a:bodyPr/>
        <a:lstStyle/>
        <a:p>
          <a:endParaRPr lang="en-IN"/>
        </a:p>
      </dgm:t>
    </dgm:pt>
    <dgm:pt modelId="{9998AEF1-F628-4CE3-B428-4EB655317F6B}" type="sibTrans" cxnId="{18A1F231-B5B5-43F7-AC1B-F6C0D9348FF6}">
      <dgm:prSet/>
      <dgm:spPr/>
      <dgm:t>
        <a:bodyPr/>
        <a:lstStyle/>
        <a:p>
          <a:endParaRPr lang="en-IN"/>
        </a:p>
      </dgm:t>
    </dgm:pt>
    <dgm:pt modelId="{3E01684D-DD05-4528-8D8E-502AAC2AE806}">
      <dgm:prSet phldrT="[Text]"/>
      <dgm:spPr/>
      <dgm:t>
        <a:bodyPr/>
        <a:lstStyle/>
        <a:p>
          <a:r>
            <a:rPr lang="en-US" dirty="0"/>
            <a:t>Clone Phishing</a:t>
          </a:r>
          <a:endParaRPr lang="en-IN" dirty="0"/>
        </a:p>
      </dgm:t>
    </dgm:pt>
    <dgm:pt modelId="{976AF219-0A07-4ABD-BCEC-EBDE64C7BA7D}" type="parTrans" cxnId="{E42E57E0-E6DC-4C92-A0B0-03C25D4D520B}">
      <dgm:prSet/>
      <dgm:spPr/>
      <dgm:t>
        <a:bodyPr/>
        <a:lstStyle/>
        <a:p>
          <a:endParaRPr lang="en-IN"/>
        </a:p>
      </dgm:t>
    </dgm:pt>
    <dgm:pt modelId="{FEB47B68-FCAE-47CC-AD57-47DB0E520EDF}" type="sibTrans" cxnId="{E42E57E0-E6DC-4C92-A0B0-03C25D4D520B}">
      <dgm:prSet/>
      <dgm:spPr/>
      <dgm:t>
        <a:bodyPr/>
        <a:lstStyle/>
        <a:p>
          <a:endParaRPr lang="en-IN"/>
        </a:p>
      </dgm:t>
    </dgm:pt>
    <dgm:pt modelId="{C19606F6-E984-4FFE-9D18-06C2FE3628DF}" type="pres">
      <dgm:prSet presAssocID="{CE69EA58-91AA-43BD-B8AD-2E641C608FB1}" presName="Name0" presStyleCnt="0">
        <dgm:presLayoutVars>
          <dgm:chMax val="7"/>
          <dgm:chPref val="7"/>
          <dgm:dir/>
        </dgm:presLayoutVars>
      </dgm:prSet>
      <dgm:spPr/>
    </dgm:pt>
    <dgm:pt modelId="{7EED202E-91DC-4762-9111-1442342B9949}" type="pres">
      <dgm:prSet presAssocID="{CE69EA58-91AA-43BD-B8AD-2E641C608FB1}" presName="Name1" presStyleCnt="0"/>
      <dgm:spPr/>
    </dgm:pt>
    <dgm:pt modelId="{890D71E2-887F-4158-A06D-AB5D575F0397}" type="pres">
      <dgm:prSet presAssocID="{CE69EA58-91AA-43BD-B8AD-2E641C608FB1}" presName="cycle" presStyleCnt="0"/>
      <dgm:spPr/>
    </dgm:pt>
    <dgm:pt modelId="{183406BB-CF9E-49FA-B9DB-46F1FA1A2E5C}" type="pres">
      <dgm:prSet presAssocID="{CE69EA58-91AA-43BD-B8AD-2E641C608FB1}" presName="srcNode" presStyleLbl="node1" presStyleIdx="0" presStyleCnt="2"/>
      <dgm:spPr/>
    </dgm:pt>
    <dgm:pt modelId="{ED5F9E36-D3F0-4D8C-9FC5-831BF4A8AE0E}" type="pres">
      <dgm:prSet presAssocID="{CE69EA58-91AA-43BD-B8AD-2E641C608FB1}" presName="conn" presStyleLbl="parChTrans1D2" presStyleIdx="0" presStyleCnt="1"/>
      <dgm:spPr/>
    </dgm:pt>
    <dgm:pt modelId="{2121D203-E04E-4ACB-9539-53A51A010F3D}" type="pres">
      <dgm:prSet presAssocID="{CE69EA58-91AA-43BD-B8AD-2E641C608FB1}" presName="extraNode" presStyleLbl="node1" presStyleIdx="0" presStyleCnt="2"/>
      <dgm:spPr/>
    </dgm:pt>
    <dgm:pt modelId="{27B78644-3C3F-4504-A188-847CCA618EE5}" type="pres">
      <dgm:prSet presAssocID="{CE69EA58-91AA-43BD-B8AD-2E641C608FB1}" presName="dstNode" presStyleLbl="node1" presStyleIdx="0" presStyleCnt="2"/>
      <dgm:spPr/>
    </dgm:pt>
    <dgm:pt modelId="{2F4051A3-B323-4E41-9086-423554D5CAFB}" type="pres">
      <dgm:prSet presAssocID="{458A6C79-0855-446B-9156-F5B698C39E3D}" presName="text_1" presStyleLbl="node1" presStyleIdx="0" presStyleCnt="2">
        <dgm:presLayoutVars>
          <dgm:bulletEnabled val="1"/>
        </dgm:presLayoutVars>
      </dgm:prSet>
      <dgm:spPr/>
    </dgm:pt>
    <dgm:pt modelId="{6D03C744-64D0-471C-897F-596DDFC28C6C}" type="pres">
      <dgm:prSet presAssocID="{458A6C79-0855-446B-9156-F5B698C39E3D}" presName="accent_1" presStyleCnt="0"/>
      <dgm:spPr/>
    </dgm:pt>
    <dgm:pt modelId="{8306739F-41F2-4F07-9A0F-ABFC55679D89}" type="pres">
      <dgm:prSet presAssocID="{458A6C79-0855-446B-9156-F5B698C39E3D}" presName="accentRepeatNode" presStyleLbl="solidFgAcc1" presStyleIdx="0" presStyleCnt="2"/>
      <dgm:spPr>
        <a:solidFill>
          <a:schemeClr val="bg1"/>
        </a:solidFill>
      </dgm:spPr>
    </dgm:pt>
    <dgm:pt modelId="{5E3C389D-FF61-4BC3-9595-6D117D2218E7}" type="pres">
      <dgm:prSet presAssocID="{3E01684D-DD05-4528-8D8E-502AAC2AE806}" presName="text_2" presStyleLbl="node1" presStyleIdx="1" presStyleCnt="2">
        <dgm:presLayoutVars>
          <dgm:bulletEnabled val="1"/>
        </dgm:presLayoutVars>
      </dgm:prSet>
      <dgm:spPr/>
    </dgm:pt>
    <dgm:pt modelId="{9593BFED-B781-4374-B121-8E372324C4DC}" type="pres">
      <dgm:prSet presAssocID="{3E01684D-DD05-4528-8D8E-502AAC2AE806}" presName="accent_2" presStyleCnt="0"/>
      <dgm:spPr/>
    </dgm:pt>
    <dgm:pt modelId="{AA5C790E-4B4C-4F5D-9917-AC0F89C9B9EE}" type="pres">
      <dgm:prSet presAssocID="{3E01684D-DD05-4528-8D8E-502AAC2AE806}" presName="accentRepeatNode" presStyleLbl="solidFgAcc1" presStyleIdx="1" presStyleCnt="2"/>
      <dgm:spPr>
        <a:solidFill>
          <a:schemeClr val="bg1"/>
        </a:solidFill>
      </dgm:spPr>
    </dgm:pt>
  </dgm:ptLst>
  <dgm:cxnLst>
    <dgm:cxn modelId="{7A98942B-A7BE-44E7-8D5A-EC94A26DDE5D}" type="presOf" srcId="{CE69EA58-91AA-43BD-B8AD-2E641C608FB1}" destId="{C19606F6-E984-4FFE-9D18-06C2FE3628DF}" srcOrd="0" destOrd="0" presId="urn:microsoft.com/office/officeart/2008/layout/VerticalCurvedList"/>
    <dgm:cxn modelId="{18A1F231-B5B5-43F7-AC1B-F6C0D9348FF6}" srcId="{CE69EA58-91AA-43BD-B8AD-2E641C608FB1}" destId="{458A6C79-0855-446B-9156-F5B698C39E3D}" srcOrd="0" destOrd="0" parTransId="{35429CF8-6CFD-4594-92B5-CA375E08AF29}" sibTransId="{9998AEF1-F628-4CE3-B428-4EB655317F6B}"/>
    <dgm:cxn modelId="{D4E33B7C-61F5-4ED7-A11F-6CDC82C4D07B}" type="presOf" srcId="{458A6C79-0855-446B-9156-F5B698C39E3D}" destId="{2F4051A3-B323-4E41-9086-423554D5CAFB}" srcOrd="0" destOrd="0" presId="urn:microsoft.com/office/officeart/2008/layout/VerticalCurvedList"/>
    <dgm:cxn modelId="{FDA2A0AB-89BE-45DA-ADCD-035E69943241}" type="presOf" srcId="{3E01684D-DD05-4528-8D8E-502AAC2AE806}" destId="{5E3C389D-FF61-4BC3-9595-6D117D2218E7}" srcOrd="0" destOrd="0" presId="urn:microsoft.com/office/officeart/2008/layout/VerticalCurvedList"/>
    <dgm:cxn modelId="{D9D38BD5-70A0-41B3-B71C-3F30ABD8A3B3}" type="presOf" srcId="{9998AEF1-F628-4CE3-B428-4EB655317F6B}" destId="{ED5F9E36-D3F0-4D8C-9FC5-831BF4A8AE0E}" srcOrd="0" destOrd="0" presId="urn:microsoft.com/office/officeart/2008/layout/VerticalCurvedList"/>
    <dgm:cxn modelId="{E42E57E0-E6DC-4C92-A0B0-03C25D4D520B}" srcId="{CE69EA58-91AA-43BD-B8AD-2E641C608FB1}" destId="{3E01684D-DD05-4528-8D8E-502AAC2AE806}" srcOrd="1" destOrd="0" parTransId="{976AF219-0A07-4ABD-BCEC-EBDE64C7BA7D}" sibTransId="{FEB47B68-FCAE-47CC-AD57-47DB0E520EDF}"/>
    <dgm:cxn modelId="{5322E7EC-6A43-44BD-BA23-BA976815D75B}" type="presParOf" srcId="{C19606F6-E984-4FFE-9D18-06C2FE3628DF}" destId="{7EED202E-91DC-4762-9111-1442342B9949}" srcOrd="0" destOrd="0" presId="urn:microsoft.com/office/officeart/2008/layout/VerticalCurvedList"/>
    <dgm:cxn modelId="{2B2DF9EE-6E96-46A2-8201-6A9DFBEFCD73}" type="presParOf" srcId="{7EED202E-91DC-4762-9111-1442342B9949}" destId="{890D71E2-887F-4158-A06D-AB5D575F0397}" srcOrd="0" destOrd="0" presId="urn:microsoft.com/office/officeart/2008/layout/VerticalCurvedList"/>
    <dgm:cxn modelId="{4BF1F916-9F27-4336-8455-0128E9F956CB}" type="presParOf" srcId="{890D71E2-887F-4158-A06D-AB5D575F0397}" destId="{183406BB-CF9E-49FA-B9DB-46F1FA1A2E5C}" srcOrd="0" destOrd="0" presId="urn:microsoft.com/office/officeart/2008/layout/VerticalCurvedList"/>
    <dgm:cxn modelId="{D6CE4BDC-452F-4F3A-BA66-0161073769E0}" type="presParOf" srcId="{890D71E2-887F-4158-A06D-AB5D575F0397}" destId="{ED5F9E36-D3F0-4D8C-9FC5-831BF4A8AE0E}" srcOrd="1" destOrd="0" presId="urn:microsoft.com/office/officeart/2008/layout/VerticalCurvedList"/>
    <dgm:cxn modelId="{7FBF0BB0-167D-43D7-9791-AD0DE05E5E3C}" type="presParOf" srcId="{890D71E2-887F-4158-A06D-AB5D575F0397}" destId="{2121D203-E04E-4ACB-9539-53A51A010F3D}" srcOrd="2" destOrd="0" presId="urn:microsoft.com/office/officeart/2008/layout/VerticalCurvedList"/>
    <dgm:cxn modelId="{2D8DAD22-6024-478A-A93D-9091D8A98048}" type="presParOf" srcId="{890D71E2-887F-4158-A06D-AB5D575F0397}" destId="{27B78644-3C3F-4504-A188-847CCA618EE5}" srcOrd="3" destOrd="0" presId="urn:microsoft.com/office/officeart/2008/layout/VerticalCurvedList"/>
    <dgm:cxn modelId="{BDA57732-9386-4F0A-9CAA-AD29DCFE2826}" type="presParOf" srcId="{7EED202E-91DC-4762-9111-1442342B9949}" destId="{2F4051A3-B323-4E41-9086-423554D5CAFB}" srcOrd="1" destOrd="0" presId="urn:microsoft.com/office/officeart/2008/layout/VerticalCurvedList"/>
    <dgm:cxn modelId="{730139E6-79F4-41BF-AC9C-0665DFEC6A02}" type="presParOf" srcId="{7EED202E-91DC-4762-9111-1442342B9949}" destId="{6D03C744-64D0-471C-897F-596DDFC28C6C}" srcOrd="2" destOrd="0" presId="urn:microsoft.com/office/officeart/2008/layout/VerticalCurvedList"/>
    <dgm:cxn modelId="{E46415A6-F3C8-49BC-9ADA-F149F82ECA51}" type="presParOf" srcId="{6D03C744-64D0-471C-897F-596DDFC28C6C}" destId="{8306739F-41F2-4F07-9A0F-ABFC55679D89}" srcOrd="0" destOrd="0" presId="urn:microsoft.com/office/officeart/2008/layout/VerticalCurvedList"/>
    <dgm:cxn modelId="{BCCC8146-9A89-493F-9233-1B9B3E7E0927}" type="presParOf" srcId="{7EED202E-91DC-4762-9111-1442342B9949}" destId="{5E3C389D-FF61-4BC3-9595-6D117D2218E7}" srcOrd="3" destOrd="0" presId="urn:microsoft.com/office/officeart/2008/layout/VerticalCurvedList"/>
    <dgm:cxn modelId="{FB10FB02-C801-4A04-B297-D34F31A939FB}" type="presParOf" srcId="{7EED202E-91DC-4762-9111-1442342B9949}" destId="{9593BFED-B781-4374-B121-8E372324C4DC}" srcOrd="4" destOrd="0" presId="urn:microsoft.com/office/officeart/2008/layout/VerticalCurvedList"/>
    <dgm:cxn modelId="{7EE8ACC8-4F6F-4CAE-821F-DA6DD76FA20D}" type="presParOf" srcId="{9593BFED-B781-4374-B121-8E372324C4DC}" destId="{AA5C790E-4B4C-4F5D-9917-AC0F89C9B9E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171FA-ABDD-41A7-92EF-F8E150B00DC8}">
      <dsp:nvSpPr>
        <dsp:cNvPr id="0" name=""/>
        <dsp:cNvSpPr/>
      </dsp:nvSpPr>
      <dsp:spPr>
        <a:xfrm>
          <a:off x="-3331895" y="-512483"/>
          <a:ext cx="3973128" cy="3973128"/>
        </a:xfrm>
        <a:prstGeom prst="blockArc">
          <a:avLst>
            <a:gd name="adj1" fmla="val 18900000"/>
            <a:gd name="adj2" fmla="val 2700000"/>
            <a:gd name="adj3" fmla="val 544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90460-1D12-4F00-8F79-2ECD379E33C0}">
      <dsp:nvSpPr>
        <dsp:cNvPr id="0" name=""/>
        <dsp:cNvSpPr/>
      </dsp:nvSpPr>
      <dsp:spPr>
        <a:xfrm>
          <a:off x="412326" y="294816"/>
          <a:ext cx="7678110" cy="58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802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E-mail Phishing</a:t>
          </a:r>
          <a:endParaRPr lang="en-IN" sz="3200" kern="1200" dirty="0"/>
        </a:p>
      </dsp:txBody>
      <dsp:txXfrm>
        <a:off x="412326" y="294816"/>
        <a:ext cx="7678110" cy="589632"/>
      </dsp:txXfrm>
    </dsp:sp>
    <dsp:sp modelId="{BDE4FC2C-F0BC-4FD1-870B-5918C6CE4D79}">
      <dsp:nvSpPr>
        <dsp:cNvPr id="0" name=""/>
        <dsp:cNvSpPr/>
      </dsp:nvSpPr>
      <dsp:spPr>
        <a:xfrm>
          <a:off x="43806" y="221112"/>
          <a:ext cx="737040" cy="737040"/>
        </a:xfrm>
        <a:prstGeom prst="ellipse">
          <a:avLst/>
        </a:prstGeom>
        <a:solidFill>
          <a:schemeClr val="bg1"/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F394F-151D-47B6-B13D-E840A7B5792D}">
      <dsp:nvSpPr>
        <dsp:cNvPr id="0" name=""/>
        <dsp:cNvSpPr/>
      </dsp:nvSpPr>
      <dsp:spPr>
        <a:xfrm>
          <a:off x="626657" y="1179264"/>
          <a:ext cx="7463779" cy="58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802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Spear Phishing(targeted)</a:t>
          </a:r>
          <a:endParaRPr lang="en-IN" sz="3200" kern="1200" dirty="0"/>
        </a:p>
      </dsp:txBody>
      <dsp:txXfrm>
        <a:off x="626657" y="1179264"/>
        <a:ext cx="7463779" cy="589632"/>
      </dsp:txXfrm>
    </dsp:sp>
    <dsp:sp modelId="{58356B90-06EA-4358-AC93-713911499751}">
      <dsp:nvSpPr>
        <dsp:cNvPr id="0" name=""/>
        <dsp:cNvSpPr/>
      </dsp:nvSpPr>
      <dsp:spPr>
        <a:xfrm>
          <a:off x="258137" y="1105560"/>
          <a:ext cx="737040" cy="737040"/>
        </a:xfrm>
        <a:prstGeom prst="ellipse">
          <a:avLst/>
        </a:prstGeom>
        <a:solidFill>
          <a:schemeClr val="bg1"/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008F2-2CC3-4F9F-AE4D-8BEE9985DDB7}">
      <dsp:nvSpPr>
        <dsp:cNvPr id="0" name=""/>
        <dsp:cNvSpPr/>
      </dsp:nvSpPr>
      <dsp:spPr>
        <a:xfrm>
          <a:off x="412326" y="2063712"/>
          <a:ext cx="7678110" cy="58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802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Smishing (SMS-based)</a:t>
          </a:r>
          <a:endParaRPr lang="en-IN" sz="3200" kern="1200" dirty="0"/>
        </a:p>
      </dsp:txBody>
      <dsp:txXfrm>
        <a:off x="412326" y="2063712"/>
        <a:ext cx="7678110" cy="589632"/>
      </dsp:txXfrm>
    </dsp:sp>
    <dsp:sp modelId="{EFBFCA1E-4A8C-4701-8B60-BAC83E304545}">
      <dsp:nvSpPr>
        <dsp:cNvPr id="0" name=""/>
        <dsp:cNvSpPr/>
      </dsp:nvSpPr>
      <dsp:spPr>
        <a:xfrm>
          <a:off x="43806" y="1990008"/>
          <a:ext cx="737040" cy="737040"/>
        </a:xfrm>
        <a:prstGeom prst="ellipse">
          <a:avLst/>
        </a:prstGeom>
        <a:solidFill>
          <a:schemeClr val="bg1"/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F9E36-D3F0-4D8C-9FC5-831BF4A8AE0E}">
      <dsp:nvSpPr>
        <dsp:cNvPr id="0" name=""/>
        <dsp:cNvSpPr/>
      </dsp:nvSpPr>
      <dsp:spPr>
        <a:xfrm>
          <a:off x="-2463618" y="-382621"/>
          <a:ext cx="2958390" cy="2958390"/>
        </a:xfrm>
        <a:prstGeom prst="blockArc">
          <a:avLst>
            <a:gd name="adj1" fmla="val 18900000"/>
            <a:gd name="adj2" fmla="val 2700000"/>
            <a:gd name="adj3" fmla="val 73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051A3-B323-4E41-9086-423554D5CAFB}">
      <dsp:nvSpPr>
        <dsp:cNvPr id="0" name=""/>
        <dsp:cNvSpPr/>
      </dsp:nvSpPr>
      <dsp:spPr>
        <a:xfrm>
          <a:off x="403155" y="313313"/>
          <a:ext cx="7713274" cy="626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31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Vishing(Voice calls)</a:t>
          </a:r>
          <a:endParaRPr lang="en-IN" sz="3400" kern="1200" dirty="0"/>
        </a:p>
      </dsp:txBody>
      <dsp:txXfrm>
        <a:off x="403155" y="313313"/>
        <a:ext cx="7713274" cy="626538"/>
      </dsp:txXfrm>
    </dsp:sp>
    <dsp:sp modelId="{8306739F-41F2-4F07-9A0F-ABFC55679D89}">
      <dsp:nvSpPr>
        <dsp:cNvPr id="0" name=""/>
        <dsp:cNvSpPr/>
      </dsp:nvSpPr>
      <dsp:spPr>
        <a:xfrm>
          <a:off x="11568" y="234995"/>
          <a:ext cx="783173" cy="783173"/>
        </a:xfrm>
        <a:prstGeom prst="ellipse">
          <a:avLst/>
        </a:prstGeom>
        <a:solidFill>
          <a:schemeClr val="bg1"/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C389D-FF61-4BC3-9595-6D117D2218E7}">
      <dsp:nvSpPr>
        <dsp:cNvPr id="0" name=""/>
        <dsp:cNvSpPr/>
      </dsp:nvSpPr>
      <dsp:spPr>
        <a:xfrm>
          <a:off x="403155" y="1253296"/>
          <a:ext cx="7713274" cy="626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31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Clone Phishing</a:t>
          </a:r>
          <a:endParaRPr lang="en-IN" sz="3400" kern="1200" dirty="0"/>
        </a:p>
      </dsp:txBody>
      <dsp:txXfrm>
        <a:off x="403155" y="1253296"/>
        <a:ext cx="7713274" cy="626538"/>
      </dsp:txXfrm>
    </dsp:sp>
    <dsp:sp modelId="{AA5C790E-4B4C-4F5D-9917-AC0F89C9B9EE}">
      <dsp:nvSpPr>
        <dsp:cNvPr id="0" name=""/>
        <dsp:cNvSpPr/>
      </dsp:nvSpPr>
      <dsp:spPr>
        <a:xfrm>
          <a:off x="11568" y="1174979"/>
          <a:ext cx="783173" cy="783173"/>
        </a:xfrm>
        <a:prstGeom prst="ellipse">
          <a:avLst/>
        </a:prstGeom>
        <a:solidFill>
          <a:schemeClr val="bg1"/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ayahariniayyappan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support@amzon.c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08155" y="-60838"/>
            <a:ext cx="12300155" cy="691883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CYBERSECURIty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717" y="5271521"/>
            <a:ext cx="10993546" cy="1067251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7CEBFF"/>
                </a:solidFill>
                <a:latin typeface="Arial Rounded MT Bold" panose="020F0704030504030204" pitchFamily="34" charset="0"/>
              </a:rPr>
              <a:t>Task:Phishing</a:t>
            </a:r>
            <a:r>
              <a:rPr lang="en-US" sz="3600" dirty="0">
                <a:solidFill>
                  <a:srgbClr val="7CEBFF"/>
                </a:solidFill>
                <a:latin typeface="Arial Rounded MT Bold" panose="020F0704030504030204" pitchFamily="34" charset="0"/>
              </a:rPr>
              <a:t> Awareness Training</a:t>
            </a:r>
          </a:p>
          <a:p>
            <a:r>
              <a:rPr lang="en-US" sz="19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By </a:t>
            </a:r>
            <a:r>
              <a:rPr lang="en-US" sz="19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Jayaharini</a:t>
            </a:r>
            <a:r>
              <a:rPr lang="en-US" sz="19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 A //20.07.2025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EA69-73DB-0E23-46F6-A67B434C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877E9-C959-65DA-57C4-6B85983E4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 Black" panose="020B0A04020102020204" pitchFamily="34" charset="0"/>
              </a:rPr>
              <a:t>Phishing is increasingly sophisticated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 Black" panose="020B0A04020102020204" pitchFamily="34" charset="0"/>
              </a:rPr>
              <a:t>Always think before you click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 Black" panose="020B0A04020102020204" pitchFamily="34" charset="0"/>
              </a:rPr>
              <a:t>Awareness and reporting can protect everyone 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9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0712" y="3092129"/>
            <a:ext cx="3546189" cy="20894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hlinkClick r:id="rId3"/>
              </a:rPr>
              <a:t>jayahariniayyappan@gmail.com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26AD-3564-4B8E-94A2-9E0EBA60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C911C-FACC-A978-C14E-5421807AE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63040" y="-1818640"/>
            <a:ext cx="13746480" cy="8514080"/>
          </a:xfrm>
        </p:spPr>
        <p:txBody>
          <a:bodyPr>
            <a:normAutofit/>
          </a:bodyPr>
          <a:lstStyle/>
          <a:p>
            <a:pPr marL="2194000" lvl="7" indent="0">
              <a:buNone/>
            </a:pPr>
            <a:endParaRPr lang="en-US" sz="2400" dirty="0">
              <a:solidFill>
                <a:srgbClr val="FF0000"/>
              </a:solidFill>
              <a:latin typeface="Copperplate Gothic Bold" panose="020E0705020206020404" pitchFamily="34" charset="0"/>
            </a:endParaRPr>
          </a:p>
          <a:p>
            <a:pPr marL="2194000" lvl="7" indent="0">
              <a:buNone/>
            </a:pPr>
            <a:endParaRPr lang="en-US" sz="2400" dirty="0">
              <a:solidFill>
                <a:srgbClr val="FF0000"/>
              </a:solidFill>
              <a:latin typeface="Copperplate Gothic Bold" panose="020E0705020206020404" pitchFamily="34" charset="0"/>
            </a:endParaRPr>
          </a:p>
          <a:p>
            <a:pPr marL="2194000" lvl="7" indent="0">
              <a:buNone/>
            </a:pPr>
            <a:endParaRPr lang="en-US" sz="2400" dirty="0">
              <a:solidFill>
                <a:srgbClr val="FF0000"/>
              </a:solidFill>
              <a:latin typeface="Copperplate Gothic Bold" panose="020E0705020206020404" pitchFamily="34" charset="0"/>
            </a:endParaRPr>
          </a:p>
          <a:p>
            <a:pPr marL="2194000" lvl="7" indent="0">
              <a:buNone/>
            </a:pPr>
            <a:r>
              <a:rPr lang="en-US" sz="2400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PHISHING</a:t>
            </a:r>
          </a:p>
          <a:p>
            <a:pPr marL="2651200" lvl="7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Copperplate Gothic Bold" panose="020E0705020206020404" pitchFamily="34" charset="0"/>
              </a:rPr>
              <a:t>Phishing is a cybercrime where attackers trick individuals into providing sensitive data, such as passwords, credit card numbers, and personal information. </a:t>
            </a:r>
          </a:p>
          <a:p>
            <a:pPr marL="2651200" lvl="7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Copperplate Gothic Bold" panose="020E0705020206020404" pitchFamily="34" charset="0"/>
              </a:rPr>
              <a:t>Commonly done through emails, messages, fake websites, or phone calls.</a:t>
            </a:r>
          </a:p>
        </p:txBody>
      </p:sp>
    </p:spTree>
    <p:extLst>
      <p:ext uri="{BB962C8B-B14F-4D97-AF65-F5344CB8AC3E}">
        <p14:creationId xmlns:p14="http://schemas.microsoft.com/office/powerpoint/2010/main" val="358253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3F70A-E9DA-A80D-67E4-C2BBCCFFB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8D9C-D8A0-01E4-15CE-D2473CEF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92" y="482141"/>
            <a:ext cx="11029616" cy="1013800"/>
          </a:xfrm>
        </p:spPr>
        <p:txBody>
          <a:bodyPr/>
          <a:lstStyle/>
          <a:p>
            <a:r>
              <a:rPr lang="en-US" dirty="0"/>
              <a:t>Types of phishing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61AAB-98A4-B03B-55D0-D4B84A6D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2720"/>
            <a:ext cx="11029615" cy="56962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07D6DA7-97A2-7EA5-F14C-0CF122F012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473637"/>
              </p:ext>
            </p:extLst>
          </p:nvPr>
        </p:nvGraphicFramePr>
        <p:xfrm>
          <a:off x="1645920" y="1928639"/>
          <a:ext cx="8128000" cy="2948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BE69F04-5351-71AF-1373-4B346D958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2395073"/>
              </p:ext>
            </p:extLst>
          </p:nvPr>
        </p:nvGraphicFramePr>
        <p:xfrm>
          <a:off x="1645920" y="4765040"/>
          <a:ext cx="8127999" cy="2193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0048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8AC66-F20B-E64F-85CE-53B52C1C5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648D-52A5-2DA0-7917-4C4D79F0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 a phishing e-mail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7C0D-1FF1-9AD1-3DB0-802F3D953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43760"/>
            <a:ext cx="11029615" cy="37251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8D6624-D086-2D1D-EED6-069967D69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" y="2364140"/>
            <a:ext cx="104140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Bold" panose="020E0705020206020404" pitchFamily="34" charset="0"/>
              </a:rPr>
              <a:t>Generic greetings like "Dear User“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Bold" panose="020E0705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Bold" panose="020E0705020206020404" pitchFamily="34" charset="0"/>
              </a:rPr>
              <a:t>Urgent language ("Your account will be blocked!")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Bold" panose="020E0705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Bold" panose="020E0705020206020404" pitchFamily="34" charset="0"/>
              </a:rPr>
              <a:t>Mismatched email addresses (e.g.,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Bold" panose="020E0705020206020404" pitchFamily="34" charset="0"/>
                <a:hlinkClick r:id="rId2"/>
              </a:rPr>
              <a:t>support@amzon.co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Bold" panose="020E07050202060204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Bold" panose="020E0705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Bold" panose="020E0705020206020404" pitchFamily="34" charset="0"/>
              </a:rPr>
              <a:t>Suspicious links (hover to preview URLs)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Bold" panose="020E0705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Bold" panose="020E0705020206020404" pitchFamily="34" charset="0"/>
              </a:rPr>
              <a:t>Unexpected attachments</a:t>
            </a:r>
          </a:p>
        </p:txBody>
      </p:sp>
    </p:spTree>
    <p:extLst>
      <p:ext uri="{BB962C8B-B14F-4D97-AF65-F5344CB8AC3E}">
        <p14:creationId xmlns:p14="http://schemas.microsoft.com/office/powerpoint/2010/main" val="264702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847F6-8012-117F-FAB9-6B1A4EB8D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0411-E043-BED4-3750-95416B18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Spotting fake websites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DBEE5-0523-A1C0-00D6-F9FE0A37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2720"/>
            <a:ext cx="11029615" cy="56962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E23842-DBF1-2CF3-B7E9-EE242737D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515" y="2050439"/>
            <a:ext cx="8888361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FF0000"/>
                </a:solidFill>
                <a:latin typeface="Algerian" panose="04020705040A02060702" pitchFamily="82" charset="0"/>
              </a:rPr>
              <a:t>Tips to identify</a:t>
            </a:r>
            <a:endParaRPr lang="en-US" altLang="en-US" sz="3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Bold" panose="020E0705020206020404" pitchFamily="34" charset="0"/>
              </a:rPr>
              <a:t>HTTPS vs HTTP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Bold" panose="020E0705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Bold" panose="020E0705020206020404" pitchFamily="34" charset="0"/>
              </a:rPr>
              <a:t>Spelling mistakes in the URL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Bold" panose="020E0705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Bold" panose="020E0705020206020404" pitchFamily="34" charset="0"/>
              </a:rPr>
              <a:t>Unusual layouts or branding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Bold" panose="020E0705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Bold" panose="020E0705020206020404" pitchFamily="34" charset="0"/>
              </a:rPr>
              <a:t>Popups asking for 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15583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B5DD9-2ECF-B9A1-4A2D-98052B40E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8C5F-FF3E-4E31-60C4-26FA81798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1612491"/>
            <a:ext cx="11029615" cy="4095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Algerian" panose="04020705040A02060702" pitchFamily="82" charset="0"/>
              </a:rPr>
              <a:t>Tactics used by attackers</a:t>
            </a: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r>
              <a:rPr lang="en-US" dirty="0">
                <a:latin typeface="Copperplate Gothic Bold" panose="020E0705020206020404" pitchFamily="34" charset="0"/>
              </a:rPr>
              <a:t>Impersonation (CEO fraud)</a:t>
            </a:r>
          </a:p>
          <a:p>
            <a:r>
              <a:rPr lang="en-US" dirty="0">
                <a:latin typeface="Copperplate Gothic Bold" panose="020E0705020206020404" pitchFamily="34" charset="0"/>
              </a:rPr>
              <a:t>Creating a sense of urgency or fear</a:t>
            </a:r>
          </a:p>
          <a:p>
            <a:r>
              <a:rPr lang="en-US" dirty="0">
                <a:latin typeface="Copperplate Gothic Bold" panose="020E0705020206020404" pitchFamily="34" charset="0"/>
              </a:rPr>
              <a:t>Playing on curiosity or trust</a:t>
            </a:r>
          </a:p>
          <a:p>
            <a:r>
              <a:rPr lang="en-US" dirty="0">
                <a:latin typeface="Copperplate Gothic Bold" panose="020E0705020206020404" pitchFamily="34" charset="0"/>
              </a:rPr>
              <a:t>Emotional manipulation</a:t>
            </a:r>
          </a:p>
          <a:p>
            <a:r>
              <a:rPr lang="en-US" dirty="0">
                <a:latin typeface="Copperplate Gothic Bold" panose="020E0705020206020404" pitchFamily="34" charset="0"/>
              </a:rPr>
              <a:t>📌 Example: "This is your HR, please update your bank info."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1CA883-23CE-8708-FDAC-46C77B4F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38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E15EA-08E6-C6E1-7FD2-9C4CBB398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EA41-9535-962C-4202-AB6342C6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-world 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4711-C5F8-E9E3-2550-32F59BB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0"/>
            <a:ext cx="11158523" cy="63983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🔎 </a:t>
            </a:r>
            <a:r>
              <a:rPr lang="en-US" dirty="0">
                <a:latin typeface="Arial Black" panose="020B0A04020102020204" pitchFamily="34" charset="0"/>
              </a:rPr>
              <a:t>Include 2-3 famous phishing cases like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opperplate Gothic Bold" panose="020E0705020206020404" pitchFamily="34" charset="0"/>
              </a:rPr>
              <a:t>Google and Facebook $100M scam (2013–2015)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opperplate Gothic Bold" panose="020E0705020206020404" pitchFamily="34" charset="0"/>
              </a:rPr>
              <a:t>Target data breach via phishing email to HVAC vendor</a:t>
            </a:r>
          </a:p>
        </p:txBody>
      </p:sp>
    </p:spTree>
    <p:extLst>
      <p:ext uri="{BB962C8B-B14F-4D97-AF65-F5344CB8AC3E}">
        <p14:creationId xmlns:p14="http://schemas.microsoft.com/office/powerpoint/2010/main" val="187849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C43C-C384-A1FA-DE33-0CA6ED96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&amp; prevention tips: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A6459-B0B7-0779-EF68-0607A081F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Algerian" panose="04020705040A02060702" pitchFamily="82" charset="0"/>
              </a:rPr>
              <a:t>✅ How to stay safe:</a:t>
            </a: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r>
              <a:rPr lang="en-US" b="1" dirty="0">
                <a:latin typeface="Copperplate Gothic Bold" panose="020E0705020206020404" pitchFamily="34" charset="0"/>
              </a:rPr>
              <a:t>Don’t click on suspicious links</a:t>
            </a:r>
            <a:endParaRPr lang="en-US" dirty="0">
              <a:latin typeface="Copperplate Gothic Bold" panose="020E0705020206020404" pitchFamily="34" charset="0"/>
            </a:endParaRPr>
          </a:p>
          <a:p>
            <a:r>
              <a:rPr lang="en-US" b="1" dirty="0">
                <a:latin typeface="Copperplate Gothic Bold" panose="020E0705020206020404" pitchFamily="34" charset="0"/>
              </a:rPr>
              <a:t>Always verify the sender</a:t>
            </a:r>
            <a:endParaRPr lang="en-US" dirty="0">
              <a:latin typeface="Copperplate Gothic Bold" panose="020E0705020206020404" pitchFamily="34" charset="0"/>
            </a:endParaRPr>
          </a:p>
          <a:p>
            <a:r>
              <a:rPr lang="en-US" b="1" dirty="0">
                <a:latin typeface="Copperplate Gothic Bold" panose="020E0705020206020404" pitchFamily="34" charset="0"/>
              </a:rPr>
              <a:t>Use multi-factor authentication</a:t>
            </a:r>
            <a:endParaRPr lang="en-US" dirty="0">
              <a:latin typeface="Copperplate Gothic Bold" panose="020E0705020206020404" pitchFamily="34" charset="0"/>
            </a:endParaRPr>
          </a:p>
          <a:p>
            <a:r>
              <a:rPr lang="en-US" b="1" dirty="0">
                <a:latin typeface="Copperplate Gothic Bold" panose="020E0705020206020404" pitchFamily="34" charset="0"/>
              </a:rPr>
              <a:t>Keep antivirus and browsers updated</a:t>
            </a:r>
            <a:endParaRPr lang="en-US" dirty="0">
              <a:latin typeface="Copperplate Gothic Bold" panose="020E0705020206020404" pitchFamily="34" charset="0"/>
            </a:endParaRPr>
          </a:p>
          <a:p>
            <a:r>
              <a:rPr lang="en-US" b="1" dirty="0">
                <a:latin typeface="Copperplate Gothic Bold" panose="020E0705020206020404" pitchFamily="34" charset="0"/>
              </a:rPr>
              <a:t>Report phishing emails</a:t>
            </a:r>
            <a:endParaRPr lang="en-US" dirty="0">
              <a:latin typeface="Copperplate Gothic Bold" panose="020E07050202060204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32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F04E-DB19-E57B-B9E9-5A281C92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quiz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C844E-C3F5-0A51-45EF-9B5F31B5E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latin typeface="Algerian" panose="04020705040A02060702" pitchFamily="82" charset="0"/>
              </a:rPr>
              <a:t>Example questions</a:t>
            </a:r>
            <a:r>
              <a:rPr lang="en-US" sz="3500" dirty="0">
                <a:solidFill>
                  <a:srgbClr val="FF0000"/>
                </a:solidFill>
                <a:latin typeface="Algerian" panose="04020705040A02060702" pitchFamily="82" charset="0"/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opperplate Gothic Bold" panose="020E0705020206020404" pitchFamily="34" charset="0"/>
              </a:rPr>
              <a:t>Which of the following is a sign of a phishing email?</a:t>
            </a:r>
          </a:p>
          <a:p>
            <a:pPr marL="324000" lvl="1" indent="0">
              <a:buNone/>
            </a:pPr>
            <a:r>
              <a:rPr lang="en-US" dirty="0">
                <a:latin typeface="Copperplate Gothic Bold" panose="020E0705020206020404" pitchFamily="34" charset="0"/>
              </a:rPr>
              <a:t>a) Personalized greeting</a:t>
            </a:r>
          </a:p>
          <a:p>
            <a:pPr marL="324000" lvl="1" indent="0">
              <a:buNone/>
            </a:pPr>
            <a:r>
              <a:rPr lang="en-US" dirty="0">
                <a:latin typeface="Copperplate Gothic Bold" panose="020E0705020206020404" pitchFamily="34" charset="0"/>
              </a:rPr>
              <a:t>b) Urgency and threat</a:t>
            </a:r>
          </a:p>
          <a:p>
            <a:pPr marL="324000" lvl="1" indent="0">
              <a:buNone/>
            </a:pPr>
            <a:r>
              <a:rPr lang="en-US" dirty="0">
                <a:latin typeface="Copperplate Gothic Bold" panose="020E0705020206020404" pitchFamily="34" charset="0"/>
              </a:rPr>
              <a:t>c) Secure email domain</a:t>
            </a:r>
          </a:p>
          <a:p>
            <a:pPr marL="324000" lvl="1" indent="0">
              <a:buNone/>
            </a:pPr>
            <a:r>
              <a:rPr lang="en-US" dirty="0">
                <a:latin typeface="Copperplate Gothic Bold" panose="020E0705020206020404" pitchFamily="34" charset="0"/>
              </a:rPr>
              <a:t>✅ Answer: 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opperplate Gothic Bold" panose="020E0705020206020404" pitchFamily="34" charset="0"/>
              </a:rPr>
              <a:t>What should you do if you suspect a phishing email?</a:t>
            </a:r>
          </a:p>
          <a:p>
            <a:pPr marL="324000" lvl="1" indent="0">
              <a:buNone/>
            </a:pPr>
            <a:r>
              <a:rPr lang="en-US" dirty="0">
                <a:latin typeface="Copperplate Gothic Bold" panose="020E0705020206020404" pitchFamily="34" charset="0"/>
              </a:rPr>
              <a:t>a) Click the link to confirm</a:t>
            </a:r>
          </a:p>
          <a:p>
            <a:pPr marL="324000" lvl="1" indent="0">
              <a:buNone/>
            </a:pPr>
            <a:r>
              <a:rPr lang="en-US" dirty="0">
                <a:latin typeface="Copperplate Gothic Bold" panose="020E0705020206020404" pitchFamily="34" charset="0"/>
              </a:rPr>
              <a:t>b) Ignore it</a:t>
            </a:r>
          </a:p>
          <a:p>
            <a:pPr marL="324000" lvl="1" indent="0">
              <a:buNone/>
            </a:pPr>
            <a:r>
              <a:rPr lang="en-US" dirty="0">
                <a:latin typeface="Copperplate Gothic Bold" panose="020E0705020206020404" pitchFamily="34" charset="0"/>
              </a:rPr>
              <a:t>c) Report it to IT/security team</a:t>
            </a:r>
          </a:p>
          <a:p>
            <a:pPr marL="324000" lvl="1" indent="0">
              <a:buNone/>
            </a:pPr>
            <a:r>
              <a:rPr lang="en-US" dirty="0">
                <a:latin typeface="Copperplate Gothic Bold" panose="020E0705020206020404" pitchFamily="34" charset="0"/>
              </a:rPr>
              <a:t>✅ Answer: 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5389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97</TotalTime>
  <Words>351</Words>
  <Application>Microsoft Office PowerPoint</Application>
  <PresentationFormat>Widescreen</PresentationFormat>
  <Paragraphs>83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Algerian</vt:lpstr>
      <vt:lpstr>Arial</vt:lpstr>
      <vt:lpstr>Arial Black</vt:lpstr>
      <vt:lpstr>Arial Rounded MT Bold</vt:lpstr>
      <vt:lpstr>Bahnschrift Light</vt:lpstr>
      <vt:lpstr>Calibri</vt:lpstr>
      <vt:lpstr>Copperplate Gothic Bold</vt:lpstr>
      <vt:lpstr>Gill Sans MT</vt:lpstr>
      <vt:lpstr>Wingdings</vt:lpstr>
      <vt:lpstr>Wingdings 2</vt:lpstr>
      <vt:lpstr>Custom</vt:lpstr>
      <vt:lpstr>CYBERSECURIty</vt:lpstr>
      <vt:lpstr>INTRODUCTION</vt:lpstr>
      <vt:lpstr>Types of phishing</vt:lpstr>
      <vt:lpstr>How to recognize  a phishing e-mail</vt:lpstr>
      <vt:lpstr>Spotting fake websites</vt:lpstr>
      <vt:lpstr>Social engineering</vt:lpstr>
      <vt:lpstr>Real -world examples</vt:lpstr>
      <vt:lpstr>Best practices &amp; prevention tips:</vt:lpstr>
      <vt:lpstr>Interactive quiz</vt:lpstr>
      <vt:lpstr>                                     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 harini</dc:creator>
  <cp:lastModifiedBy>Jaya harini</cp:lastModifiedBy>
  <cp:revision>1</cp:revision>
  <dcterms:created xsi:type="dcterms:W3CDTF">2025-07-20T05:23:12Z</dcterms:created>
  <dcterms:modified xsi:type="dcterms:W3CDTF">2025-07-20T11:29:06Z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