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Awareness: Don’t Get Hooked!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 how to recognize and avoid phishing attacks.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dangerous but avoidable</a:t>
            </a:r>
          </a:p>
          <a:p>
            <a:r>
              <a:t>• Stay alert and follow best practices</a:t>
            </a:r>
          </a:p>
          <a:p>
            <a:r>
              <a:t>• Report suspicious activity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Phishing Quiz: phishingquiz.withgoogle.com</a:t>
            </a:r>
          </a:p>
          <a:p>
            <a:r>
              <a:t>• CERT-In (Indian Cybersecurity Authority)</a:t>
            </a:r>
          </a:p>
          <a:p>
            <a:r>
              <a:t>• Company’s internal security guidelines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cybercrime where attackers trick users into revealing sensitive data.</a:t>
            </a:r>
          </a:p>
          <a:p>
            <a:r>
              <a:t>• Often involves fake emails, websites, or messages.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Phishing</a:t>
            </a:r>
          </a:p>
          <a:p>
            <a:r>
              <a:t>• Spear Phishing</a:t>
            </a:r>
          </a:p>
          <a:p>
            <a:r>
              <a:t>• Smishing (SMS Phishing)</a:t>
            </a:r>
          </a:p>
          <a:p>
            <a:r>
              <a:t>• Vishing (Voice Phishing)</a:t>
            </a:r>
          </a:p>
          <a:p>
            <a:r>
              <a:t>• Clone Phishing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Generic greetings (e.g., 'Dear User')</a:t>
            </a:r>
          </a:p>
          <a:p>
            <a:r>
              <a:t>• Urgent language and threats</a:t>
            </a:r>
          </a:p>
          <a:p>
            <a:r>
              <a:t>• Mismatched email addresses</a:t>
            </a:r>
          </a:p>
          <a:p>
            <a:r>
              <a:t>• Suspicious links and unexpected attachments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Spotting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 for HTTPS and check URLs carefully</a:t>
            </a:r>
          </a:p>
          <a:p>
            <a:r>
              <a:t>• Watch out for spelling mistakes</a:t>
            </a:r>
          </a:p>
          <a:p>
            <a:r>
              <a:t>• Unusual branding or layout</a:t>
            </a:r>
          </a:p>
          <a:p>
            <a:r>
              <a:t>• Popups asking for sensitive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Impersonation (e.g., CEO fraud)</a:t>
            </a:r>
          </a:p>
          <a:p>
            <a:r>
              <a:t>• Creating urgency or fear</a:t>
            </a:r>
          </a:p>
          <a:p>
            <a:r>
              <a:t>• Playing on curiosity or trust</a:t>
            </a:r>
          </a:p>
          <a:p>
            <a:r>
              <a:t>• Emotional manipulation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&amp; Facebook lost $100M (2013–2015)</a:t>
            </a:r>
          </a:p>
          <a:p>
            <a:r>
              <a:t>• Target data breach through phishing</a:t>
            </a:r>
          </a:p>
          <a:p>
            <a:r>
              <a:t>• Real phishing email screenshots for learning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Don’t click on suspicious links</a:t>
            </a:r>
          </a:p>
          <a:p>
            <a:r>
              <a:t>• Verify sender's identity</a:t>
            </a:r>
          </a:p>
          <a:p>
            <a:r>
              <a:t>• Use multi-factor authentication</a:t>
            </a:r>
          </a:p>
          <a:p>
            <a:r>
              <a:t>• Keep software updated</a:t>
            </a:r>
          </a:p>
          <a:p>
            <a:r>
              <a:t>• Report phishing attempts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What is a sign of a phishing email?</a:t>
            </a:r>
          </a:p>
          <a:p>
            <a:r>
              <a:t>• A: Urgency and threat</a:t>
            </a:r>
          </a:p>
          <a:p>
            <a:r>
              <a:t>• Q2: What to do if you suspect phishing?</a:t>
            </a:r>
          </a:p>
          <a:p>
            <a:r>
              <a:t>• A: Report it to IT/security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