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341" r:id="rId5"/>
    <p:sldId id="343" r:id="rId6"/>
    <p:sldId id="345" r:id="rId7"/>
    <p:sldId id="347" r:id="rId8"/>
    <p:sldId id="349" r:id="rId9"/>
    <p:sldId id="351" r:id="rId10"/>
    <p:sldId id="350" r:id="rId11"/>
    <p:sldId id="348" r:id="rId12"/>
    <p:sldId id="356" r:id="rId13"/>
    <p:sldId id="355" r:id="rId14"/>
    <p:sldId id="357" r:id="rId15"/>
    <p:sldId id="306" r:id="rId16"/>
  </p:sldIdLst>
  <p:sldSz cx="9144000" cy="6858000" type="screen4x3"/>
  <p:notesSz cx="6858000" cy="9144000"/>
  <p:defaultTextStyle>
    <a:defPPr>
      <a:defRPr lang="zh-CN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4A43A"/>
    <a:srgbClr val="FF3300"/>
    <a:srgbClr val="FF0000"/>
    <a:srgbClr val="669900"/>
    <a:srgbClr val="FFCC66"/>
    <a:srgbClr val="79EF98"/>
    <a:srgbClr val="ADF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1416" y="72"/>
      </p:cViewPr>
      <p:guideLst>
        <p:guide orient="horz" pos="2159"/>
        <p:guide pos="2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1" phldr="0"/>
      <dgm:spPr/>
      <dgm:t>
        <a:bodyPr/>
        <a:p>
          <a:endParaRPr lang="en-US"/>
        </a:p>
      </dgm:t>
    </dgm:pt>
    <dgm:pt modelId="{90DDC401-903F-495B-A387-FFA8A45891F6}">
      <dgm:prSet phldrT="[Text]" phldr="0" custT="0"/>
      <dgm:spPr/>
      <dgm:t>
        <a:bodyPr vert="horz" wrap="square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Authentication</a:t>
          </a:r>
          <a:r>
            <a:rPr lang="en-US"/>
            <a:t/>
          </a:r>
          <a:endParaRPr lang="en-US"/>
        </a:p>
      </dgm:t>
    </dgm:pt>
    <dgm:pt modelId="{C8BB0B8A-C63A-4F83-B8DD-3A7CE259E4EE}" cxnId="{857FDDEC-FFF0-4073-8CED-F2B10DA4B3B8}" type="parTrans">
      <dgm:prSet/>
      <dgm:spPr/>
      <dgm:t>
        <a:bodyPr/>
        <a:p>
          <a:endParaRPr lang="en-US"/>
        </a:p>
      </dgm:t>
    </dgm:pt>
    <dgm:pt modelId="{35E5E878-0907-4014-9CFA-56AEFE6C22E5}" cxnId="{857FDDEC-FFF0-4073-8CED-F2B10DA4B3B8}" type="sibTrans">
      <dgm:prSet/>
      <dgm:spPr/>
      <dgm:t>
        <a:bodyPr/>
        <a:p>
          <a:endParaRPr lang="en-US"/>
        </a:p>
      </dgm:t>
    </dgm:pt>
    <dgm:pt modelId="{E08CEB0C-E37F-4DCA-A8EA-4B2CD3AD7754}">
      <dgm:prSet phldrT="[Text]" phldr="0" custT="0"/>
      <dgm:spPr/>
      <dgm:t>
        <a:bodyPr vert="horz" wrap="square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Signup form</a:t>
          </a:r>
          <a:endParaRPr lang="en-US"/>
        </a:p>
      </dgm:t>
    </dgm:pt>
    <dgm:pt modelId="{FB4BCC77-44E9-4065-8A2F-90CD32DE34E3}" cxnId="{BC62F56C-181B-4E6C-BB51-9F8E2FE28461}" type="parTrans">
      <dgm:prSet/>
      <dgm:spPr/>
      <dgm:t>
        <a:bodyPr/>
        <a:p>
          <a:endParaRPr lang="en-US"/>
        </a:p>
      </dgm:t>
    </dgm:pt>
    <dgm:pt modelId="{41FED480-3E2E-47A2-B997-02D527BC8082}" cxnId="{BC62F56C-181B-4E6C-BB51-9F8E2FE28461}" type="sibTrans">
      <dgm:prSet/>
      <dgm:spPr/>
      <dgm:t>
        <a:bodyPr/>
        <a:p>
          <a:endParaRPr lang="en-US"/>
        </a:p>
      </dgm:t>
    </dgm:pt>
    <dgm:pt modelId="{08DFF5B5-BC22-4BC0-B923-08D7D3567D27}">
      <dgm:prSet phldr="0" custT="0"/>
      <dgm:spPr/>
      <dgm:t>
        <a:bodyPr vert="horz" wrap="square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Login form</a:t>
          </a:r>
          <a:r>
            <a:rPr lang="en-US"/>
            <a:t/>
          </a:r>
          <a:endParaRPr lang="en-US"/>
        </a:p>
      </dgm:t>
    </dgm:pt>
    <dgm:pt modelId="{215E3BE3-F58D-4F7C-BB11-5B3F61BA6517}" cxnId="{68CFC73E-3ED3-4805-9928-4BB4BBB39EBF}" type="parTrans">
      <dgm:prSet/>
      <dgm:spPr/>
    </dgm:pt>
    <dgm:pt modelId="{43E6B1E9-20D9-4D82-B397-E37AF6F1CEE2}" cxnId="{68CFC73E-3ED3-4805-9928-4BB4BBB39EBF}" type="sibTrans">
      <dgm:prSet/>
      <dgm:spPr/>
    </dgm:pt>
    <dgm:pt modelId="{A6685E83-BEEC-49B3-B40A-539E2C0D7A1A}">
      <dgm:prSet phldrT="[Text]" phldr="0" custT="0"/>
      <dgm:spPr/>
      <dgm:t>
        <a:bodyPr vert="horz" wrap="square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Instant Messaging</a:t>
          </a:r>
          <a:r>
            <a:rPr lang="en-US"/>
            <a:t/>
          </a:r>
          <a:endParaRPr lang="en-US"/>
        </a:p>
      </dgm:t>
    </dgm:pt>
    <dgm:pt modelId="{FECC43A3-D59E-4EE1-9557-8FBB90D5B362}" cxnId="{CB4B1A03-7D89-4D3A-9DC5-8CD029AF59B7}" type="parTrans">
      <dgm:prSet/>
      <dgm:spPr/>
      <dgm:t>
        <a:bodyPr/>
        <a:p>
          <a:endParaRPr lang="en-US"/>
        </a:p>
      </dgm:t>
    </dgm:pt>
    <dgm:pt modelId="{68BB6C9A-B7F0-43A0-955B-FC8C4D4009BF}" cxnId="{CB4B1A03-7D89-4D3A-9DC5-8CD029AF59B7}" type="sibTrans">
      <dgm:prSet/>
      <dgm:spPr/>
      <dgm:t>
        <a:bodyPr/>
        <a:p>
          <a:endParaRPr lang="en-US"/>
        </a:p>
      </dgm:t>
    </dgm:pt>
    <dgm:pt modelId="{CBA50553-63FA-4B5A-9888-EDDBA06CA593}">
      <dgm:prSet phldrT="[Text]" phldr="0" custT="0"/>
      <dgm:spPr/>
      <dgm:t>
        <a:bodyPr vert="horz" wrap="square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One to one chatting</a:t>
          </a:r>
          <a:endParaRPr lang="en-US"/>
        </a:p>
      </dgm:t>
    </dgm:pt>
    <dgm:pt modelId="{73E2772F-165D-4B56-ACC2-969CBF53B0A8}" cxnId="{91095CE0-005B-4B82-8FF8-B77CC55BDF5A}" type="parTrans">
      <dgm:prSet/>
      <dgm:spPr/>
      <dgm:t>
        <a:bodyPr/>
        <a:p>
          <a:endParaRPr lang="en-US"/>
        </a:p>
      </dgm:t>
    </dgm:pt>
    <dgm:pt modelId="{7BFD1607-7356-4D3D-A829-75D002A3A4B0}" cxnId="{91095CE0-005B-4B82-8FF8-B77CC55BDF5A}" type="sibTrans">
      <dgm:prSet/>
      <dgm:spPr/>
      <dgm:t>
        <a:bodyPr/>
        <a:p>
          <a:endParaRPr lang="en-US"/>
        </a:p>
      </dgm:t>
    </dgm:pt>
    <dgm:pt modelId="{B92CA4D7-5D78-42C3-81D8-680006C7750D}">
      <dgm:prSet phldr="0" custT="0"/>
      <dgm:spPr/>
      <dgm:t>
        <a:bodyPr vert="horz" wrap="square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Chatroom</a:t>
          </a:r>
          <a:r>
            <a:rPr lang="en-US"/>
            <a:t/>
          </a:r>
          <a:endParaRPr lang="en-US"/>
        </a:p>
      </dgm:t>
    </dgm:pt>
    <dgm:pt modelId="{A9759B13-210A-44F5-B9EF-CAAB7D0C2A04}" cxnId="{B98E1B55-2273-455E-AC0A-1F809F6E41E0}" type="parTrans">
      <dgm:prSet/>
      <dgm:spPr/>
    </dgm:pt>
    <dgm:pt modelId="{46AD39B0-7D44-4F60-9656-120073ABC68B}" cxnId="{B98E1B55-2273-455E-AC0A-1F809F6E41E0}" type="sibTrans">
      <dgm:prSet/>
      <dgm:spPr/>
    </dgm:pt>
    <dgm:pt modelId="{C8DDDFA1-AF37-4444-AAEB-D51CEE212719}">
      <dgm:prSet phldrT="[Text]" phldr="0" custT="0"/>
      <dgm:spPr/>
      <dgm:t>
        <a:bodyPr vert="horz" wrap="square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Chat functionalities</a:t>
          </a:r>
          <a:r>
            <a:rPr lang="en-US"/>
            <a:t/>
          </a:r>
          <a:endParaRPr lang="en-US"/>
        </a:p>
      </dgm:t>
    </dgm:pt>
    <dgm:pt modelId="{26EA520A-5891-4EBA-B2AD-1840663D8C07}" cxnId="{3EF07987-199F-4D08-B5BF-1F3077EB4649}" type="parTrans">
      <dgm:prSet/>
      <dgm:spPr/>
      <dgm:t>
        <a:bodyPr/>
        <a:p>
          <a:endParaRPr lang="en-US"/>
        </a:p>
      </dgm:t>
    </dgm:pt>
    <dgm:pt modelId="{CE2287C8-6424-4771-88FD-4DADE15C5A04}" cxnId="{3EF07987-199F-4D08-B5BF-1F3077EB4649}" type="sibTrans">
      <dgm:prSet/>
      <dgm:spPr/>
      <dgm:t>
        <a:bodyPr/>
        <a:p>
          <a:endParaRPr lang="en-US"/>
        </a:p>
      </dgm:t>
    </dgm:pt>
    <dgm:pt modelId="{5AA02751-379E-46DB-884A-F23ACBC498EE}">
      <dgm:prSet phldrT="[Text]" phldr="0" custT="0"/>
      <dgm:spPr/>
      <dgm:t>
        <a:bodyPr vert="horz" wrap="square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Contact list</a:t>
          </a:r>
          <a:endParaRPr lang="en-US"/>
        </a:p>
      </dgm:t>
    </dgm:pt>
    <dgm:pt modelId="{D0D77647-95BE-4607-B2F0-006D9CAB8F0E}" cxnId="{A07D4A86-AF96-4F42-9FB3-845F79DF8983}" type="parTrans">
      <dgm:prSet/>
      <dgm:spPr/>
      <dgm:t>
        <a:bodyPr/>
        <a:p>
          <a:endParaRPr lang="en-US"/>
        </a:p>
      </dgm:t>
    </dgm:pt>
    <dgm:pt modelId="{3DBF6B9F-A188-4D67-ABE8-0633561FA9E5}" cxnId="{A07D4A86-AF96-4F42-9FB3-845F79DF8983}" type="sibTrans">
      <dgm:prSet/>
      <dgm:spPr/>
      <dgm:t>
        <a:bodyPr/>
        <a:p>
          <a:endParaRPr lang="en-US"/>
        </a:p>
      </dgm:t>
    </dgm:pt>
    <dgm:pt modelId="{4FEBF513-CA6A-4C2C-9E90-A31C3A6BE742}">
      <dgm:prSet phldr="0" custT="0"/>
      <dgm:spPr/>
      <dgm:t>
        <a:bodyPr vert="horz" wrap="square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showing all online and offlineusers</a:t>
          </a:r>
          <a:endParaRPr lang="en-US"/>
        </a:p>
      </dgm:t>
    </dgm:pt>
    <dgm:pt modelId="{9BB8FB89-EC43-4133-9A26-D278D2835D05}" cxnId="{2CF568EF-5E41-4792-8830-F714779A011B}" type="parTrans">
      <dgm:prSet/>
      <dgm:spPr/>
    </dgm:pt>
    <dgm:pt modelId="{C10BC260-0C34-4D8F-9300-33830CB235EC}" cxnId="{2CF568EF-5E41-4792-8830-F714779A011B}" type="sibTrans">
      <dgm:prSet/>
      <dgm:spPr/>
    </dgm:pt>
    <dgm:pt modelId="{3F2F57D1-F366-4F00-82B1-21C6121A4DE0}">
      <dgm:prSet phldr="0" custT="0"/>
      <dgm:spPr/>
      <dgm:t>
        <a:bodyPr vert="horz" wrap="square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Chat history</a:t>
          </a:r>
          <a:endParaRPr lang="en-US"/>
        </a:p>
      </dgm:t>
    </dgm:pt>
    <dgm:pt modelId="{7B704E6A-62FE-47CC-B043-59A3BB3546C9}" cxnId="{3F721029-9702-4517-B668-E7946C47D89D}" type="parTrans">
      <dgm:prSet/>
      <dgm:spPr/>
    </dgm:pt>
    <dgm:pt modelId="{371D33E6-9F60-47E8-ABA5-AF8430C4C2FE}" cxnId="{3F721029-9702-4517-B668-E7946C47D89D}" type="sibTrans">
      <dgm:prSet/>
      <dgm:spPr/>
    </dgm:pt>
    <dgm:pt modelId="{23A90E9C-1107-4741-B3EF-53695BF7F953}">
      <dgm:prSet phldr="0" custT="0"/>
      <dgm:spPr/>
      <dgm:t>
        <a:bodyPr vert="horz" wrap="square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sending images</a:t>
          </a:r>
          <a:endParaRPr lang="en-US"/>
        </a:p>
      </dgm:t>
    </dgm:pt>
    <dgm:pt modelId="{E7447056-03AE-4667-8E5C-84008E1F8504}" cxnId="{28C12DB5-74EA-40E5-A896-ADD8487B50B2}" type="parTrans">
      <dgm:prSet/>
      <dgm:spPr/>
    </dgm:pt>
    <dgm:pt modelId="{5506FED2-DBC2-4FFF-B49C-317018F1BB27}" cxnId="{28C12DB5-74EA-40E5-A896-ADD8487B50B2}" type="sibTrans">
      <dgm:prSet/>
      <dgm:spPr/>
    </dgm:pt>
    <dgm:pt modelId="{A5F5868A-C7FA-4D22-BE45-D53DAA7A52D0}">
      <dgm:prSet phldr="0" custT="0"/>
      <dgm:spPr/>
      <dgm:t>
        <a:bodyPr vert="horz" wrap="square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sending audio </a:t>
          </a:r>
          <a:endParaRPr lang="en-US"/>
        </a:p>
      </dgm:t>
    </dgm:pt>
    <dgm:pt modelId="{87A58D0F-EB83-4AC5-98EB-948D2A015EF3}" cxnId="{E19D4C03-A945-4B28-B562-2234B389394A}" type="parTrans">
      <dgm:prSet/>
      <dgm:spPr/>
    </dgm:pt>
    <dgm:pt modelId="{54A7C716-5B90-485C-83D4-C7BC22803FC2}" cxnId="{E19D4C03-A945-4B28-B562-2234B389394A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57FDDEC-FFF0-4073-8CED-F2B10DA4B3B8}" srcId="{2E15931E-1654-4B73-89B2-8E333D9C42E0}" destId="{90DDC401-903F-495B-A387-FFA8A45891F6}" srcOrd="0" destOrd="0" parTransId="{C8BB0B8A-C63A-4F83-B8DD-3A7CE259E4EE}" sibTransId="{35E5E878-0907-4014-9CFA-56AEFE6C22E5}"/>
    <dgm:cxn modelId="{BC62F56C-181B-4E6C-BB51-9F8E2FE28461}" srcId="{90DDC401-903F-495B-A387-FFA8A45891F6}" destId="{E08CEB0C-E37F-4DCA-A8EA-4B2CD3AD7754}" srcOrd="0" destOrd="0" parTransId="{FB4BCC77-44E9-4065-8A2F-90CD32DE34E3}" sibTransId="{41FED480-3E2E-47A2-B997-02D527BC8082}"/>
    <dgm:cxn modelId="{68CFC73E-3ED3-4805-9928-4BB4BBB39EBF}" srcId="{90DDC401-903F-495B-A387-FFA8A45891F6}" destId="{08DFF5B5-BC22-4BC0-B923-08D7D3567D27}" srcOrd="1" destOrd="0" parTransId="{215E3BE3-F58D-4F7C-BB11-5B3F61BA6517}" sibTransId="{43E6B1E9-20D9-4D82-B397-E37AF6F1CEE2}"/>
    <dgm:cxn modelId="{CB4B1A03-7D89-4D3A-9DC5-8CD029AF59B7}" srcId="{2E15931E-1654-4B73-89B2-8E333D9C42E0}" destId="{A6685E83-BEEC-49B3-B40A-539E2C0D7A1A}" srcOrd="1" destOrd="0" parTransId="{FECC43A3-D59E-4EE1-9557-8FBB90D5B362}" sibTransId="{68BB6C9A-B7F0-43A0-955B-FC8C4D4009BF}"/>
    <dgm:cxn modelId="{91095CE0-005B-4B82-8FF8-B77CC55BDF5A}" srcId="{A6685E83-BEEC-49B3-B40A-539E2C0D7A1A}" destId="{CBA50553-63FA-4B5A-9888-EDDBA06CA593}" srcOrd="0" destOrd="1" parTransId="{73E2772F-165D-4B56-ACC2-969CBF53B0A8}" sibTransId="{7BFD1607-7356-4D3D-A829-75D002A3A4B0}"/>
    <dgm:cxn modelId="{B98E1B55-2273-455E-AC0A-1F809F6E41E0}" srcId="{A6685E83-BEEC-49B3-B40A-539E2C0D7A1A}" destId="{B92CA4D7-5D78-42C3-81D8-680006C7750D}" srcOrd="1" destOrd="1" parTransId="{A9759B13-210A-44F5-B9EF-CAAB7D0C2A04}" sibTransId="{46AD39B0-7D44-4F60-9656-120073ABC68B}"/>
    <dgm:cxn modelId="{3EF07987-199F-4D08-B5BF-1F3077EB4649}" srcId="{2E15931E-1654-4B73-89B2-8E333D9C42E0}" destId="{C8DDDFA1-AF37-4444-AAEB-D51CEE212719}" srcOrd="2" destOrd="0" parTransId="{26EA520A-5891-4EBA-B2AD-1840663D8C07}" sibTransId="{CE2287C8-6424-4771-88FD-4DADE15C5A04}"/>
    <dgm:cxn modelId="{A07D4A86-AF96-4F42-9FB3-845F79DF8983}" srcId="{C8DDDFA1-AF37-4444-AAEB-D51CEE212719}" destId="{5AA02751-379E-46DB-884A-F23ACBC498EE}" srcOrd="0" destOrd="2" parTransId="{D0D77647-95BE-4607-B2F0-006D9CAB8F0E}" sibTransId="{3DBF6B9F-A188-4D67-ABE8-0633561FA9E5}"/>
    <dgm:cxn modelId="{2CF568EF-5E41-4792-8830-F714779A011B}" srcId="{C8DDDFA1-AF37-4444-AAEB-D51CEE212719}" destId="{4FEBF513-CA6A-4C2C-9E90-A31C3A6BE742}" srcOrd="1" destOrd="2" parTransId="{9BB8FB89-EC43-4133-9A26-D278D2835D05}" sibTransId="{C10BC260-0C34-4D8F-9300-33830CB235EC}"/>
    <dgm:cxn modelId="{3F721029-9702-4517-B668-E7946C47D89D}" srcId="{C8DDDFA1-AF37-4444-AAEB-D51CEE212719}" destId="{3F2F57D1-F366-4F00-82B1-21C6121A4DE0}" srcOrd="2" destOrd="2" parTransId="{7B704E6A-62FE-47CC-B043-59A3BB3546C9}" sibTransId="{371D33E6-9F60-47E8-ABA5-AF8430C4C2FE}"/>
    <dgm:cxn modelId="{28C12DB5-74EA-40E5-A896-ADD8487B50B2}" srcId="{C8DDDFA1-AF37-4444-AAEB-D51CEE212719}" destId="{23A90E9C-1107-4741-B3EF-53695BF7F953}" srcOrd="3" destOrd="2" parTransId="{E7447056-03AE-4667-8E5C-84008E1F8504}" sibTransId="{5506FED2-DBC2-4FFF-B49C-317018F1BB27}"/>
    <dgm:cxn modelId="{E19D4C03-A945-4B28-B562-2234B389394A}" srcId="{C8DDDFA1-AF37-4444-AAEB-D51CEE212719}" destId="{A5F5868A-C7FA-4D22-BE45-D53DAA7A52D0}" srcOrd="4" destOrd="2" parTransId="{87A58D0F-EB83-4AC5-98EB-948D2A015EF3}" sibTransId="{54A7C716-5B90-485C-83D4-C7BC22803FC2}"/>
    <dgm:cxn modelId="{CB90F03F-77B3-4EC1-BF58-748CDBE4DB8B}" type="presOf" srcId="{2E15931E-1654-4B73-89B2-8E333D9C42E0}" destId="{D5935282-3C7C-4F88-A1AE-C27DB8591514}" srcOrd="0" destOrd="0" presId="urn:microsoft.com/office/officeart/2005/8/layout/vList5"/>
    <dgm:cxn modelId="{C4CB3664-EE40-45D2-9160-AE2823C7CB5A}" type="presParOf" srcId="{D5935282-3C7C-4F88-A1AE-C27DB8591514}" destId="{E61486FD-113E-4C87-8ADF-B1A8E2A84801}" srcOrd="0" destOrd="0" presId="urn:microsoft.com/office/officeart/2005/8/layout/vList5"/>
    <dgm:cxn modelId="{3643687F-4E2B-46AE-8285-7221C26D8C9A}" type="presParOf" srcId="{E61486FD-113E-4C87-8ADF-B1A8E2A84801}" destId="{96BE2B31-D87C-43E1-BE64-4C27B13F4AA4}" srcOrd="0" destOrd="0" presId="urn:microsoft.com/office/officeart/2005/8/layout/vList5"/>
    <dgm:cxn modelId="{194240AA-10BA-47DC-87D9-0426EC2CF9A5}" type="presOf" srcId="{90DDC401-903F-495B-A387-FFA8A45891F6}" destId="{96BE2B31-D87C-43E1-BE64-4C27B13F4AA4}" srcOrd="0" destOrd="0" presId="urn:microsoft.com/office/officeart/2005/8/layout/vList5"/>
    <dgm:cxn modelId="{06A41300-EC82-4B9A-804B-CC5F19FB3507}" type="presParOf" srcId="{E61486FD-113E-4C87-8ADF-B1A8E2A84801}" destId="{DD9406C3-FC80-4468-A55B-122D744D43F0}" srcOrd="1" destOrd="0" presId="urn:microsoft.com/office/officeart/2005/8/layout/vList5"/>
    <dgm:cxn modelId="{EB5BBAE1-CE78-4FEA-9807-F47D2F2614BD}" type="presOf" srcId="{E08CEB0C-E37F-4DCA-A8EA-4B2CD3AD7754}" destId="{DD9406C3-FC80-4468-A55B-122D744D43F0}" srcOrd="0" destOrd="0" presId="urn:microsoft.com/office/officeart/2005/8/layout/vList5"/>
    <dgm:cxn modelId="{49EBF669-AA64-4D97-8735-BB1BFE41CF5E}" type="presOf" srcId="{08DFF5B5-BC22-4BC0-B923-08D7D3567D27}" destId="{DD9406C3-FC80-4468-A55B-122D744D43F0}" srcOrd="0" destOrd="1" presId="urn:microsoft.com/office/officeart/2005/8/layout/vList5"/>
    <dgm:cxn modelId="{80FBB2C3-23B4-4751-9024-9C33D170C6F0}" type="presParOf" srcId="{D5935282-3C7C-4F88-A1AE-C27DB8591514}" destId="{F1941F29-E51C-4282-956D-50CFAFAEB9B8}" srcOrd="1" destOrd="0" presId="urn:microsoft.com/office/officeart/2005/8/layout/vList5"/>
    <dgm:cxn modelId="{C4387887-A0B4-4BDA-9EE0-144AC2C177D7}" type="presParOf" srcId="{D5935282-3C7C-4F88-A1AE-C27DB8591514}" destId="{B589D1EC-5156-4FB2-BB1C-8E1290A868B9}" srcOrd="2" destOrd="0" presId="urn:microsoft.com/office/officeart/2005/8/layout/vList5"/>
    <dgm:cxn modelId="{047F654B-3095-4A89-9F4B-CFFD9935D2B1}" type="presParOf" srcId="{B589D1EC-5156-4FB2-BB1C-8E1290A868B9}" destId="{EBD335B5-8308-49CB-9630-99D852747B1F}" srcOrd="0" destOrd="2" presId="urn:microsoft.com/office/officeart/2005/8/layout/vList5"/>
    <dgm:cxn modelId="{1E535886-D557-4508-9D7A-06C5D85B79C5}" type="presOf" srcId="{A6685E83-BEEC-49B3-B40A-539E2C0D7A1A}" destId="{EBD335B5-8308-49CB-9630-99D852747B1F}" srcOrd="0" destOrd="0" presId="urn:microsoft.com/office/officeart/2005/8/layout/vList5"/>
    <dgm:cxn modelId="{F7A83AF4-4688-4757-8169-9BBDCF4BEB2F}" type="presParOf" srcId="{B589D1EC-5156-4FB2-BB1C-8E1290A868B9}" destId="{6EB2A58E-CA03-4F76-94B6-D8FE50231963}" srcOrd="1" destOrd="2" presId="urn:microsoft.com/office/officeart/2005/8/layout/vList5"/>
    <dgm:cxn modelId="{4E78AA29-9819-414D-889F-0FC20C3E7D01}" type="presOf" srcId="{CBA50553-63FA-4B5A-9888-EDDBA06CA593}" destId="{6EB2A58E-CA03-4F76-94B6-D8FE50231963}" srcOrd="0" destOrd="0" presId="urn:microsoft.com/office/officeart/2005/8/layout/vList5"/>
    <dgm:cxn modelId="{81663A91-1982-4467-95C8-EE2F39FC04F4}" type="presOf" srcId="{B92CA4D7-5D78-42C3-81D8-680006C7750D}" destId="{6EB2A58E-CA03-4F76-94B6-D8FE50231963}" srcOrd="0" destOrd="1" presId="urn:microsoft.com/office/officeart/2005/8/layout/vList5"/>
    <dgm:cxn modelId="{E9BA9322-D846-4973-AD7A-BBB03F042C82}" type="presParOf" srcId="{D5935282-3C7C-4F88-A1AE-C27DB8591514}" destId="{A76EE5BB-CBA4-4DD9-BFB7-3F3F246C9BF0}" srcOrd="3" destOrd="0" presId="urn:microsoft.com/office/officeart/2005/8/layout/vList5"/>
    <dgm:cxn modelId="{DACAE6E1-10AC-4A5A-9E55-2826D7193902}" type="presParOf" srcId="{D5935282-3C7C-4F88-A1AE-C27DB8591514}" destId="{2BB2A428-FB05-47E5-AC5F-C6A7936A9AC0}" srcOrd="4" destOrd="0" presId="urn:microsoft.com/office/officeart/2005/8/layout/vList5"/>
    <dgm:cxn modelId="{E63EACCC-D3BD-4D55-81B0-A8BE44A1B0BF}" type="presParOf" srcId="{2BB2A428-FB05-47E5-AC5F-C6A7936A9AC0}" destId="{B093CE78-670B-40EB-95CF-315E334D550F}" srcOrd="0" destOrd="4" presId="urn:microsoft.com/office/officeart/2005/8/layout/vList5"/>
    <dgm:cxn modelId="{D2E71AEE-E9C0-4780-8F40-28F8EB0DA8CD}" type="presOf" srcId="{C8DDDFA1-AF37-4444-AAEB-D51CEE212719}" destId="{B093CE78-670B-40EB-95CF-315E334D550F}" srcOrd="0" destOrd="0" presId="urn:microsoft.com/office/officeart/2005/8/layout/vList5"/>
    <dgm:cxn modelId="{F5B83B03-6298-4DFE-AB53-25524C334E14}" type="presParOf" srcId="{2BB2A428-FB05-47E5-AC5F-C6A7936A9AC0}" destId="{64028F0D-BE57-4642-92F7-303D4E45C524}" srcOrd="1" destOrd="4" presId="urn:microsoft.com/office/officeart/2005/8/layout/vList5"/>
    <dgm:cxn modelId="{06F7561A-1F2E-4C2D-AF52-52E1C2230BDB}" type="presOf" srcId="{5AA02751-379E-46DB-884A-F23ACBC498EE}" destId="{64028F0D-BE57-4642-92F7-303D4E45C524}" srcOrd="0" destOrd="0" presId="urn:microsoft.com/office/officeart/2005/8/layout/vList5"/>
    <dgm:cxn modelId="{5F6DD56C-E2CA-471A-B498-367DE79770F1}" type="presOf" srcId="{4FEBF513-CA6A-4C2C-9E90-A31C3A6BE742}" destId="{64028F0D-BE57-4642-92F7-303D4E45C524}" srcOrd="0" destOrd="1" presId="urn:microsoft.com/office/officeart/2005/8/layout/vList5"/>
    <dgm:cxn modelId="{0D172FE9-AC20-444D-9357-0BCDC773EB9D}" type="presOf" srcId="{3F2F57D1-F366-4F00-82B1-21C6121A4DE0}" destId="{64028F0D-BE57-4642-92F7-303D4E45C524}" srcOrd="0" destOrd="2" presId="urn:microsoft.com/office/officeart/2005/8/layout/vList5"/>
    <dgm:cxn modelId="{FFC80391-A7DA-48A4-83F5-1737A5D4E67B}" type="presOf" srcId="{23A90E9C-1107-4741-B3EF-53695BF7F953}" destId="{64028F0D-BE57-4642-92F7-303D4E45C524}" srcOrd="0" destOrd="3" presId="urn:microsoft.com/office/officeart/2005/8/layout/vList5"/>
    <dgm:cxn modelId="{7DEF44CD-9420-47F4-A5A6-613DE8B4EF74}" type="presOf" srcId="{A5F5868A-C7FA-4D22-BE45-D53DAA7A52D0}" destId="{64028F0D-BE57-4642-92F7-303D4E45C524}" srcOrd="0" destOrd="4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2_2" csCatId="accent1" phldr="0"/>
      <dgm:spPr/>
      <dgm:t>
        <a:bodyPr/>
        <a:p>
          <a:endParaRPr lang="en-US"/>
        </a:p>
      </dgm:t>
    </dgm:pt>
    <dgm:pt modelId="{BD5427FF-4EB1-4006-BF7F-42158E0C5129}">
      <dgm:prSet phldrT="[Text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TCP/IP</a:t>
          </a:r>
          <a:r>
            <a:rPr lang="en-US"/>
            <a:t/>
          </a:r>
          <a:endParaRPr lang="en-US"/>
        </a:p>
      </dgm:t>
    </dgm:pt>
    <dgm:pt modelId="{A2F6D805-3B53-408A-A2A3-20BC3BF0D242}" cxnId="{2AE58A89-2E75-4DC1-A7E7-42537AA2386F}" type="parTrans">
      <dgm:prSet/>
      <dgm:spPr/>
      <dgm:t>
        <a:bodyPr/>
        <a:p>
          <a:endParaRPr lang="en-US"/>
        </a:p>
      </dgm:t>
    </dgm:pt>
    <dgm:pt modelId="{D47F9812-1256-4E44-A6BE-BEC559BE8FF3}" cxnId="{2AE58A89-2E75-4DC1-A7E7-42537AA2386F}" type="sibTrans">
      <dgm:prSet/>
      <dgm:spPr/>
      <dgm:t>
        <a:bodyPr/>
        <a:p>
          <a:endParaRPr lang="en-US"/>
        </a:p>
      </dgm:t>
    </dgm:pt>
    <dgm:pt modelId="{3A7B819B-DBE9-4610-B22A-5573EA6D532D}">
      <dgm:prSet phldrT="[Text]"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Protocol specifies the end to end communication.</a:t>
          </a:r>
          <a:endParaRPr lang="en-US"/>
        </a:p>
      </dgm:t>
    </dgm:pt>
    <dgm:pt modelId="{DC4BEA23-BF6E-42AD-9BF0-CFBDE86A80F1}" cxnId="{EE8F6DCC-F2DD-421B-9C49-EC46C3144703}" type="parTrans">
      <dgm:prSet/>
      <dgm:spPr/>
      <dgm:t>
        <a:bodyPr/>
        <a:p>
          <a:endParaRPr lang="en-US"/>
        </a:p>
      </dgm:t>
    </dgm:pt>
    <dgm:pt modelId="{0BF6ACD3-AE1A-4691-8CBE-DBE77AB8A685}" cxnId="{EE8F6DCC-F2DD-421B-9C49-EC46C3144703}" type="sibTrans">
      <dgm:prSet/>
      <dgm:spPr/>
      <dgm:t>
        <a:bodyPr/>
        <a:p>
          <a:endParaRPr lang="en-US"/>
        </a:p>
      </dgm:t>
    </dgm:pt>
    <dgm:pt modelId="{6DCE7D71-A642-474A-A680-FEFB16385462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In UDP for every interaction new session is created.</a:t>
          </a:r>
          <a:endParaRPr lang="en-US"/>
        </a:p>
      </dgm:t>
    </dgm:pt>
    <dgm:pt modelId="{449FE462-DF42-4520-B557-FEB573CA94C1}" cxnId="{782047A5-83AA-407A-8FB9-F2CAA7698CAE}" type="parTrans">
      <dgm:prSet/>
      <dgm:spPr/>
    </dgm:pt>
    <dgm:pt modelId="{5827533F-33F8-4794-818F-3EFAC7889492}" cxnId="{782047A5-83AA-407A-8FB9-F2CAA7698CAE}" type="sibTrans">
      <dgm:prSet/>
      <dgm:spPr/>
    </dgm:pt>
    <dgm:pt modelId="{65C60F18-7817-4002-9FCA-369B41A4C501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But In TCP Before closing a session we can perform any number of transactions.</a:t>
          </a:r>
          <a:r>
            <a:rPr lang="en-US"/>
            <a:t/>
          </a:r>
          <a:endParaRPr lang="en-US"/>
        </a:p>
      </dgm:t>
    </dgm:pt>
    <dgm:pt modelId="{4DBE1364-5EE2-45F9-877B-7D5611119F73}" cxnId="{3633FEAA-6869-4F6E-B100-595A7BCF8E1E}" type="parTrans">
      <dgm:prSet/>
      <dgm:spPr/>
    </dgm:pt>
    <dgm:pt modelId="{24F59F71-63E8-4A91-88AE-A4D27B2A6FF4}" cxnId="{3633FEAA-6869-4F6E-B100-595A7BCF8E1E}" type="sibTrans">
      <dgm:prSet/>
      <dgm:spPr/>
    </dgm:pt>
    <dgm:pt modelId="{FE969E54-0D5D-4815-BDC4-3309E2F7325D}">
      <dgm:prSet phldrT="[Text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HTTP</a:t>
          </a:r>
          <a:r>
            <a:rPr lang="en-US"/>
            <a:t/>
          </a:r>
          <a:endParaRPr lang="en-US"/>
        </a:p>
      </dgm:t>
    </dgm:pt>
    <dgm:pt modelId="{B5D9FB86-EEBE-488F-B7DE-B7CF5C9166C5}" cxnId="{6F029AE2-14C9-44E3-BB44-C7F9D4080991}" type="parTrans">
      <dgm:prSet/>
      <dgm:spPr/>
      <dgm:t>
        <a:bodyPr/>
        <a:p>
          <a:endParaRPr lang="en-US"/>
        </a:p>
      </dgm:t>
    </dgm:pt>
    <dgm:pt modelId="{D7D19B67-C01A-45D3-B5C7-B7E1B18A9F62}" cxnId="{6F029AE2-14C9-44E3-BB44-C7F9D4080991}" type="sibTrans">
      <dgm:prSet/>
      <dgm:spPr/>
      <dgm:t>
        <a:bodyPr/>
        <a:p>
          <a:endParaRPr lang="en-US"/>
        </a:p>
      </dgm:t>
    </dgm:pt>
    <dgm:pt modelId="{35600F67-42C2-4D1B-B072-DC2A36FCB136}">
      <dgm:prSet phldrT="[Text]"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Application layer of TCP model.</a:t>
          </a:r>
          <a:endParaRPr lang="en-US"/>
        </a:p>
      </dgm:t>
    </dgm:pt>
    <dgm:pt modelId="{B4BC79E1-FDBA-43D1-A988-1BE8090EDA7A}" cxnId="{AF14725C-88C6-4EBB-ACCF-F9D7EF522DFF}" type="parTrans">
      <dgm:prSet/>
      <dgm:spPr/>
      <dgm:t>
        <a:bodyPr/>
        <a:p>
          <a:endParaRPr lang="en-US"/>
        </a:p>
      </dgm:t>
    </dgm:pt>
    <dgm:pt modelId="{AD46A0AA-C45A-46D2-89AF-28390F99F9D0}" cxnId="{AF14725C-88C6-4EBB-ACCF-F9D7EF522DFF}" type="sibTrans">
      <dgm:prSet/>
      <dgm:spPr/>
      <dgm:t>
        <a:bodyPr/>
        <a:p>
          <a:endParaRPr lang="en-US"/>
        </a:p>
      </dgm:t>
    </dgm:pt>
    <dgm:pt modelId="{E2AAF8B6-0305-4CBC-AE60-79F2A10E381B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Specifies the Transmission protocol.</a:t>
          </a:r>
          <a:endParaRPr lang="en-US"/>
        </a:p>
      </dgm:t>
    </dgm:pt>
    <dgm:pt modelId="{2CD19532-5C7B-4694-A9E6-1AC5AC4F3BDA}" cxnId="{596A8DF5-6BC1-4C48-B803-4B84F0677EB2}" type="parTrans">
      <dgm:prSet/>
      <dgm:spPr/>
    </dgm:pt>
    <dgm:pt modelId="{3C64611E-DE4C-40FE-A28A-ED54A22C5F09}" cxnId="{596A8DF5-6BC1-4C48-B803-4B84F0677EB2}" type="sibTrans">
      <dgm:prSet/>
      <dgm:spPr/>
    </dgm:pt>
    <dgm:pt modelId="{48450EC3-1A5E-4C00-8DA0-D5ECC3F664A6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Used to specify communication betweeen client to client.</a:t>
          </a:r>
          <a:endParaRPr lang="en-US"/>
        </a:p>
      </dgm:t>
    </dgm:pt>
    <dgm:pt modelId="{94FA1260-E35A-42D8-8BB8-157456BC7B2C}" cxnId="{AA92CAE0-E7E2-4859-8050-2416CC623C75}" type="parTrans">
      <dgm:prSet/>
      <dgm:spPr/>
    </dgm:pt>
    <dgm:pt modelId="{0EFE9F86-840D-42F2-84AB-5940F9E147DB}" cxnId="{AA92CAE0-E7E2-4859-8050-2416CC623C75}" type="sibTrans">
      <dgm:prSet/>
      <dgm:spPr/>
    </dgm:pt>
    <dgm:pt modelId="{9DC1D436-3DEE-43D5-9BBB-951890CF3271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Schema “HTTP or  HTTPS”</a:t>
          </a:r>
          <a:endParaRPr lang="en-US"/>
        </a:p>
      </dgm:t>
    </dgm:pt>
    <dgm:pt modelId="{87E941EA-B2AF-4D5C-BD3E-9D3F564C49B6}" cxnId="{F91F412D-4B67-428D-972E-10DDD5071035}" type="parTrans">
      <dgm:prSet/>
      <dgm:spPr/>
    </dgm:pt>
    <dgm:pt modelId="{873017AD-3984-4EAD-B364-347DA17F20F5}" cxnId="{F91F412D-4B67-428D-972E-10DDD5071035}" type="sibTrans">
      <dgm:prSet/>
      <dgm:spPr/>
    </dgm:pt>
    <dgm:pt modelId="{61F0DC84-7FFF-4FDD-9B5D-40960093AE83}">
      <dgm:prSet phldrT="[Text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WS</a:t>
          </a:r>
          <a:r>
            <a:rPr lang="en-US"/>
            <a:t/>
          </a:r>
          <a:endParaRPr lang="en-US"/>
        </a:p>
      </dgm:t>
    </dgm:pt>
    <dgm:pt modelId="{2CB3CEFC-83E6-4DB9-B636-5287ACC11553}" cxnId="{9E15547E-73FB-4EA6-BA66-1F81BADEA29E}" type="parTrans">
      <dgm:prSet/>
      <dgm:spPr/>
      <dgm:t>
        <a:bodyPr/>
        <a:p>
          <a:endParaRPr lang="en-US"/>
        </a:p>
      </dgm:t>
    </dgm:pt>
    <dgm:pt modelId="{1FAE29ED-22A2-40FA-904A-0706E8542FE7}" cxnId="{9E15547E-73FB-4EA6-BA66-1F81BADEA29E}" type="sibTrans">
      <dgm:prSet/>
      <dgm:spPr/>
      <dgm:t>
        <a:bodyPr/>
        <a:p>
          <a:endParaRPr lang="en-US"/>
        </a:p>
      </dgm:t>
    </dgm:pt>
    <dgm:pt modelId="{2C0D9F89-7CE9-4195-96AC-FB27D6AA2EF6}">
      <dgm:prSet phldrT="[Text]"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Websocket protocol build on http </a:t>
          </a:r>
          <a:endParaRPr lang="en-US"/>
        </a:p>
      </dgm:t>
    </dgm:pt>
    <dgm:pt modelId="{24D9371C-2787-474E-A690-5A09190A9707}" cxnId="{B29BF28F-4D66-46B5-976B-86F84612E217}" type="parTrans">
      <dgm:prSet/>
      <dgm:spPr/>
      <dgm:t>
        <a:bodyPr/>
        <a:p>
          <a:endParaRPr lang="en-US"/>
        </a:p>
      </dgm:t>
    </dgm:pt>
    <dgm:pt modelId="{39E6AF7E-E529-4319-B552-AB363EF4CE26}" cxnId="{B29BF28F-4D66-46B5-976B-86F84612E217}" type="sibTrans">
      <dgm:prSet/>
      <dgm:spPr/>
      <dgm:t>
        <a:bodyPr/>
        <a:p>
          <a:endParaRPr lang="en-US"/>
        </a:p>
      </dgm:t>
    </dgm:pt>
    <dgm:pt modelId="{89AB567C-715C-4409-BB11-B7A83027AB77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Fullly duplex and two way communication.</a:t>
          </a:r>
          <a:endParaRPr lang="en-US"/>
        </a:p>
      </dgm:t>
    </dgm:pt>
    <dgm:pt modelId="{E840D414-04D4-4F10-9A61-8A732676C572}" cxnId="{DE1C7948-88F9-4FBE-A9CE-3AB0E5688B6F}" type="parTrans">
      <dgm:prSet/>
      <dgm:spPr/>
    </dgm:pt>
    <dgm:pt modelId="{4658E985-80FA-44D5-A1FF-822BC9781E3D}" cxnId="{DE1C7948-88F9-4FBE-A9CE-3AB0E5688B6F}" type="sibTrans">
      <dgm:prSet/>
      <dgm:spPr/>
    </dgm:pt>
    <dgm:pt modelId="{555B4B96-E3B3-4C94-837C-F35FAE7F68F9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websocket is created for each server endpoint.</a:t>
          </a:r>
          <a:endParaRPr lang="en-US"/>
        </a:p>
      </dgm:t>
    </dgm:pt>
    <dgm:pt modelId="{EFDBE11A-DC56-4691-B05C-65FD84B851D7}" cxnId="{ABEE375A-E68D-4981-BF5B-26A7436C6659}" type="parTrans">
      <dgm:prSet/>
      <dgm:spPr/>
    </dgm:pt>
    <dgm:pt modelId="{509D6FEB-D4CB-4AF0-A6AC-A985EDE2480C}" cxnId="{ABEE375A-E68D-4981-BF5B-26A7436C6659}" type="sibTrans">
      <dgm:prSet/>
      <dgm:spPr/>
    </dgm:pt>
    <dgm:pt modelId="{A129735F-8B2D-4849-A445-0A464F2E4462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Schema “WS or WSS”</a:t>
          </a:r>
          <a:endParaRPr lang="en-US"/>
        </a:p>
      </dgm:t>
    </dgm:pt>
    <dgm:pt modelId="{A8D3362A-31B6-459B-9DE2-872B2059226F}" cxnId="{0A65E716-E3D9-4255-B45F-18709B538B51}" type="parTrans">
      <dgm:prSet/>
      <dgm:spPr/>
    </dgm:pt>
    <dgm:pt modelId="{5DED335E-A5EB-43F5-AB43-138D865D0101}" cxnId="{0A65E716-E3D9-4255-B45F-18709B538B51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E58A89-2E75-4DC1-A7E7-42537AA2386F}" srcId="{468FBB7B-694A-47BF-865D-2F44C1051453}" destId="{BD5427FF-4EB1-4006-BF7F-42158E0C5129}" srcOrd="0" destOrd="0" parTransId="{A2F6D805-3B53-408A-A2A3-20BC3BF0D242}" sibTransId="{D47F9812-1256-4E44-A6BE-BEC559BE8FF3}"/>
    <dgm:cxn modelId="{EE8F6DCC-F2DD-421B-9C49-EC46C3144703}" srcId="{BD5427FF-4EB1-4006-BF7F-42158E0C5129}" destId="{3A7B819B-DBE9-4610-B22A-5573EA6D532D}" srcOrd="0" destOrd="0" parTransId="{DC4BEA23-BF6E-42AD-9BF0-CFBDE86A80F1}" sibTransId="{0BF6ACD3-AE1A-4691-8CBE-DBE77AB8A685}"/>
    <dgm:cxn modelId="{782047A5-83AA-407A-8FB9-F2CAA7698CAE}" srcId="{BD5427FF-4EB1-4006-BF7F-42158E0C5129}" destId="{6DCE7D71-A642-474A-A680-FEFB16385462}" srcOrd="1" destOrd="0" parTransId="{449FE462-DF42-4520-B557-FEB573CA94C1}" sibTransId="{5827533F-33F8-4794-818F-3EFAC7889492}"/>
    <dgm:cxn modelId="{3633FEAA-6869-4F6E-B100-595A7BCF8E1E}" srcId="{BD5427FF-4EB1-4006-BF7F-42158E0C5129}" destId="{65C60F18-7817-4002-9FCA-369B41A4C501}" srcOrd="2" destOrd="0" parTransId="{4DBE1364-5EE2-45F9-877B-7D5611119F73}" sibTransId="{24F59F71-63E8-4A91-88AE-A4D27B2A6FF4}"/>
    <dgm:cxn modelId="{6F029AE2-14C9-44E3-BB44-C7F9D4080991}" srcId="{468FBB7B-694A-47BF-865D-2F44C1051453}" destId="{FE969E54-0D5D-4815-BDC4-3309E2F7325D}" srcOrd="1" destOrd="0" parTransId="{B5D9FB86-EEBE-488F-B7DE-B7CF5C9166C5}" sibTransId="{D7D19B67-C01A-45D3-B5C7-B7E1B18A9F62}"/>
    <dgm:cxn modelId="{AF14725C-88C6-4EBB-ACCF-F9D7EF522DFF}" srcId="{FE969E54-0D5D-4815-BDC4-3309E2F7325D}" destId="{35600F67-42C2-4D1B-B072-DC2A36FCB136}" srcOrd="0" destOrd="1" parTransId="{B4BC79E1-FDBA-43D1-A988-1BE8090EDA7A}" sibTransId="{AD46A0AA-C45A-46D2-89AF-28390F99F9D0}"/>
    <dgm:cxn modelId="{596A8DF5-6BC1-4C48-B803-4B84F0677EB2}" srcId="{FE969E54-0D5D-4815-BDC4-3309E2F7325D}" destId="{E2AAF8B6-0305-4CBC-AE60-79F2A10E381B}" srcOrd="1" destOrd="1" parTransId="{2CD19532-5C7B-4694-A9E6-1AC5AC4F3BDA}" sibTransId="{3C64611E-DE4C-40FE-A28A-ED54A22C5F09}"/>
    <dgm:cxn modelId="{AA92CAE0-E7E2-4859-8050-2416CC623C75}" srcId="{FE969E54-0D5D-4815-BDC4-3309E2F7325D}" destId="{48450EC3-1A5E-4C00-8DA0-D5ECC3F664A6}" srcOrd="2" destOrd="1" parTransId="{94FA1260-E35A-42D8-8BB8-157456BC7B2C}" sibTransId="{0EFE9F86-840D-42F2-84AB-5940F9E147DB}"/>
    <dgm:cxn modelId="{F91F412D-4B67-428D-972E-10DDD5071035}" srcId="{FE969E54-0D5D-4815-BDC4-3309E2F7325D}" destId="{9DC1D436-3DEE-43D5-9BBB-951890CF3271}" srcOrd="3" destOrd="1" parTransId="{87E941EA-B2AF-4D5C-BD3E-9D3F564C49B6}" sibTransId="{873017AD-3984-4EAD-B364-347DA17F20F5}"/>
    <dgm:cxn modelId="{9E15547E-73FB-4EA6-BA66-1F81BADEA29E}" srcId="{468FBB7B-694A-47BF-865D-2F44C1051453}" destId="{61F0DC84-7FFF-4FDD-9B5D-40960093AE83}" srcOrd="2" destOrd="0" parTransId="{2CB3CEFC-83E6-4DB9-B636-5287ACC11553}" sibTransId="{1FAE29ED-22A2-40FA-904A-0706E8542FE7}"/>
    <dgm:cxn modelId="{B29BF28F-4D66-46B5-976B-86F84612E217}" srcId="{61F0DC84-7FFF-4FDD-9B5D-40960093AE83}" destId="{2C0D9F89-7CE9-4195-96AC-FB27D6AA2EF6}" srcOrd="0" destOrd="2" parTransId="{24D9371C-2787-474E-A690-5A09190A9707}" sibTransId="{39E6AF7E-E529-4319-B552-AB363EF4CE26}"/>
    <dgm:cxn modelId="{DE1C7948-88F9-4FBE-A9CE-3AB0E5688B6F}" srcId="{61F0DC84-7FFF-4FDD-9B5D-40960093AE83}" destId="{89AB567C-715C-4409-BB11-B7A83027AB77}" srcOrd="1" destOrd="2" parTransId="{E840D414-04D4-4F10-9A61-8A732676C572}" sibTransId="{4658E985-80FA-44D5-A1FF-822BC9781E3D}"/>
    <dgm:cxn modelId="{ABEE375A-E68D-4981-BF5B-26A7436C6659}" srcId="{61F0DC84-7FFF-4FDD-9B5D-40960093AE83}" destId="{555B4B96-E3B3-4C94-837C-F35FAE7F68F9}" srcOrd="2" destOrd="2" parTransId="{EFDBE11A-DC56-4691-B05C-65FD84B851D7}" sibTransId="{509D6FEB-D4CB-4AF0-A6AC-A985EDE2480C}"/>
    <dgm:cxn modelId="{0A65E716-E3D9-4255-B45F-18709B538B51}" srcId="{61F0DC84-7FFF-4FDD-9B5D-40960093AE83}" destId="{A129735F-8B2D-4849-A445-0A464F2E4462}" srcOrd="3" destOrd="2" parTransId="{A8D3362A-31B6-459B-9DE2-872B2059226F}" sibTransId="{5DED335E-A5EB-43F5-AB43-138D865D0101}"/>
    <dgm:cxn modelId="{71B5CD3C-793C-40FD-B429-635B21B1B351}" type="presOf" srcId="{468FBB7B-694A-47BF-865D-2F44C1051453}" destId="{D5FB6A06-3991-4223-AD64-C4F7F6F4DF69}" srcOrd="0" destOrd="0" presId="urn:microsoft.com/office/officeart/2005/8/layout/hList1"/>
    <dgm:cxn modelId="{8BE4289A-92C0-4980-9078-AE55BB1A7133}" type="presParOf" srcId="{D5FB6A06-3991-4223-AD64-C4F7F6F4DF69}" destId="{5EB24CCF-928A-4018-A934-89F31F564A83}" srcOrd="0" destOrd="0" presId="urn:microsoft.com/office/officeart/2005/8/layout/hList1"/>
    <dgm:cxn modelId="{55DB8F5D-41D5-4CBA-B750-A11012960934}" type="presParOf" srcId="{5EB24CCF-928A-4018-A934-89F31F564A83}" destId="{5D9704F8-5A95-419F-B794-1E2F82666BDB}" srcOrd="0" destOrd="0" presId="urn:microsoft.com/office/officeart/2005/8/layout/hList1"/>
    <dgm:cxn modelId="{A7452FEF-FBF2-4937-A66C-36D69EEACF43}" type="presOf" srcId="{BD5427FF-4EB1-4006-BF7F-42158E0C5129}" destId="{5D9704F8-5A95-419F-B794-1E2F82666BDB}" srcOrd="0" destOrd="0" presId="urn:microsoft.com/office/officeart/2005/8/layout/hList1"/>
    <dgm:cxn modelId="{983DF56B-0B72-4313-BB33-14531C4D08DD}" type="presParOf" srcId="{5EB24CCF-928A-4018-A934-89F31F564A83}" destId="{C0A6D3D8-DBC2-45B6-8DEF-789A72552BB4}" srcOrd="1" destOrd="0" presId="urn:microsoft.com/office/officeart/2005/8/layout/hList1"/>
    <dgm:cxn modelId="{70894AEF-FE3E-4E40-BF3D-DC7C28AC4DED}" type="presOf" srcId="{3A7B819B-DBE9-4610-B22A-5573EA6D532D}" destId="{C0A6D3D8-DBC2-45B6-8DEF-789A72552BB4}" srcOrd="0" destOrd="0" presId="urn:microsoft.com/office/officeart/2005/8/layout/hList1"/>
    <dgm:cxn modelId="{36570262-29F6-4DAB-B4C7-E837E966DB40}" type="presOf" srcId="{6DCE7D71-A642-474A-A680-FEFB16385462}" destId="{C0A6D3D8-DBC2-45B6-8DEF-789A72552BB4}" srcOrd="0" destOrd="1" presId="urn:microsoft.com/office/officeart/2005/8/layout/hList1"/>
    <dgm:cxn modelId="{252D9A66-BCCB-4466-AB17-BE2B09A580C4}" type="presOf" srcId="{65C60F18-7817-4002-9FCA-369B41A4C501}" destId="{C0A6D3D8-DBC2-45B6-8DEF-789A72552BB4}" srcOrd="0" destOrd="2" presId="urn:microsoft.com/office/officeart/2005/8/layout/hList1"/>
    <dgm:cxn modelId="{71E16680-85E8-49D2-BF67-68C694FFC5C6}" type="presParOf" srcId="{D5FB6A06-3991-4223-AD64-C4F7F6F4DF69}" destId="{C4F6D2AE-A2A5-43DC-B705-8E8ECE0E1613}" srcOrd="1" destOrd="0" presId="urn:microsoft.com/office/officeart/2005/8/layout/hList1"/>
    <dgm:cxn modelId="{D0B2FDC3-4909-44B6-96D0-1AFB98A5BBDC}" type="presParOf" srcId="{D5FB6A06-3991-4223-AD64-C4F7F6F4DF69}" destId="{C1832C44-4F6B-4ABA-88DC-7D5A80779E4B}" srcOrd="2" destOrd="0" presId="urn:microsoft.com/office/officeart/2005/8/layout/hList1"/>
    <dgm:cxn modelId="{FD3E4B08-A365-4FCC-AB80-0CA01FD0686F}" type="presParOf" srcId="{C1832C44-4F6B-4ABA-88DC-7D5A80779E4B}" destId="{3E0BA246-3456-471B-AD87-1436FD251DD8}" srcOrd="0" destOrd="2" presId="urn:microsoft.com/office/officeart/2005/8/layout/hList1"/>
    <dgm:cxn modelId="{AC5BB268-1763-4C29-BABB-8BC9DA17D849}" type="presOf" srcId="{FE969E54-0D5D-4815-BDC4-3309E2F7325D}" destId="{3E0BA246-3456-471B-AD87-1436FD251DD8}" srcOrd="0" destOrd="0" presId="urn:microsoft.com/office/officeart/2005/8/layout/hList1"/>
    <dgm:cxn modelId="{B835D2BA-DEE9-41F1-AD50-2CF4A4548C46}" type="presParOf" srcId="{C1832C44-4F6B-4ABA-88DC-7D5A80779E4B}" destId="{33CF15AD-8A19-4E9A-9BED-239A79CAF737}" srcOrd="1" destOrd="2" presId="urn:microsoft.com/office/officeart/2005/8/layout/hList1"/>
    <dgm:cxn modelId="{162BA565-7A87-427B-BB75-E932C09B8FEA}" type="presOf" srcId="{35600F67-42C2-4D1B-B072-DC2A36FCB136}" destId="{33CF15AD-8A19-4E9A-9BED-239A79CAF737}" srcOrd="0" destOrd="0" presId="urn:microsoft.com/office/officeart/2005/8/layout/hList1"/>
    <dgm:cxn modelId="{3A841BF1-B1D0-4C84-9449-2B0808C93CC7}" type="presOf" srcId="{E2AAF8B6-0305-4CBC-AE60-79F2A10E381B}" destId="{33CF15AD-8A19-4E9A-9BED-239A79CAF737}" srcOrd="0" destOrd="1" presId="urn:microsoft.com/office/officeart/2005/8/layout/hList1"/>
    <dgm:cxn modelId="{DA282D74-ECC2-49A0-9B7B-E275CC7913FC}" type="presOf" srcId="{48450EC3-1A5E-4C00-8DA0-D5ECC3F664A6}" destId="{33CF15AD-8A19-4E9A-9BED-239A79CAF737}" srcOrd="0" destOrd="2" presId="urn:microsoft.com/office/officeart/2005/8/layout/hList1"/>
    <dgm:cxn modelId="{AA5BC77B-6B9F-4795-B843-D1583358E45A}" type="presOf" srcId="{9DC1D436-3DEE-43D5-9BBB-951890CF3271}" destId="{33CF15AD-8A19-4E9A-9BED-239A79CAF737}" srcOrd="0" destOrd="3" presId="urn:microsoft.com/office/officeart/2005/8/layout/hList1"/>
    <dgm:cxn modelId="{F2B1DD3B-B3E3-441B-A7BD-35C83A877CE9}" type="presParOf" srcId="{D5FB6A06-3991-4223-AD64-C4F7F6F4DF69}" destId="{F4639A07-76C8-4329-80D5-712628979A9A}" srcOrd="3" destOrd="0" presId="urn:microsoft.com/office/officeart/2005/8/layout/hList1"/>
    <dgm:cxn modelId="{E4F8693E-A6DF-4885-9EAF-8AD9C7710A9B}" type="presParOf" srcId="{D5FB6A06-3991-4223-AD64-C4F7F6F4DF69}" destId="{7F710124-E259-48A5-9895-471DE20AF50E}" srcOrd="4" destOrd="0" presId="urn:microsoft.com/office/officeart/2005/8/layout/hList1"/>
    <dgm:cxn modelId="{06064E02-C52B-401C-AE2F-73B3A8DDEEE1}" type="presParOf" srcId="{7F710124-E259-48A5-9895-471DE20AF50E}" destId="{FC453BFD-315B-4968-86FA-B7D3125F3320}" srcOrd="0" destOrd="4" presId="urn:microsoft.com/office/officeart/2005/8/layout/hList1"/>
    <dgm:cxn modelId="{67EA7285-0265-4944-A0FC-A32462EB0790}" type="presOf" srcId="{61F0DC84-7FFF-4FDD-9B5D-40960093AE83}" destId="{FC453BFD-315B-4968-86FA-B7D3125F3320}" srcOrd="0" destOrd="0" presId="urn:microsoft.com/office/officeart/2005/8/layout/hList1"/>
    <dgm:cxn modelId="{16A7F71C-0FE0-493E-9655-ABBCC54728E5}" type="presParOf" srcId="{7F710124-E259-48A5-9895-471DE20AF50E}" destId="{B357C82A-FE93-416B-AFBF-A74F9E99C4E4}" srcOrd="1" destOrd="4" presId="urn:microsoft.com/office/officeart/2005/8/layout/hList1"/>
    <dgm:cxn modelId="{84070D5A-8C89-4EAA-B5C9-73E7AAC9B254}" type="presOf" srcId="{2C0D9F89-7CE9-4195-96AC-FB27D6AA2EF6}" destId="{B357C82A-FE93-416B-AFBF-A74F9E99C4E4}" srcOrd="0" destOrd="0" presId="urn:microsoft.com/office/officeart/2005/8/layout/hList1"/>
    <dgm:cxn modelId="{02634663-922E-4EB8-B271-C03ECB879A4E}" type="presOf" srcId="{89AB567C-715C-4409-BB11-B7A83027AB77}" destId="{B357C82A-FE93-416B-AFBF-A74F9E99C4E4}" srcOrd="0" destOrd="1" presId="urn:microsoft.com/office/officeart/2005/8/layout/hList1"/>
    <dgm:cxn modelId="{FCD38CA3-B40F-46F9-A5F4-28E75308ABDD}" type="presOf" srcId="{555B4B96-E3B3-4C94-837C-F35FAE7F68F9}" destId="{B357C82A-FE93-416B-AFBF-A74F9E99C4E4}" srcOrd="0" destOrd="2" presId="urn:microsoft.com/office/officeart/2005/8/layout/hList1"/>
    <dgm:cxn modelId="{58D1A745-705C-49E0-8FF7-CC5576B114B8}" type="presOf" srcId="{A129735F-8B2D-4849-A445-0A464F2E4462}" destId="{B357C82A-FE93-416B-AFBF-A74F9E99C4E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BD5427FF-4EB1-4006-BF7F-42158E0C5129}">
      <dgm:prSet phldrT="[Text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/>
            <a:t>client side</a:t>
          </a:r>
          <a:r>
            <a:rPr lang="en-US" sz="2800"/>
            <a:t/>
          </a:r>
          <a:endParaRPr lang="en-US" sz="2800"/>
        </a:p>
      </dgm:t>
    </dgm:pt>
    <dgm:pt modelId="{A2F6D805-3B53-408A-A2A3-20BC3BF0D242}" cxnId="{72C2D3A6-F952-4526-9FE9-211C82085FDC}" type="parTrans">
      <dgm:prSet/>
      <dgm:spPr/>
      <dgm:t>
        <a:bodyPr/>
        <a:p>
          <a:endParaRPr lang="en-US"/>
        </a:p>
      </dgm:t>
    </dgm:pt>
    <dgm:pt modelId="{D47F9812-1256-4E44-A6BE-BEC559BE8FF3}" cxnId="{72C2D3A6-F952-4526-9FE9-211C82085FDC}" type="sibTrans">
      <dgm:prSet/>
      <dgm:spPr/>
      <dgm:t>
        <a:bodyPr/>
        <a:p>
          <a:endParaRPr lang="en-US"/>
        </a:p>
      </dgm:t>
    </dgm:pt>
    <dgm:pt modelId="{3A7B819B-DBE9-4610-B22A-5573EA6D532D}">
      <dgm:prSet phldrT="[Text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/>
            <a:t>Websocket API</a:t>
          </a:r>
          <a:endParaRPr lang="en-US" sz="2000"/>
        </a:p>
      </dgm:t>
    </dgm:pt>
    <dgm:pt modelId="{DC4BEA23-BF6E-42AD-9BF0-CFBDE86A80F1}" cxnId="{68B22A93-9584-40D2-A55F-20058BC93611}" type="parTrans">
      <dgm:prSet/>
      <dgm:spPr/>
      <dgm:t>
        <a:bodyPr/>
        <a:p>
          <a:endParaRPr lang="en-US"/>
        </a:p>
      </dgm:t>
    </dgm:pt>
    <dgm:pt modelId="{0BF6ACD3-AE1A-4691-8CBE-DBE77AB8A685}" cxnId="{68B22A93-9584-40D2-A55F-20058BC93611}" type="sibTrans">
      <dgm:prSet/>
      <dgm:spPr/>
      <dgm:t>
        <a:bodyPr/>
        <a:p>
          <a:endParaRPr lang="en-US"/>
        </a:p>
      </dgm:t>
    </dgm:pt>
    <dgm:pt modelId="{E898CCA2-1B55-4E68-8FF9-51DBE5339FD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/>
            <a:t>creates new client on given IP and port  with username</a:t>
          </a:r>
          <a:endParaRPr lang="en-US" sz="2000"/>
        </a:p>
      </dgm:t>
    </dgm:pt>
    <dgm:pt modelId="{03A5E5F2-C68C-4400-ADA9-D73300D9C455}" cxnId="{3E7A9119-80CC-4EB4-A6B9-07C5F286BEA9}" type="parTrans">
      <dgm:prSet/>
      <dgm:spPr/>
    </dgm:pt>
    <dgm:pt modelId="{9855FA50-1404-45B3-A3C0-4F7440C26A28}" cxnId="{3E7A9119-80CC-4EB4-A6B9-07C5F286BEA9}" type="sibTrans">
      <dgm:prSet/>
      <dgm:spPr/>
    </dgm:pt>
    <dgm:pt modelId="{8B1F0C3F-B7FE-4C30-902F-66B3E457534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/>
            <a:t>Handshake with server</a:t>
          </a:r>
          <a:r>
            <a:rPr lang="en-US" sz="2000"/>
            <a:t/>
          </a:r>
          <a:endParaRPr lang="en-US" sz="2000"/>
        </a:p>
      </dgm:t>
    </dgm:pt>
    <dgm:pt modelId="{8D807A0C-572A-4FB6-A5E6-DE0EC3D0A954}" cxnId="{BC2A1F5C-02F5-4E53-83BB-42AC3BB3DC44}" type="parTrans">
      <dgm:prSet/>
      <dgm:spPr/>
    </dgm:pt>
    <dgm:pt modelId="{769FEB6B-15D5-42EC-B145-9677FF54C0D7}" cxnId="{BC2A1F5C-02F5-4E53-83BB-42AC3BB3DC44}" type="sibTrans">
      <dgm:prSet/>
      <dgm:spPr/>
    </dgm:pt>
    <dgm:pt modelId="{FE969E54-0D5D-4815-BDC4-3309E2F7325D}">
      <dgm:prSet phldrT="[Text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/>
            <a:t>Server side</a:t>
          </a:r>
          <a:r>
            <a:rPr lang="en-US" sz="2800"/>
            <a:t/>
          </a:r>
          <a:endParaRPr lang="en-US" sz="2800"/>
        </a:p>
      </dgm:t>
    </dgm:pt>
    <dgm:pt modelId="{B5D9FB86-EEBE-488F-B7DE-B7CF5C9166C5}" cxnId="{AD2DD5C2-94AC-44B6-84A2-1A8F1A0812AC}" type="parTrans">
      <dgm:prSet/>
      <dgm:spPr/>
      <dgm:t>
        <a:bodyPr/>
        <a:p>
          <a:endParaRPr lang="en-US"/>
        </a:p>
      </dgm:t>
    </dgm:pt>
    <dgm:pt modelId="{D7D19B67-C01A-45D3-B5C7-B7E1B18A9F62}" cxnId="{AD2DD5C2-94AC-44B6-84A2-1A8F1A0812AC}" type="sibTrans">
      <dgm:prSet/>
      <dgm:spPr/>
      <dgm:t>
        <a:bodyPr/>
        <a:p>
          <a:endParaRPr lang="en-US"/>
        </a:p>
      </dgm:t>
    </dgm:pt>
    <dgm:pt modelId="{D397B21C-0789-4AD9-9BAC-6781448B1086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/>
            <a:t>javax.websocket API</a:t>
          </a:r>
          <a:endParaRPr lang="en-US" sz="2000"/>
        </a:p>
      </dgm:t>
    </dgm:pt>
    <dgm:pt modelId="{7867A8BF-095F-466A-9A92-A573E657B0E6}" cxnId="{A3B3EA22-5956-4753-8227-4115B25C0F0C}" type="parTrans">
      <dgm:prSet/>
      <dgm:spPr/>
    </dgm:pt>
    <dgm:pt modelId="{C44E3DC5-8567-491E-9FBA-645E25954AD8}" cxnId="{A3B3EA22-5956-4753-8227-4115B25C0F0C}" type="sibTrans">
      <dgm:prSet/>
      <dgm:spPr/>
    </dgm:pt>
    <dgm:pt modelId="{0D6151B3-FEC6-40C7-B741-5D9B4C423E8E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/>
            <a:t>Creates server on given IP and Port.</a:t>
          </a:r>
          <a:endParaRPr lang="en-US" sz="2000"/>
        </a:p>
      </dgm:t>
    </dgm:pt>
    <dgm:pt modelId="{7DCC13CD-6339-4158-A008-9DE58C602A87}" cxnId="{AC3F682D-FB2B-45D3-9827-32C74AF7899A}" type="parTrans">
      <dgm:prSet/>
      <dgm:spPr/>
    </dgm:pt>
    <dgm:pt modelId="{E21DD96D-2B09-46F7-8148-60B319282179}" cxnId="{AC3F682D-FB2B-45D3-9827-32C74AF7899A}" type="sibTrans">
      <dgm:prSet/>
      <dgm:spPr/>
    </dgm:pt>
    <dgm:pt modelId="{41C138A1-0A7B-42A8-910F-05B087CB4675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/>
            <a:t>Responds to handshake from client. </a:t>
          </a:r>
          <a:r>
            <a:rPr lang="en-US" sz="2000"/>
            <a:t/>
          </a:r>
          <a:endParaRPr lang="en-US" sz="2000"/>
        </a:p>
      </dgm:t>
    </dgm:pt>
    <dgm:pt modelId="{C25934ED-E4AE-44B7-9FE0-591DB0242F5D}" cxnId="{A2137CD7-A411-447D-B203-41BF5FBD3057}" type="parTrans">
      <dgm:prSet/>
      <dgm:spPr/>
    </dgm:pt>
    <dgm:pt modelId="{9433D8E5-C089-4BF7-9E30-7C95E8A973B9}" cxnId="{A2137CD7-A411-447D-B203-41BF5FBD3057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2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2C2D3A6-F952-4526-9FE9-211C82085FDC}" srcId="{468FBB7B-694A-47BF-865D-2F44C1051453}" destId="{BD5427FF-4EB1-4006-BF7F-42158E0C5129}" srcOrd="0" destOrd="0" parTransId="{A2F6D805-3B53-408A-A2A3-20BC3BF0D242}" sibTransId="{D47F9812-1256-4E44-A6BE-BEC559BE8FF3}"/>
    <dgm:cxn modelId="{68B22A93-9584-40D2-A55F-20058BC93611}" srcId="{BD5427FF-4EB1-4006-BF7F-42158E0C5129}" destId="{3A7B819B-DBE9-4610-B22A-5573EA6D532D}" srcOrd="0" destOrd="0" parTransId="{DC4BEA23-BF6E-42AD-9BF0-CFBDE86A80F1}" sibTransId="{0BF6ACD3-AE1A-4691-8CBE-DBE77AB8A685}"/>
    <dgm:cxn modelId="{3E7A9119-80CC-4EB4-A6B9-07C5F286BEA9}" srcId="{BD5427FF-4EB1-4006-BF7F-42158E0C5129}" destId="{E898CCA2-1B55-4E68-8FF9-51DBE5339FD1}" srcOrd="1" destOrd="0" parTransId="{03A5E5F2-C68C-4400-ADA9-D73300D9C455}" sibTransId="{9855FA50-1404-45B3-A3C0-4F7440C26A28}"/>
    <dgm:cxn modelId="{BC2A1F5C-02F5-4E53-83BB-42AC3BB3DC44}" srcId="{BD5427FF-4EB1-4006-BF7F-42158E0C5129}" destId="{8B1F0C3F-B7FE-4C30-902F-66B3E4575341}" srcOrd="2" destOrd="0" parTransId="{8D807A0C-572A-4FB6-A5E6-DE0EC3D0A954}" sibTransId="{769FEB6B-15D5-42EC-B145-9677FF54C0D7}"/>
    <dgm:cxn modelId="{AD2DD5C2-94AC-44B6-84A2-1A8F1A0812AC}" srcId="{468FBB7B-694A-47BF-865D-2F44C1051453}" destId="{FE969E54-0D5D-4815-BDC4-3309E2F7325D}" srcOrd="1" destOrd="0" parTransId="{B5D9FB86-EEBE-488F-B7DE-B7CF5C9166C5}" sibTransId="{D7D19B67-C01A-45D3-B5C7-B7E1B18A9F62}"/>
    <dgm:cxn modelId="{A3B3EA22-5956-4753-8227-4115B25C0F0C}" srcId="{FE969E54-0D5D-4815-BDC4-3309E2F7325D}" destId="{D397B21C-0789-4AD9-9BAC-6781448B1086}" srcOrd="0" destOrd="1" parTransId="{7867A8BF-095F-466A-9A92-A573E657B0E6}" sibTransId="{C44E3DC5-8567-491E-9FBA-645E25954AD8}"/>
    <dgm:cxn modelId="{AC3F682D-FB2B-45D3-9827-32C74AF7899A}" srcId="{FE969E54-0D5D-4815-BDC4-3309E2F7325D}" destId="{0D6151B3-FEC6-40C7-B741-5D9B4C423E8E}" srcOrd="1" destOrd="1" parTransId="{7DCC13CD-6339-4158-A008-9DE58C602A87}" sibTransId="{E21DD96D-2B09-46F7-8148-60B319282179}"/>
    <dgm:cxn modelId="{A2137CD7-A411-447D-B203-41BF5FBD3057}" srcId="{FE969E54-0D5D-4815-BDC4-3309E2F7325D}" destId="{41C138A1-0A7B-42A8-910F-05B087CB4675}" srcOrd="2" destOrd="1" parTransId="{C25934ED-E4AE-44B7-9FE0-591DB0242F5D}" sibTransId="{9433D8E5-C089-4BF7-9E30-7C95E8A973B9}"/>
    <dgm:cxn modelId="{89BEE9CA-A323-468E-87FA-2AF1BED7A278}" type="presOf" srcId="{468FBB7B-694A-47BF-865D-2F44C1051453}" destId="{D5FB6A06-3991-4223-AD64-C4F7F6F4DF69}" srcOrd="0" destOrd="0" presId="urn:microsoft.com/office/officeart/2005/8/layout/hList1"/>
    <dgm:cxn modelId="{66AD1BE6-AFE9-4CBC-9C97-59C01F88B2DF}" type="presParOf" srcId="{D5FB6A06-3991-4223-AD64-C4F7F6F4DF69}" destId="{5EB24CCF-928A-4018-A934-89F31F564A83}" srcOrd="0" destOrd="0" presId="urn:microsoft.com/office/officeart/2005/8/layout/hList1"/>
    <dgm:cxn modelId="{02A8F728-E664-4D8E-BBD1-340E23972447}" type="presParOf" srcId="{5EB24CCF-928A-4018-A934-89F31F564A83}" destId="{5D9704F8-5A95-419F-B794-1E2F82666BDB}" srcOrd="0" destOrd="0" presId="urn:microsoft.com/office/officeart/2005/8/layout/hList1"/>
    <dgm:cxn modelId="{2AC84337-0E53-4CC7-BC86-84732C9E983F}" type="presOf" srcId="{BD5427FF-4EB1-4006-BF7F-42158E0C5129}" destId="{5D9704F8-5A95-419F-B794-1E2F82666BDB}" srcOrd="0" destOrd="0" presId="urn:microsoft.com/office/officeart/2005/8/layout/hList1"/>
    <dgm:cxn modelId="{E56CC0E7-3182-431E-B236-1EF033435990}" type="presParOf" srcId="{5EB24CCF-928A-4018-A934-89F31F564A83}" destId="{C0A6D3D8-DBC2-45B6-8DEF-789A72552BB4}" srcOrd="1" destOrd="0" presId="urn:microsoft.com/office/officeart/2005/8/layout/hList1"/>
    <dgm:cxn modelId="{1F6F65C1-FD10-43DC-9495-FEADE8C8D576}" type="presOf" srcId="{3A7B819B-DBE9-4610-B22A-5573EA6D532D}" destId="{C0A6D3D8-DBC2-45B6-8DEF-789A72552BB4}" srcOrd="0" destOrd="0" presId="urn:microsoft.com/office/officeart/2005/8/layout/hList1"/>
    <dgm:cxn modelId="{965E0073-44D6-4BD3-A4B6-79E64E8A4995}" type="presOf" srcId="{E898CCA2-1B55-4E68-8FF9-51DBE5339FD1}" destId="{C0A6D3D8-DBC2-45B6-8DEF-789A72552BB4}" srcOrd="0" destOrd="1" presId="urn:microsoft.com/office/officeart/2005/8/layout/hList1"/>
    <dgm:cxn modelId="{87405561-8E69-4D90-B9B2-EA76F4CFDD2E}" type="presOf" srcId="{8B1F0C3F-B7FE-4C30-902F-66B3E4575341}" destId="{C0A6D3D8-DBC2-45B6-8DEF-789A72552BB4}" srcOrd="0" destOrd="2" presId="urn:microsoft.com/office/officeart/2005/8/layout/hList1"/>
    <dgm:cxn modelId="{21F32303-6635-429D-A896-D9D53DDB98FB}" type="presParOf" srcId="{D5FB6A06-3991-4223-AD64-C4F7F6F4DF69}" destId="{C4F6D2AE-A2A5-43DC-B705-8E8ECE0E1613}" srcOrd="1" destOrd="0" presId="urn:microsoft.com/office/officeart/2005/8/layout/hList1"/>
    <dgm:cxn modelId="{65A9B927-1022-485E-9F1A-1B1022D8316D}" type="presParOf" srcId="{D5FB6A06-3991-4223-AD64-C4F7F6F4DF69}" destId="{C1832C44-4F6B-4ABA-88DC-7D5A80779E4B}" srcOrd="2" destOrd="0" presId="urn:microsoft.com/office/officeart/2005/8/layout/hList1"/>
    <dgm:cxn modelId="{463BF721-8225-4A1E-AEA6-36BAF52AB43C}" type="presParOf" srcId="{C1832C44-4F6B-4ABA-88DC-7D5A80779E4B}" destId="{3E0BA246-3456-471B-AD87-1436FD251DD8}" srcOrd="0" destOrd="2" presId="urn:microsoft.com/office/officeart/2005/8/layout/hList1"/>
    <dgm:cxn modelId="{5712E5CA-0539-40BC-BA21-44EEEEB67B58}" type="presOf" srcId="{FE969E54-0D5D-4815-BDC4-3309E2F7325D}" destId="{3E0BA246-3456-471B-AD87-1436FD251DD8}" srcOrd="0" destOrd="0" presId="urn:microsoft.com/office/officeart/2005/8/layout/hList1"/>
    <dgm:cxn modelId="{C72594D0-D9DF-4E09-BF17-A9015B51BD23}" type="presParOf" srcId="{C1832C44-4F6B-4ABA-88DC-7D5A80779E4B}" destId="{33CF15AD-8A19-4E9A-9BED-239A79CAF737}" srcOrd="1" destOrd="2" presId="urn:microsoft.com/office/officeart/2005/8/layout/hList1"/>
    <dgm:cxn modelId="{AD431DF8-7C1F-4761-B166-45996A1ADAA5}" type="presOf" srcId="{D397B21C-0789-4AD9-9BAC-6781448B1086}" destId="{33CF15AD-8A19-4E9A-9BED-239A79CAF737}" srcOrd="0" destOrd="0" presId="urn:microsoft.com/office/officeart/2005/8/layout/hList1"/>
    <dgm:cxn modelId="{1FFEF8B5-4877-4F61-A9D9-7D68792DE208}" type="presOf" srcId="{0D6151B3-FEC6-40C7-B741-5D9B4C423E8E}" destId="{33CF15AD-8A19-4E9A-9BED-239A79CAF737}" srcOrd="0" destOrd="1" presId="urn:microsoft.com/office/officeart/2005/8/layout/hList1"/>
    <dgm:cxn modelId="{07C75115-C887-48CD-A517-222BC5F0406F}" type="presOf" srcId="{41C138A1-0A7B-42A8-910F-05B087CB4675}" destId="{33CF15AD-8A19-4E9A-9BED-239A79CAF737}" srcOrd="0" destOrd="2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36535" cy="5140325"/>
        <a:chOff x="0" y="0"/>
        <a:chExt cx="7836535" cy="5140325"/>
      </a:xfrm>
    </dsp:grpSpPr>
    <dsp:sp>
      <dsp:nvSpPr>
        <dsp:cNvPr id="4" name="Round Same Side Corner Rectangle 3"/>
        <dsp:cNvSpPr/>
      </dsp:nvSpPr>
      <dsp:spPr bwMode="white">
        <a:xfrm rot="5400000">
          <a:off x="4665576" y="-1678607"/>
          <a:ext cx="1326535" cy="5015382"/>
        </a:xfrm>
        <a:prstGeom prst="round2SameRect">
          <a:avLst/>
        </a:prstGeom>
      </dsp:spPr>
      <dsp:style>
        <a:lnRef idx="2">
          <a:schemeClr val="accent2">
            <a:alpha val="90000"/>
          </a:schemeClr>
        </a:lnRef>
        <a:fillRef idx="1">
          <a:schemeClr val="l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5719" tIns="22859" rIns="45719" bIns="22859" anchor="ctr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Signup form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Login form</a:t>
          </a:r>
          <a:endParaRPr lang="en-US">
            <a:solidFill>
              <a:schemeClr val="dk1"/>
            </a:solidFill>
          </a:endParaRPr>
        </a:p>
      </dsp:txBody>
      <dsp:txXfrm rot="5400000">
        <a:off x="4665576" y="-1678607"/>
        <a:ext cx="1326535" cy="5015382"/>
      </dsp:txXfrm>
    </dsp:sp>
    <dsp:sp>
      <dsp:nvSpPr>
        <dsp:cNvPr id="3" name="Rounded Rectangle 2"/>
        <dsp:cNvSpPr/>
      </dsp:nvSpPr>
      <dsp:spPr bwMode="white">
        <a:xfrm>
          <a:off x="0" y="0"/>
          <a:ext cx="2821153" cy="1658169"/>
        </a:xfrm>
        <a:prstGeom prst="round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47625" rIns="95250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Authentication</a:t>
          </a:r>
          <a:endParaRPr lang="en-US">
            <a:solidFill>
              <a:schemeClr val="dk1"/>
            </a:solidFill>
          </a:endParaRPr>
        </a:p>
      </dsp:txBody>
      <dsp:txXfrm>
        <a:off x="0" y="0"/>
        <a:ext cx="2821153" cy="1658169"/>
      </dsp:txXfrm>
    </dsp:sp>
    <dsp:sp>
      <dsp:nvSpPr>
        <dsp:cNvPr id="6" name="Round Same Side Corner Rectangle 5"/>
        <dsp:cNvSpPr/>
      </dsp:nvSpPr>
      <dsp:spPr bwMode="white">
        <a:xfrm rot="5400000">
          <a:off x="4665576" y="62471"/>
          <a:ext cx="1326535" cy="5015382"/>
        </a:xfrm>
        <a:prstGeom prst="round2SameRect">
          <a:avLst/>
        </a:prstGeom>
      </dsp:spPr>
      <dsp:style>
        <a:lnRef idx="2">
          <a:schemeClr val="accent2">
            <a:alpha val="90000"/>
          </a:schemeClr>
        </a:lnRef>
        <a:fillRef idx="1">
          <a:schemeClr val="l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5719" tIns="22859" rIns="45719" bIns="22859" anchor="ctr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One to one chatting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Chatroom</a:t>
          </a:r>
          <a:endParaRPr lang="en-US">
            <a:solidFill>
              <a:schemeClr val="dk1"/>
            </a:solidFill>
          </a:endParaRPr>
        </a:p>
      </dsp:txBody>
      <dsp:txXfrm rot="5400000">
        <a:off x="4665576" y="62471"/>
        <a:ext cx="1326535" cy="5015382"/>
      </dsp:txXfrm>
    </dsp:sp>
    <dsp:sp>
      <dsp:nvSpPr>
        <dsp:cNvPr id="5" name="Rounded Rectangle 4"/>
        <dsp:cNvSpPr/>
      </dsp:nvSpPr>
      <dsp:spPr bwMode="white">
        <a:xfrm>
          <a:off x="0" y="1741078"/>
          <a:ext cx="2821153" cy="1658169"/>
        </a:xfrm>
        <a:prstGeom prst="round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47625" rIns="95250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Instant Messaging</a:t>
          </a:r>
          <a:endParaRPr lang="en-US">
            <a:solidFill>
              <a:schemeClr val="dk1"/>
            </a:solidFill>
          </a:endParaRPr>
        </a:p>
      </dsp:txBody>
      <dsp:txXfrm>
        <a:off x="0" y="1741078"/>
        <a:ext cx="2821153" cy="1658169"/>
      </dsp:txXfrm>
    </dsp:sp>
    <dsp:sp>
      <dsp:nvSpPr>
        <dsp:cNvPr id="8" name="Round Same Side Corner Rectangle 7"/>
        <dsp:cNvSpPr/>
      </dsp:nvSpPr>
      <dsp:spPr bwMode="white">
        <a:xfrm rot="5400000">
          <a:off x="4665576" y="1803549"/>
          <a:ext cx="1326535" cy="5015382"/>
        </a:xfrm>
        <a:prstGeom prst="round2SameRect">
          <a:avLst/>
        </a:prstGeom>
      </dsp:spPr>
      <dsp:style>
        <a:lnRef idx="2">
          <a:schemeClr val="accent2">
            <a:alpha val="90000"/>
          </a:schemeClr>
        </a:lnRef>
        <a:fillRef idx="1">
          <a:schemeClr val="l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5719" tIns="22859" rIns="45719" bIns="22859" anchor="ctr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Contact list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showing all online and offlineusers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Chat history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sending images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sending audio </a:t>
          </a:r>
          <a:endParaRPr lang="en-US">
            <a:solidFill>
              <a:schemeClr val="dk1"/>
            </a:solidFill>
          </a:endParaRPr>
        </a:p>
      </dsp:txBody>
      <dsp:txXfrm rot="5400000">
        <a:off x="4665576" y="1803549"/>
        <a:ext cx="1326535" cy="5015382"/>
      </dsp:txXfrm>
    </dsp:sp>
    <dsp:sp>
      <dsp:nvSpPr>
        <dsp:cNvPr id="7" name="Rounded Rectangle 6"/>
        <dsp:cNvSpPr/>
      </dsp:nvSpPr>
      <dsp:spPr bwMode="white">
        <a:xfrm>
          <a:off x="0" y="3482156"/>
          <a:ext cx="2821153" cy="1658169"/>
        </a:xfrm>
        <a:prstGeom prst="round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0" tIns="47625" rIns="95250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Chat functionalities</a:t>
          </a:r>
          <a:endParaRPr lang="en-US">
            <a:solidFill>
              <a:schemeClr val="dk1"/>
            </a:solidFill>
          </a:endParaRPr>
        </a:p>
      </dsp:txBody>
      <dsp:txXfrm>
        <a:off x="0" y="3482156"/>
        <a:ext cx="2821153" cy="1658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333740" cy="5525135"/>
        <a:chOff x="0" y="0"/>
        <a:chExt cx="8333740" cy="5525135"/>
      </a:xfrm>
    </dsp:grpSpPr>
    <dsp:sp>
      <dsp:nvSpPr>
        <dsp:cNvPr id="3" name="Rectangle 2"/>
        <dsp:cNvSpPr/>
      </dsp:nvSpPr>
      <dsp:spPr bwMode="white">
        <a:xfrm>
          <a:off x="0" y="516657"/>
          <a:ext cx="2540774" cy="547200"/>
        </a:xfrm>
        <a:prstGeom prst="rect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TCP/IP</a:t>
          </a:r>
          <a:endParaRPr lang="en-US"/>
        </a:p>
      </dsp:txBody>
      <dsp:txXfrm>
        <a:off x="0" y="516657"/>
        <a:ext cx="2540774" cy="547200"/>
      </dsp:txXfrm>
    </dsp:sp>
    <dsp:sp>
      <dsp:nvSpPr>
        <dsp:cNvPr id="4" name="Rectangle 3"/>
        <dsp:cNvSpPr/>
      </dsp:nvSpPr>
      <dsp:spPr bwMode="white">
        <a:xfrm>
          <a:off x="0" y="1063858"/>
          <a:ext cx="2540774" cy="3944620"/>
        </a:xfrm>
        <a:prstGeom prst="rect">
          <a:avLst/>
        </a:prstGeom>
      </dsp:spPr>
      <dsp:style>
        <a:lnRef idx="2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Protocol specifies the end to end communication.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In UDP for every interaction new session is created.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But In TCP Before closing a session we can perform any number of transactions.</a:t>
          </a:r>
          <a:endParaRPr lang="en-US">
            <a:solidFill>
              <a:schemeClr val="dk1"/>
            </a:solidFill>
          </a:endParaRPr>
        </a:p>
      </dsp:txBody>
      <dsp:txXfrm>
        <a:off x="0" y="1063858"/>
        <a:ext cx="2540774" cy="3944620"/>
      </dsp:txXfrm>
    </dsp:sp>
    <dsp:sp>
      <dsp:nvSpPr>
        <dsp:cNvPr id="5" name="Rectangle 4"/>
        <dsp:cNvSpPr/>
      </dsp:nvSpPr>
      <dsp:spPr bwMode="white">
        <a:xfrm>
          <a:off x="2896483" y="516657"/>
          <a:ext cx="2540774" cy="547200"/>
        </a:xfrm>
        <a:prstGeom prst="rect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HTTP</a:t>
          </a:r>
          <a:endParaRPr lang="en-US"/>
        </a:p>
      </dsp:txBody>
      <dsp:txXfrm>
        <a:off x="2896483" y="516657"/>
        <a:ext cx="2540774" cy="547200"/>
      </dsp:txXfrm>
    </dsp:sp>
    <dsp:sp>
      <dsp:nvSpPr>
        <dsp:cNvPr id="6" name="Rectangle 5"/>
        <dsp:cNvSpPr/>
      </dsp:nvSpPr>
      <dsp:spPr bwMode="white">
        <a:xfrm>
          <a:off x="2896483" y="1063858"/>
          <a:ext cx="2540774" cy="3944620"/>
        </a:xfrm>
        <a:prstGeom prst="rect">
          <a:avLst/>
        </a:prstGeom>
      </dsp:spPr>
      <dsp:style>
        <a:lnRef idx="2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Application layer of TCP model.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Specifies the Transmission protocol.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Used to specify communication betweeen client to client.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Schema “HTTP or  HTTPS”</a:t>
          </a:r>
          <a:endParaRPr lang="en-US">
            <a:solidFill>
              <a:schemeClr val="dk1"/>
            </a:solidFill>
          </a:endParaRPr>
        </a:p>
      </dsp:txBody>
      <dsp:txXfrm>
        <a:off x="2896483" y="1063858"/>
        <a:ext cx="2540774" cy="3944620"/>
      </dsp:txXfrm>
    </dsp:sp>
    <dsp:sp>
      <dsp:nvSpPr>
        <dsp:cNvPr id="7" name="Rectangle 6"/>
        <dsp:cNvSpPr/>
      </dsp:nvSpPr>
      <dsp:spPr bwMode="white">
        <a:xfrm>
          <a:off x="5792966" y="516657"/>
          <a:ext cx="2540774" cy="547200"/>
        </a:xfrm>
        <a:prstGeom prst="rect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WS</a:t>
          </a:r>
          <a:endParaRPr lang="en-US"/>
        </a:p>
      </dsp:txBody>
      <dsp:txXfrm>
        <a:off x="5792966" y="516657"/>
        <a:ext cx="2540774" cy="547200"/>
      </dsp:txXfrm>
    </dsp:sp>
    <dsp:sp>
      <dsp:nvSpPr>
        <dsp:cNvPr id="8" name="Rectangle 7"/>
        <dsp:cNvSpPr/>
      </dsp:nvSpPr>
      <dsp:spPr bwMode="white">
        <a:xfrm>
          <a:off x="5792966" y="1063858"/>
          <a:ext cx="2540774" cy="3944620"/>
        </a:xfrm>
        <a:prstGeom prst="rect">
          <a:avLst/>
        </a:prstGeom>
      </dsp:spPr>
      <dsp:style>
        <a:lnRef idx="2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Websocket protocol build on http 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Fullly duplex and two way communication.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websocket is created for each server endpoint.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Schema “WS or WSS”</a:t>
          </a:r>
          <a:endParaRPr lang="en-US">
            <a:solidFill>
              <a:schemeClr val="dk1"/>
            </a:solidFill>
          </a:endParaRPr>
        </a:p>
      </dsp:txBody>
      <dsp:txXfrm>
        <a:off x="5792966" y="1063858"/>
        <a:ext cx="2540774" cy="3944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597775" cy="3827780"/>
        <a:chOff x="0" y="0"/>
        <a:chExt cx="7597775" cy="3827780"/>
      </a:xfrm>
    </dsp:grpSpPr>
    <dsp:sp>
      <dsp:nvSpPr>
        <dsp:cNvPr id="3" name="Rectangle 2"/>
        <dsp:cNvSpPr/>
      </dsp:nvSpPr>
      <dsp:spPr bwMode="white">
        <a:xfrm>
          <a:off x="0" y="0"/>
          <a:ext cx="3550362" cy="1271596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9136" tIns="113792" rIns="199136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/>
            <a:t>client side</a:t>
          </a:r>
          <a:endParaRPr lang="en-US" sz="2800"/>
        </a:p>
      </dsp:txBody>
      <dsp:txXfrm>
        <a:off x="0" y="0"/>
        <a:ext cx="3550362" cy="1271596"/>
      </dsp:txXfrm>
    </dsp:sp>
    <dsp:sp>
      <dsp:nvSpPr>
        <dsp:cNvPr id="4" name="Rectangle 3"/>
        <dsp:cNvSpPr/>
      </dsp:nvSpPr>
      <dsp:spPr bwMode="white">
        <a:xfrm>
          <a:off x="0" y="1271596"/>
          <a:ext cx="3550362" cy="255618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>
              <a:solidFill>
                <a:schemeClr val="dk1"/>
              </a:solidFill>
            </a:rPr>
            <a:t>Websocket API</a:t>
          </a:r>
          <a:endParaRPr 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>
              <a:solidFill>
                <a:schemeClr val="dk1"/>
              </a:solidFill>
            </a:rPr>
            <a:t>creates new client on given IP and port  with username</a:t>
          </a:r>
          <a:endParaRPr 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>
              <a:solidFill>
                <a:schemeClr val="dk1"/>
              </a:solidFill>
            </a:rPr>
            <a:t>Handshake with server</a:t>
          </a:r>
          <a:endParaRPr lang="en-US" sz="2000">
            <a:solidFill>
              <a:schemeClr val="dk1"/>
            </a:solidFill>
          </a:endParaRPr>
        </a:p>
      </dsp:txBody>
      <dsp:txXfrm>
        <a:off x="0" y="1271596"/>
        <a:ext cx="3550362" cy="2556184"/>
      </dsp:txXfrm>
    </dsp:sp>
    <dsp:sp>
      <dsp:nvSpPr>
        <dsp:cNvPr id="5" name="Rectangle 4"/>
        <dsp:cNvSpPr/>
      </dsp:nvSpPr>
      <dsp:spPr bwMode="white">
        <a:xfrm>
          <a:off x="4047413" y="0"/>
          <a:ext cx="3550362" cy="1271596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9136" tIns="113792" rIns="199136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/>
            <a:t>Server side</a:t>
          </a:r>
          <a:endParaRPr lang="en-US" sz="2800"/>
        </a:p>
      </dsp:txBody>
      <dsp:txXfrm>
        <a:off x="4047413" y="0"/>
        <a:ext cx="3550362" cy="1271596"/>
      </dsp:txXfrm>
    </dsp:sp>
    <dsp:sp>
      <dsp:nvSpPr>
        <dsp:cNvPr id="6" name="Rectangle 5"/>
        <dsp:cNvSpPr/>
      </dsp:nvSpPr>
      <dsp:spPr bwMode="white">
        <a:xfrm>
          <a:off x="4047413" y="1271596"/>
          <a:ext cx="3550362" cy="255618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>
              <a:solidFill>
                <a:schemeClr val="dk1"/>
              </a:solidFill>
            </a:rPr>
            <a:t>javax.websocket API</a:t>
          </a:r>
          <a:endParaRPr 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>
              <a:solidFill>
                <a:schemeClr val="dk1"/>
              </a:solidFill>
            </a:rPr>
            <a:t>Creates server on given IP and Port.</a:t>
          </a:r>
          <a:endParaRPr 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>
              <a:solidFill>
                <a:schemeClr val="dk1"/>
              </a:solidFill>
            </a:rPr>
            <a:t>Responds to handshake from client. </a:t>
          </a:r>
          <a:endParaRPr lang="en-US" sz="2000">
            <a:solidFill>
              <a:schemeClr val="dk1"/>
            </a:solidFill>
          </a:endParaRPr>
        </a:p>
      </dsp:txBody>
      <dsp:txXfrm>
        <a:off x="4047413" y="1271596"/>
        <a:ext cx="3550362" cy="255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baseline="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EEAEB1-3473-4DBB-9871-96B70364AC81}" type="datetime1"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Click to edit Master text styles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Second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Third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Fourth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Fifth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baseline="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86F8C4-183B-4956-AF6F-A520ADDF12EB}" type="slidenum"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49238"/>
            <a:ext cx="2057400" cy="2506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49238"/>
            <a:ext cx="6019800" cy="25066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939800"/>
            <a:ext cx="4038600" cy="1816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939800"/>
            <a:ext cx="4038600" cy="1816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49238"/>
            <a:ext cx="2057400" cy="2506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49238"/>
            <a:ext cx="6019800" cy="25066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939800"/>
            <a:ext cx="4038600" cy="1816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939800"/>
            <a:ext cx="4038600" cy="1816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58800" y="249238"/>
            <a:ext cx="8229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58800" y="939800"/>
            <a:ext cx="8229600" cy="181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Slide Number Placeholder 2"/>
          <p:cNvSpPr>
            <a:spLocks noGrp="1" noChangeArrowheads="1"/>
          </p:cNvSpPr>
          <p:nvPr/>
        </p:nvSpPr>
        <p:spPr bwMode="auto">
          <a:xfrm>
            <a:off x="8623300" y="236538"/>
            <a:ext cx="336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E4F17A-F735-4FB1-9FFD-B552938C996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Lucida Sans" pitchFamily="34" charset="0"/>
                <a:ea typeface="SimSun" panose="02010600030101010101" pitchFamily="2" charset="-122"/>
                <a:cs typeface="+mn-cs"/>
                <a:sym typeface="Lucida Sans" pitchFamily="34" charset="0"/>
              </a:rPr>
            </a:fld>
            <a:endParaRPr kumimoji="0" lang="en-US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Lucida Sans" pitchFamily="34" charset="0"/>
              <a:ea typeface="SimSun" panose="02010600030101010101" pitchFamily="2" charset="-122"/>
              <a:cs typeface="+mn-cs"/>
              <a:sym typeface="Lucida Sans" pitchFamily="34" charset="0"/>
            </a:endParaRPr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581025" y="6391275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SimSun" panose="02010600030101010101" pitchFamily="2" charset="-122"/>
                <a:cs typeface="+mn-cs"/>
              </a:rPr>
              <a:t>Internal Confidential                                                                        © Object-Frontier Software Pvt Ltd, 2015                                          Do not duplicate</a:t>
            </a:r>
            <a:endParaRPr kumimoji="0" lang="en-US" altLang="en-US" sz="12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n-NO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SimSun" panose="02010600030101010101" pitchFamily="2" charset="-122"/>
                <a:cs typeface="+mn-cs"/>
              </a:rPr>
              <a:t>Rev No: 1.0 Rev Dt: 25-Feb-2015</a:t>
            </a:r>
            <a:endParaRPr kumimoji="0" lang="en-US" altLang="en-US" sz="12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329EB6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•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9431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»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58800" y="249238"/>
            <a:ext cx="8229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558800" y="939800"/>
            <a:ext cx="8229600" cy="181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052" name="Slide Number Placeholder 2"/>
          <p:cNvSpPr>
            <a:spLocks noGrp="1" noChangeArrowheads="1"/>
          </p:cNvSpPr>
          <p:nvPr/>
        </p:nvSpPr>
        <p:spPr bwMode="auto">
          <a:xfrm>
            <a:off x="8623300" y="236538"/>
            <a:ext cx="336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F9E3A6-6EC1-4F75-8018-98EEFC5577D3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Lucida Sans" pitchFamily="34" charset="0"/>
                <a:ea typeface="SimSun" panose="02010600030101010101" pitchFamily="2" charset="-122"/>
                <a:cs typeface="+mn-cs"/>
                <a:sym typeface="Lucida Sans" pitchFamily="34" charset="0"/>
              </a:rPr>
            </a:fld>
            <a:endParaRPr kumimoji="0" lang="en-US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Lucida Sans" pitchFamily="34" charset="0"/>
              <a:ea typeface="SimSun" panose="02010600030101010101" pitchFamily="2" charset="-122"/>
              <a:cs typeface="+mn-cs"/>
              <a:sym typeface="Lucida Sans" pitchFamily="34" charset="0"/>
            </a:endParaRP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581025" y="6391275"/>
            <a:ext cx="822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SimSun" panose="02010600030101010101" pitchFamily="2" charset="-122"/>
                <a:cs typeface="+mn-cs"/>
              </a:rPr>
              <a:t>Internal Confidential                                                                        © Object-Frontier Software Pvt Ltd, 2015                                          Do not duplicate</a:t>
            </a:r>
            <a:endParaRPr kumimoji="0" lang="en-US" altLang="en-US" sz="12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n-NO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SimSun" panose="02010600030101010101" pitchFamily="2" charset="-122"/>
                <a:cs typeface="+mn-cs"/>
              </a:rPr>
              <a:t>Rev No: 1.0 Rev Dt: 25-Feb-2015</a:t>
            </a:r>
            <a:endParaRPr kumimoji="0" lang="en-US" altLang="en-US" sz="12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329EB6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29EB6"/>
          </a:solidFill>
          <a:latin typeface="Century Gothic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•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§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943100" indent="-2286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3333"/>
        </a:buClr>
        <a:buSzPct val="90000"/>
        <a:buFont typeface="Wingdings" panose="05000000000000000000" pitchFamily="2" charset="2"/>
        <a:buChar char="»"/>
        <a:defRPr kern="1200">
          <a:solidFill>
            <a:srgbClr val="333333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Slide Number Placeholder 2"/>
          <p:cNvSpPr>
            <a:spLocks noGrp="1"/>
          </p:cNvSpPr>
          <p:nvPr/>
        </p:nvSpPr>
        <p:spPr>
          <a:xfrm>
            <a:off x="8623300" y="236538"/>
            <a:ext cx="33655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9431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»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en-US" sz="900" dirty="0">
                <a:solidFill>
                  <a:srgbClr val="898989"/>
                </a:solidFill>
                <a:latin typeface="Lucida Sans" pitchFamily="34" charset="0"/>
                <a:ea typeface="SimSun" panose="02010600030101010101" pitchFamily="2" charset="-122"/>
                <a:sym typeface="Lucida Sans" pitchFamily="34" charset="0"/>
              </a:rPr>
              <a:t>*</a:t>
            </a:r>
            <a:endParaRPr lang="en-US" altLang="en-US" sz="900" dirty="0">
              <a:solidFill>
                <a:srgbClr val="898989"/>
              </a:solidFill>
              <a:latin typeface="Lucida Sans" pitchFamily="34" charset="0"/>
              <a:ea typeface="SimSun" panose="02010600030101010101" pitchFamily="2" charset="-122"/>
              <a:sym typeface="Lucida Sans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1168400" y="5796598"/>
            <a:ext cx="7772400" cy="625475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algn="r"/>
            <a:r>
              <a:rPr lang="en-US" altLang="zh-CN" b="1" dirty="0">
                <a:ea typeface="SimSun" panose="02010600030101010101" pitchFamily="2" charset="-122"/>
              </a:rPr>
              <a:t>Jaya Harsha.K</a:t>
            </a:r>
            <a:br>
              <a:rPr lang="en-US" altLang="zh-CN" b="1" dirty="0">
                <a:ea typeface="SimSun" panose="02010600030101010101" pitchFamily="2" charset="-122"/>
              </a:rPr>
            </a:br>
            <a:r>
              <a:rPr lang="en-US" altLang="zh-CN" sz="2400" b="1" dirty="0">
                <a:ea typeface="SimSun" panose="02010600030101010101" pitchFamily="2" charset="-122"/>
              </a:rPr>
              <a:t>FrontierChat-Webchatting application</a:t>
            </a:r>
            <a:br>
              <a:rPr lang="en-US" altLang="zh-CN" sz="2400" b="1" dirty="0">
                <a:ea typeface="SimSun" panose="02010600030101010101" pitchFamily="2" charset="-122"/>
              </a:rPr>
            </a:br>
            <a:r>
              <a:rPr lang="en-US" altLang="zh-CN" sz="2400" b="1" dirty="0">
                <a:ea typeface="SimSun" panose="02010600030101010101" pitchFamily="2" charset="-122"/>
              </a:rPr>
              <a:t>project No. 09</a:t>
            </a:r>
            <a:endParaRPr lang="en-US" altLang="zh-CN" sz="2400" b="1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602615" y="1513840"/>
          <a:ext cx="3825875" cy="428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895600" imgH="2981325" progId="Paint.Picture">
                  <p:embed/>
                </p:oleObj>
              </mc:Choice>
              <mc:Fallback>
                <p:oleObj name="" r:id="rId1" imgW="2895600" imgH="29813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2615" y="1513840"/>
                        <a:ext cx="3825875" cy="428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4730115" y="1513840"/>
          <a:ext cx="3742690" cy="428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105150" imgH="3533775" progId="Paint.Picture">
                  <p:embed/>
                </p:oleObj>
              </mc:Choice>
              <mc:Fallback>
                <p:oleObj name="" r:id="rId3" imgW="3105150" imgH="3533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115" y="1513840"/>
                        <a:ext cx="3742690" cy="428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428240" y="676910"/>
            <a:ext cx="409003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>
                <a:solidFill>
                  <a:schemeClr val="tx1"/>
                </a:solidFill>
              </a:rPr>
              <a:t>Sign-up and Login forms</a:t>
            </a:r>
            <a:endParaRPr lang="en-US" sz="4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13970" y="1064895"/>
          <a:ext cx="9130030" cy="472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401175" imgH="4724400" progId="Paint.Picture">
                  <p:embed/>
                </p:oleObj>
              </mc:Choice>
              <mc:Fallback>
                <p:oleObj name="" r:id="rId1" imgW="9401175" imgH="47244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70" y="1064895"/>
                        <a:ext cx="9130030" cy="472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768600" y="424180"/>
            <a:ext cx="36068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Chat page View</a:t>
            </a:r>
            <a:endParaRPr lang="en-US" sz="4000" b="1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192405" y="1002665"/>
          <a:ext cx="8760460" cy="2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753475" imgH="2886075" progId="Paint.Picture">
                  <p:embed/>
                </p:oleObj>
              </mc:Choice>
              <mc:Fallback>
                <p:oleObj name="" r:id="rId1" imgW="8753475" imgH="28860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" y="1002665"/>
                        <a:ext cx="8760460" cy="288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564130" y="370205"/>
            <a:ext cx="4016375" cy="530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4400" b="1"/>
              <a:t>Chat area with History</a:t>
            </a:r>
            <a:endParaRPr lang="en-US" sz="4400" b="1"/>
          </a:p>
        </p:txBody>
      </p:sp>
      <p:graphicFrame>
        <p:nvGraphicFramePr>
          <p:cNvPr id="5" name="Object 4"/>
          <p:cNvGraphicFramePr/>
          <p:nvPr/>
        </p:nvGraphicFramePr>
        <p:xfrm>
          <a:off x="192405" y="4229735"/>
          <a:ext cx="8761095" cy="187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715000" imgH="1581150" progId="Paint.Picture">
                  <p:embed/>
                </p:oleObj>
              </mc:Choice>
              <mc:Fallback>
                <p:oleObj name="" r:id="rId3" imgW="5715000" imgH="15811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405" y="4229735"/>
                        <a:ext cx="8761095" cy="187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Picture 1026" descr="Tha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0" y="2286000"/>
            <a:ext cx="2820988" cy="183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1027" descr="yo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397250"/>
            <a:ext cx="2441575" cy="1533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2400" b="1" dirty="0">
                <a:ea typeface="SimSun" panose="02010600030101010101" pitchFamily="2" charset="-122"/>
                <a:sym typeface="+mn-ea"/>
              </a:rPr>
              <a:t>FrontierChat</a:t>
            </a:r>
            <a:r>
              <a:rPr lang="en-US" altLang="zh-CN" sz="2400" dirty="0">
                <a:ea typeface="SimSun" panose="02010600030101010101" pitchFamily="2" charset="-122"/>
                <a:sym typeface="+mn-ea"/>
              </a:rPr>
              <a:t>- A Web application for chatting</a:t>
            </a:r>
            <a:endParaRPr lang="en-US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558800" y="947738"/>
            <a:ext cx="8229600" cy="5359400"/>
          </a:xfrm>
        </p:spPr>
        <p:txBody>
          <a:bodyPr vert="horz" wrap="square" lIns="91440" tIns="45720" rIns="91440" bIns="45720" anchor="t"/>
          <a:p>
            <a:r>
              <a:rPr lang="en-US" altLang="en-US" sz="2000" dirty="0"/>
              <a:t>The objective  is to build a watsapp web like web based chatting application. </a:t>
            </a:r>
            <a:endParaRPr lang="en-US" altLang="en-US" sz="2000" dirty="0"/>
          </a:p>
          <a:p>
            <a:r>
              <a:rPr lang="en-US" altLang="en-US" sz="2000" dirty="0"/>
              <a:t>With a signup and login functionaliy with mobile number.</a:t>
            </a:r>
            <a:endParaRPr lang="en-US" altLang="en-US" sz="2000" dirty="0"/>
          </a:p>
          <a:p>
            <a:r>
              <a:rPr lang="en-US" altLang="en-US" sz="2000" dirty="0"/>
              <a:t>one to one text chatting option.</a:t>
            </a:r>
            <a:endParaRPr lang="en-US" altLang="en-US" sz="2000" dirty="0"/>
          </a:p>
          <a:p>
            <a:r>
              <a:rPr lang="en-US" altLang="en-US" sz="2000" dirty="0"/>
              <a:t>Getting contact list</a:t>
            </a:r>
            <a:endParaRPr lang="en-US" altLang="en-US" sz="2000" dirty="0"/>
          </a:p>
          <a:p>
            <a:r>
              <a:rPr lang="en-US" altLang="en-US" sz="2000" dirty="0"/>
              <a:t>Updating user status weather user is online of offline.</a:t>
            </a:r>
            <a:endParaRPr lang="en-US" altLang="en-US" sz="2000" dirty="0"/>
          </a:p>
          <a:p>
            <a:r>
              <a:rPr lang="en-US" altLang="en-US" sz="2000" dirty="0"/>
              <a:t>Chat history of users.</a:t>
            </a:r>
            <a:endParaRPr lang="en-US" altLang="en-US" sz="2000" dirty="0"/>
          </a:p>
          <a:p>
            <a:r>
              <a:rPr lang="en-US" altLang="en-US" sz="2000" dirty="0"/>
              <a:t>Chat room for common chatting.</a:t>
            </a:r>
            <a:endParaRPr lang="en-US" altLang="en-US" sz="2000" dirty="0"/>
          </a:p>
          <a:p>
            <a:r>
              <a:rPr lang="en-US" altLang="en-US" sz="2000" dirty="0"/>
              <a:t>Sending images and displaying those images.</a:t>
            </a:r>
            <a:endParaRPr lang="en-US" altLang="en-US" sz="2000" dirty="0"/>
          </a:p>
          <a:p>
            <a:r>
              <a:rPr lang="en-US" altLang="en-US" sz="2000" dirty="0"/>
              <a:t>Sending audio.</a:t>
            </a:r>
            <a:endParaRPr lang="en-US" altLang="en-US" sz="2000" dirty="0"/>
          </a:p>
          <a:p>
            <a:r>
              <a:rPr lang="en-US" altLang="en-US" sz="2000" dirty="0"/>
              <a:t>sending and recieving files.</a:t>
            </a:r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1300" dirty="0"/>
          </a:p>
          <a:p>
            <a:pPr lvl="2"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2000" dirty="0">
                <a:latin typeface="Calibri" panose="020F0502020204030204" pitchFamily="34" charset="0"/>
                <a:ea typeface="SimSun" panose="02010600030101010101" pitchFamily="2" charset="-122"/>
              </a:rPr>
              <a:t> Overview of project</a:t>
            </a:r>
            <a:endParaRPr lang="en-US" altLang="zh-CN" sz="20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558800" y="731838"/>
            <a:ext cx="8229600" cy="5359400"/>
          </a:xfrm>
        </p:spPr>
        <p:txBody>
          <a:bodyPr vert="horz" wrap="square" lIns="91440" tIns="45720" rIns="91440" bIns="45720" anchor="t"/>
          <a:p>
            <a:pPr lvl="2">
              <a:buNone/>
            </a:pPr>
            <a:r>
              <a:rPr lang="en-US" altLang="en-US" sz="1400" dirty="0"/>
              <a:t> </a:t>
            </a:r>
            <a:endParaRPr lang="en-US" altLang="en-US" sz="1400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654050" y="951230"/>
          <a:ext cx="7836535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2000" b="1" dirty="0">
                <a:ea typeface="SimSun" panose="02010600030101010101" pitchFamily="2" charset="-122"/>
                <a:sym typeface="+mn-ea"/>
              </a:rPr>
              <a:t>Technologies Used :-</a:t>
            </a:r>
            <a:endParaRPr lang="en-US" altLang="zh-CN" sz="20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46" name="Rectangle 3"/>
          <p:cNvSpPr>
            <a:spLocks noGrp="1"/>
          </p:cNvSpPr>
          <p:nvPr/>
        </p:nvSpPr>
        <p:spPr>
          <a:xfrm>
            <a:off x="457200" y="1001395"/>
            <a:ext cx="8330565" cy="5232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943100" indent="-2286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SzPct val="90000"/>
              <a:buFont typeface="Wingdings" panose="05000000000000000000" pitchFamily="2" charset="2"/>
              <a:buChar char="»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None/>
            </a:pPr>
            <a:r>
              <a:rPr lang="en-US" altLang="en-US" sz="2800" b="1" dirty="0">
                <a:latin typeface="Times New Roman" panose="02020603050405020304" charset="0"/>
              </a:rPr>
              <a:t>Front End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Technologies :</a:t>
            </a:r>
            <a:endParaRPr lang="en-US" altLang="zh-CN" sz="2800" b="1" dirty="0">
              <a:solidFill>
                <a:schemeClr val="tx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charset="0"/>
              </a:rPr>
              <a:t>1) HTML 5 &amp; CSS3</a:t>
            </a:r>
            <a:endParaRPr lang="en-US" altLang="en-US" sz="2800" dirty="0">
              <a:latin typeface="Times New Roman" panose="02020603050405020304" charset="0"/>
            </a:endParaRP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charset="0"/>
              </a:rPr>
              <a:t>2) Bootstrap</a:t>
            </a:r>
            <a:endParaRPr lang="en-US" altLang="en-US" sz="2800" dirty="0">
              <a:latin typeface="Times New Roman" panose="02020603050405020304" charset="0"/>
            </a:endParaRP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charset="0"/>
              </a:rPr>
              <a:t>4)JQuery</a:t>
            </a:r>
            <a:endParaRPr lang="en-US" altLang="en-US" sz="2800" dirty="0">
              <a:latin typeface="Times New Roman" panose="02020603050405020304" charset="0"/>
            </a:endParaRP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charset="0"/>
              </a:rPr>
              <a:t>3) Angular 1.x</a:t>
            </a:r>
            <a:endParaRPr lang="en-US" altLang="en-US" sz="2800" dirty="0">
              <a:latin typeface="Times New Roman" panose="02020603050405020304" charset="0"/>
            </a:endParaRPr>
          </a:p>
          <a:p>
            <a:pPr lvl="2">
              <a:buNone/>
            </a:pPr>
            <a:r>
              <a:rPr lang="en-US" altLang="en-US" sz="2800" b="1" dirty="0">
                <a:latin typeface="Times New Roman" panose="02020603050405020304" charset="0"/>
              </a:rPr>
              <a:t>Back End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Technologies :</a:t>
            </a:r>
            <a:endParaRPr lang="en-US" altLang="zh-CN" sz="2800" b="1" dirty="0">
              <a:solidFill>
                <a:schemeClr val="tx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charset="0"/>
              </a:rPr>
              <a:t>1) Java (Jdk 8)</a:t>
            </a:r>
            <a:endParaRPr lang="en-US" altLang="en-US" sz="2800" dirty="0">
              <a:latin typeface="Times New Roman" panose="02020603050405020304" charset="0"/>
            </a:endParaRP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charset="0"/>
              </a:rPr>
              <a:t> </a:t>
            </a:r>
            <a:endParaRPr lang="en-US" altLang="en-US" sz="2800" dirty="0">
              <a:latin typeface="Times New Roman" panose="02020603050405020304" charset="0"/>
            </a:endParaRPr>
          </a:p>
          <a:p>
            <a:pPr lvl="2">
              <a:buNone/>
            </a:pPr>
            <a:r>
              <a:rPr lang="en-US" altLang="en-US" sz="2800" b="1" dirty="0">
                <a:latin typeface="Times New Roman" panose="02020603050405020304" charset="0"/>
              </a:rPr>
              <a:t>Frame Works: </a:t>
            </a:r>
            <a:endParaRPr lang="en-US" altLang="en-US" sz="2800" b="1" dirty="0">
              <a:latin typeface="Times New Roman" panose="02020603050405020304" charset="0"/>
            </a:endParaRP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charset="0"/>
              </a:rPr>
              <a:t>Jersey  Restful Web Service  Framework.</a:t>
            </a:r>
            <a:endParaRPr lang="en-US" altLang="en-US" sz="2800" dirty="0">
              <a:latin typeface="Times New Roman" panose="02020603050405020304" charset="0"/>
            </a:endParaRP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charset="0"/>
              </a:rPr>
              <a:t>Hibernate with JPA </a:t>
            </a:r>
            <a:endParaRPr lang="en-US" altLang="en-US" sz="2800" dirty="0">
              <a:latin typeface="Times New Roman" panose="02020603050405020304" charset="0"/>
            </a:endParaRPr>
          </a:p>
          <a:p>
            <a:pPr lvl="2">
              <a:buNone/>
            </a:pPr>
            <a:r>
              <a:rPr lang="en-US" altLang="en-US" sz="2800" b="1" dirty="0">
                <a:latin typeface="Times New Roman" panose="02020603050405020304" charset="0"/>
                <a:sym typeface="+mn-ea"/>
              </a:rPr>
              <a:t>Database:</a:t>
            </a:r>
            <a:endParaRPr lang="en-US" altLang="en-US" sz="2800" b="1" dirty="0">
              <a:latin typeface="Times New Roman" panose="02020603050405020304" charset="0"/>
              <a:sym typeface="+mn-ea"/>
            </a:endParaRPr>
          </a:p>
          <a:p>
            <a:pPr lvl="2">
              <a:buNone/>
            </a:pPr>
            <a:r>
              <a:rPr lang="en-US" altLang="en-US" sz="2800" dirty="0">
                <a:latin typeface="Times New Roman" panose="02020603050405020304" charset="0"/>
                <a:sym typeface="+mn-ea"/>
              </a:rPr>
              <a:t> SQL Express Server</a:t>
            </a:r>
            <a:endParaRPr lang="en-US" altLang="en-US" sz="2800" dirty="0">
              <a:latin typeface="Times New Roman" panose="02020603050405020304" charset="0"/>
              <a:sym typeface="+mn-ea"/>
            </a:endParaRPr>
          </a:p>
          <a:p>
            <a:pPr lvl="2">
              <a:buNone/>
            </a:pPr>
            <a:endParaRPr lang="en-US" altLang="en-US" sz="14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2000" dirty="0">
                <a:latin typeface="Calibri" panose="020F0502020204030204" pitchFamily="34" charset="0"/>
                <a:ea typeface="SimSun" panose="02010600030101010101" pitchFamily="2" charset="-122"/>
              </a:rPr>
              <a:t>Authentication</a:t>
            </a:r>
            <a:endParaRPr lang="en-US" altLang="zh-CN" sz="20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558800" y="731838"/>
            <a:ext cx="8229600" cy="5359400"/>
          </a:xfrm>
        </p:spPr>
        <p:txBody>
          <a:bodyPr vert="horz" wrap="square" lIns="91440" tIns="45720" rIns="91440" bIns="45720" anchor="t"/>
          <a:p>
            <a:pPr marL="0" indent="0" algn="ctr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	Sign-up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New user registration</a:t>
            </a: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Encrypting the password</a:t>
            </a: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saving details in user_table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Login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Reading the details entered in loginform</a:t>
            </a: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Getting details by mobile number</a:t>
            </a: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comparing the mobilenumber and password with databse values</a:t>
            </a: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If success new websocket client is created and chat page appears</a:t>
            </a: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updates isOnline column of user_table with YES.</a:t>
            </a:r>
            <a:endParaRPr lang="en-US" altLang="en-US" sz="2000" dirty="0">
              <a:solidFill>
                <a:schemeClr val="tx1"/>
              </a:solidFill>
            </a:endParaRPr>
          </a:p>
          <a:p>
            <a:endParaRPr lang="en-US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2400" b="1" dirty="0">
                <a:latin typeface="Calibri" panose="020F0502020204030204" pitchFamily="34" charset="0"/>
                <a:ea typeface="SimSun" panose="02010600030101010101" pitchFamily="2" charset="-122"/>
              </a:rPr>
              <a:t>Instant Messaging</a:t>
            </a:r>
            <a:endParaRPr lang="en-US" altLang="zh-CN" sz="2400" b="1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558800" y="914400"/>
          <a:ext cx="8333740" cy="552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2000" dirty="0">
                <a:latin typeface="Calibri" panose="020F0502020204030204" pitchFamily="34" charset="0"/>
                <a:ea typeface="SimSun" panose="02010600030101010101" pitchFamily="2" charset="-122"/>
              </a:rPr>
              <a:t>Instant Messaging (Client - Server Interaction)</a:t>
            </a:r>
            <a:endParaRPr lang="en-US" altLang="zh-CN" sz="20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558800" y="856615"/>
          <a:ext cx="7597775" cy="382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Rectangle 2"/>
          <p:cNvSpPr>
            <a:spLocks noGrp="1"/>
          </p:cNvSpPr>
          <p:nvPr/>
        </p:nvSpPr>
        <p:spPr>
          <a:xfrm>
            <a:off x="242570" y="4806950"/>
            <a:ext cx="8546465" cy="14998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329EB6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29EB6"/>
                </a:solidFill>
                <a:latin typeface="Century Gothic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29EB6"/>
                </a:solidFill>
                <a:latin typeface="Century Gothic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29EB6"/>
                </a:solidFill>
                <a:latin typeface="Century Gothic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29EB6"/>
                </a:solidFill>
                <a:latin typeface="Century Gothic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29EB6"/>
                </a:solidFill>
                <a:latin typeface="Century Gothic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29EB6"/>
                </a:solidFill>
                <a:latin typeface="Century Gothic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29EB6"/>
                </a:solidFill>
                <a:latin typeface="Century Gothic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29EB6"/>
                </a:solidFill>
                <a:latin typeface="Century Gothic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Black" panose="020B0A04020102020204" charset="0"/>
                <a:ea typeface="SimSun" panose="02010600030101010101" pitchFamily="2" charset="-122"/>
              </a:rPr>
              <a:t>After succesfull handshake connection created.</a:t>
            </a:r>
            <a:endParaRPr lang="en-US" altLang="zh-CN" sz="2400" dirty="0">
              <a:latin typeface="Arial Black" panose="020B0A04020102020204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Black" panose="020B0A04020102020204" charset="0"/>
                <a:ea typeface="SimSun" panose="02010600030101010101" pitchFamily="2" charset="-122"/>
              </a:rPr>
              <a:t>Two way communication enables.</a:t>
            </a:r>
            <a:endParaRPr lang="en-US" altLang="zh-CN" sz="2400" dirty="0">
              <a:latin typeface="Arial Black" panose="020B0A04020102020204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Black" panose="020B0A04020102020204" charset="0"/>
                <a:ea typeface="SimSun" panose="02010600030101010101" pitchFamily="2" charset="-122"/>
              </a:rPr>
              <a:t>finally On close request from server or client closes the connection.</a:t>
            </a:r>
            <a:endParaRPr lang="en-US" altLang="zh-CN" sz="2400" dirty="0">
              <a:latin typeface="Arial Black" panose="020B0A04020102020204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Black" panose="020B0A04020102020204" charset="0"/>
                <a:ea typeface="SimSun" panose="02010600030101010101" pitchFamily="2" charset="-122"/>
              </a:rPr>
              <a:t>For One to one if To address same as socket address then delivered.</a:t>
            </a:r>
            <a:endParaRPr lang="en-US" altLang="zh-CN" sz="2400" dirty="0">
              <a:latin typeface="Arial Black" panose="020B0A04020102020204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Black" panose="020B0A04020102020204" charset="0"/>
                <a:ea typeface="SimSun" panose="02010600030101010101" pitchFamily="2" charset="-122"/>
              </a:rPr>
              <a:t>For Chat room delivered to all sockets.</a:t>
            </a:r>
            <a:endParaRPr lang="en-US" altLang="zh-CN" sz="2400" dirty="0">
              <a:latin typeface="Arial Black" panose="020B0A0402010202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Additional chat functionalities</a:t>
            </a:r>
            <a:endParaRPr lang="en-US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558800" y="731838"/>
            <a:ext cx="8229600" cy="5359400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endParaRPr lang="en-US" altLang="en-US" sz="1300" dirty="0"/>
          </a:p>
          <a:p>
            <a:r>
              <a:rPr lang="en-US" altLang="en-US" sz="1600" b="1" dirty="0"/>
              <a:t>Getting contact lIst </a:t>
            </a:r>
            <a:endParaRPr lang="en-US" altLang="en-US" sz="1600" b="1" dirty="0"/>
          </a:p>
          <a:p>
            <a:r>
              <a:rPr lang="en-US" altLang="en-US" sz="1400" dirty="0"/>
              <a:t>On loading the chatpage fetch all user details from user_table.</a:t>
            </a:r>
            <a:endParaRPr lang="en-US" altLang="en-US" sz="1400" dirty="0"/>
          </a:p>
          <a:p>
            <a:r>
              <a:rPr lang="en-US" altLang="en-US" sz="1400" dirty="0"/>
              <a:t>populate details into sidebar list.</a:t>
            </a:r>
            <a:endParaRPr lang="en-US" altLang="en-US" sz="1400" dirty="0"/>
          </a:p>
          <a:p>
            <a:endParaRPr lang="en-US" altLang="en-US" sz="1400" dirty="0"/>
          </a:p>
          <a:p>
            <a:r>
              <a:rPr lang="en-US" altLang="en-US" sz="1600" b="1" dirty="0"/>
              <a:t>Check weather he is onlione or offline</a:t>
            </a:r>
            <a:endParaRPr lang="en-US" altLang="en-US" sz="1600" b="1" dirty="0"/>
          </a:p>
          <a:p>
            <a:r>
              <a:rPr lang="en-US" altLang="en-US" sz="1400" dirty="0"/>
              <a:t>If isOnline colum shows yes then  green dot will be shown.</a:t>
            </a:r>
            <a:endParaRPr lang="en-US" altLang="en-US" sz="1400" dirty="0"/>
          </a:p>
          <a:p>
            <a:r>
              <a:rPr lang="en-US" altLang="en-US" sz="1400" dirty="0"/>
              <a:t>if isOnline column shows no then green dot is not shown.</a:t>
            </a:r>
            <a:endParaRPr lang="en-US" altLang="en-US" sz="1400" dirty="0"/>
          </a:p>
          <a:p>
            <a:endParaRPr lang="en-US" altLang="en-US" sz="1400" dirty="0"/>
          </a:p>
          <a:p>
            <a:r>
              <a:rPr lang="en-US" altLang="en-US" sz="1600" b="1" dirty="0"/>
              <a:t>Chat History</a:t>
            </a:r>
            <a:endParaRPr lang="en-US" altLang="en-US" sz="1600" b="1" dirty="0"/>
          </a:p>
          <a:p>
            <a:r>
              <a:rPr lang="en-US" altLang="en-US" sz="1400" dirty="0"/>
              <a:t>Get the chat log from Chat_log table.</a:t>
            </a:r>
            <a:endParaRPr lang="en-US" altLang="en-US" sz="1400" dirty="0"/>
          </a:p>
          <a:p>
            <a:r>
              <a:rPr lang="en-US" altLang="en-US" sz="1400" dirty="0"/>
              <a:t>check fromuser and touser  if details matches with selected contact.</a:t>
            </a:r>
            <a:endParaRPr lang="en-US" altLang="en-US" sz="1400" dirty="0"/>
          </a:p>
          <a:p>
            <a:r>
              <a:rPr lang="en-US" altLang="en-US" sz="1400" dirty="0"/>
              <a:t>display the chat log.</a:t>
            </a:r>
            <a:endParaRPr lang="en-US" altLang="en-US" sz="1400" dirty="0"/>
          </a:p>
          <a:p>
            <a:endParaRPr lang="en-US" altLang="en-US" sz="1400" dirty="0"/>
          </a:p>
          <a:p>
            <a:r>
              <a:rPr lang="en-US" altLang="en-US" sz="1600" b="1" dirty="0"/>
              <a:t>sending images</a:t>
            </a:r>
            <a:endParaRPr lang="en-US" altLang="en-US" sz="1600" b="1" dirty="0"/>
          </a:p>
          <a:p>
            <a:r>
              <a:rPr lang="en-US" altLang="en-US" sz="1400" dirty="0"/>
              <a:t>Select image from local folder.</a:t>
            </a:r>
            <a:endParaRPr lang="en-US" altLang="en-US" sz="1400" dirty="0"/>
          </a:p>
          <a:p>
            <a:r>
              <a:rPr lang="en-US" altLang="en-US" sz="1400" dirty="0"/>
              <a:t>preview it at senders chat area.</a:t>
            </a:r>
            <a:endParaRPr lang="en-US" altLang="en-US" sz="1400" dirty="0"/>
          </a:p>
          <a:p>
            <a:r>
              <a:rPr lang="en-US" altLang="en-US" sz="1400" dirty="0"/>
              <a:t>on receiving show image previes on receivers chat area. </a:t>
            </a:r>
            <a:r>
              <a:rPr lang="en-US" altLang="en-US" sz="1300" dirty="0"/>
              <a:t> </a:t>
            </a:r>
            <a:endParaRPr lang="en-US" altLang="en-US" sz="1300" dirty="0"/>
          </a:p>
          <a:p>
            <a:endParaRPr lang="en-US" altLang="en-US" sz="1300" dirty="0"/>
          </a:p>
          <a:p>
            <a:endParaRPr lang="en-US" altLang="en-US" sz="1300" dirty="0"/>
          </a:p>
          <a:p>
            <a:endParaRPr lang="en-US" altLang="en-US" sz="1300" dirty="0"/>
          </a:p>
          <a:p>
            <a:endParaRPr lang="en-US" altLang="en-US" sz="1300" dirty="0"/>
          </a:p>
          <a:p>
            <a:pPr lvl="2"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2000" dirty="0">
                <a:latin typeface="Calibri" panose="020F0502020204030204" pitchFamily="34" charset="0"/>
                <a:ea typeface="SimSun" panose="02010600030101010101" pitchFamily="2" charset="-122"/>
              </a:rPr>
              <a:t>Database Modelling</a:t>
            </a:r>
            <a:endParaRPr lang="en-US" altLang="zh-CN" sz="20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558800" y="731838"/>
            <a:ext cx="8229600" cy="5359400"/>
          </a:xfrm>
        </p:spPr>
        <p:txBody>
          <a:bodyPr vert="horz" wrap="square" lIns="91440" tIns="45720" rIns="91440" bIns="45720" anchor="t"/>
          <a:p>
            <a:endParaRPr lang="en-US" altLang="en-US" sz="1300" dirty="0"/>
          </a:p>
          <a:p>
            <a:r>
              <a:rPr lang="en-US" altLang="en-US" sz="2000" dirty="0"/>
              <a:t>user_table to store user details</a:t>
            </a:r>
            <a:endParaRPr lang="en-US" altLang="en-US" sz="2000" dirty="0"/>
          </a:p>
          <a:p>
            <a:r>
              <a:rPr lang="en-US" altLang="en-US" sz="2000" dirty="0"/>
              <a:t>Chat_log table to store chat history</a:t>
            </a:r>
            <a:endParaRPr lang="en-US" altLang="en-US" sz="2000" dirty="0"/>
          </a:p>
          <a:p>
            <a:r>
              <a:rPr lang="en-US" altLang="en-US" sz="2000" dirty="0"/>
              <a:t>isOnline column of user_table updates to yes when user login successfully.</a:t>
            </a:r>
            <a:endParaRPr lang="en-US" altLang="en-US" sz="2000" dirty="0"/>
          </a:p>
          <a:p>
            <a:endParaRPr lang="en-US" altLang="en-US" sz="1400" dirty="0"/>
          </a:p>
        </p:txBody>
      </p:sp>
      <p:graphicFrame>
        <p:nvGraphicFramePr>
          <p:cNvPr id="2" name="Object 1"/>
          <p:cNvGraphicFramePr/>
          <p:nvPr/>
        </p:nvGraphicFramePr>
        <p:xfrm>
          <a:off x="1022350" y="3070860"/>
          <a:ext cx="7099300" cy="256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933950" imgH="1981200" progId="Paint.Picture">
                  <p:embed/>
                </p:oleObj>
              </mc:Choice>
              <mc:Fallback>
                <p:oleObj name="" r:id="rId1" imgW="4933950" imgH="19812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2350" y="3070860"/>
                        <a:ext cx="7099300" cy="256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Century Gothic"/>
        <a:ea typeface="Calibri"/>
        <a:cs typeface="Calibri"/>
      </a:majorFont>
      <a:minorFont>
        <a:latin typeface="Century Gothic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Century Gothic"/>
        <a:ea typeface="Calibri"/>
        <a:cs typeface="Calibri"/>
      </a:majorFont>
      <a:minorFont>
        <a:latin typeface="Century Gothic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</Words>
  <Application>WPS Presentation</Application>
  <PresentationFormat>On-screen Show (4:3)</PresentationFormat>
  <Paragraphs>103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SimSun</vt:lpstr>
      <vt:lpstr>Wingdings</vt:lpstr>
      <vt:lpstr>Lucida Sans</vt:lpstr>
      <vt:lpstr>Century Gothic</vt:lpstr>
      <vt:lpstr>Calibri</vt:lpstr>
      <vt:lpstr>Times New Roman</vt:lpstr>
      <vt:lpstr>Lucida Sans Unicode</vt:lpstr>
      <vt:lpstr>Segoe Print</vt:lpstr>
      <vt:lpstr/>
      <vt:lpstr>Arial Unicode MS</vt:lpstr>
      <vt:lpstr>Arial Black</vt:lpstr>
      <vt:lpstr>1_Custom Design</vt:lpstr>
      <vt:lpstr>2_Custom Design</vt:lpstr>
      <vt:lpstr>Paint.Picture</vt:lpstr>
      <vt:lpstr>Paint.Picture</vt:lpstr>
      <vt:lpstr>Paint.Picture</vt:lpstr>
      <vt:lpstr>Paint.Picture</vt:lpstr>
      <vt:lpstr>Paint.Picture</vt:lpstr>
      <vt:lpstr>Paint.Picture</vt:lpstr>
      <vt:lpstr>Jaya Harsha.K </vt:lpstr>
      <vt:lpstr>FrontierChat- A Web application for chatting</vt:lpstr>
      <vt:lpstr> Overview of project</vt:lpstr>
      <vt:lpstr>Technologies Used :-</vt:lpstr>
      <vt:lpstr>Authentication</vt:lpstr>
      <vt:lpstr>Instant Messaging</vt:lpstr>
      <vt:lpstr>Instant Messaging (Client - Server Interaction)</vt:lpstr>
      <vt:lpstr>Additional chat functionalities</vt:lpstr>
      <vt:lpstr>Database Modelling</vt:lpstr>
      <vt:lpstr>PowerPoint 演示文稿</vt:lpstr>
      <vt:lpstr>PowerPoint 演示文稿</vt:lpstr>
      <vt:lpstr>PowerPoint 演示文稿</vt:lpstr>
      <vt:lpstr>PowerPoint 演示文稿</vt:lpstr>
    </vt:vector>
  </TitlesOfParts>
  <Company>Arketi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 Review Report</dc:title>
  <dc:creator>PMO</dc:creator>
  <dc:subject>Review Meeting</dc:subject>
  <cp:lastModifiedBy>jaya.k</cp:lastModifiedBy>
  <cp:revision>1725</cp:revision>
  <dcterms:created xsi:type="dcterms:W3CDTF">2010-11-15T16:56:00Z</dcterms:created>
  <dcterms:modified xsi:type="dcterms:W3CDTF">2017-11-06T09:38:00Z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