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4" r:id="rId28"/>
    <p:sldId id="285" r:id="rId29"/>
    <p:sldId id="287" r:id="rId30"/>
    <p:sldId id="286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DE0E-AAB9-439F-B4FE-57B5BACD419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C7534-993C-4A68-A1E1-397614E4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EA4EC66-03D7-4060-ACF8-051985C4FA9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499EC18-1049-4DCC-9872-75F4F9EB78B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3124200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n-US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US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654296"/>
            <a:ext cx="7772400" cy="1975104"/>
          </a:xfrm>
          <a:prstGeom prst="rect">
            <a:avLst/>
          </a:prstGeom>
        </p:spPr>
        <p:txBody>
          <a:bodyPr vert="horz" anchor="t">
            <a:normAutofit fontScale="97500"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R="0" lvl="0" algn="ctr">
              <a:spcBef>
                <a:spcPts val="0"/>
              </a:spcBef>
              <a:buClr>
                <a:srgbClr val="D6ECFF"/>
              </a:buClr>
              <a:buSzPct val="95000"/>
            </a:pPr>
            <a:r>
              <a:rPr lang="en-US" sz="6000" i="1" cap="none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 script</a:t>
            </a:r>
            <a:endParaRPr lang="en-US" sz="2000" b="0" cap="none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33400"/>
            <a:ext cx="6172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6858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772400" cy="6096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for 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text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written 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quotes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created with single or double quotes works the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same. There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difference between the two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2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&lt;h1&gt;JavaScript Strings&lt;/h1</a:t>
            </a:r>
            <a:r>
              <a:rPr lang="en-US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2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escape sequence \" inserts a double quote in a string.&lt;/p</a:t>
            </a:r>
            <a:r>
              <a:rPr lang="en-US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2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id="con"&gt;&lt;/p&gt;</a:t>
            </a: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text = '"We are the so-called "Vikings" from the north."';</a:t>
            </a: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content = "We are the so-called \"Vikings\"  from the north.";</a:t>
            </a:r>
          </a:p>
          <a:p>
            <a:pPr marL="710946" lvl="2" indent="0">
              <a:buNone/>
            </a:pPr>
            <a:r>
              <a:rPr lang="en-US" sz="7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7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text; </a:t>
            </a:r>
          </a:p>
          <a:p>
            <a:pPr marL="710946" lvl="2" indent="0">
              <a:buNone/>
            </a:pPr>
            <a:r>
              <a:rPr lang="en-US" sz="7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("con").</a:t>
            </a:r>
            <a:r>
              <a:rPr lang="en-US" sz="7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content; </a:t>
            </a: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</a:t>
            </a:r>
            <a:r>
              <a:rPr lang="en-US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2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0946" lvl="2" indent="0">
              <a:buNone/>
            </a:pPr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</a:t>
            </a:r>
            <a:r>
              <a:rPr lang="en-US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72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8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strings are primitive and immutable: All string methods produces a new string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altering the original 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length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charAt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charCodeAt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at()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[ ]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slice()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substring()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substr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68580" indent="0">
              <a:buNone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toUpperCase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0145" y="1671221"/>
            <a:ext cx="35078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toLowerCase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trim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trimStart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trimEnd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padStart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padEnd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repeat()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replace()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replaceAll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split()</a:t>
            </a:r>
          </a:p>
        </p:txBody>
      </p:sp>
    </p:spTree>
    <p:extLst>
      <p:ext uri="{BB962C8B-B14F-4D97-AF65-F5344CB8AC3E}">
        <p14:creationId xmlns:p14="http://schemas.microsoft.com/office/powerpoint/2010/main" val="364938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772400" cy="61722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53796" lvl="2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653796" lvl="2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length of the string is:&lt;/p&gt;</a:t>
            </a:r>
          </a:p>
          <a:p>
            <a:pPr marL="653796" lvl="2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653796" lvl="2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653796" lvl="2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text = "CODEBIND TECHNOLOGIES";</a:t>
            </a:r>
          </a:p>
          <a:p>
            <a:pPr marL="653796" lvl="2" indent="0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text.length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53796" lvl="2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653796" lvl="2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397764" lvl="1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string is:</a:t>
            </a:r>
          </a:p>
          <a:p>
            <a:pPr marL="397764" lvl="1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has only one type of number. Numbers can be written with or without decimals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ctr">
              <a:buNone/>
            </a:pPr>
            <a:r>
              <a:rPr 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are used to store big integer values that are too big to be represented by a normal JavaScript Number.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4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toExponential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toPrecision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number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number written in exponential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number written with a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number written with a specified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number as a number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4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Properties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29540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60448"/>
            <a:ext cx="4040188" cy="395935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MIN_VALUE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MAX_SAFE_INTEGER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MIN_SAFE_INTEGER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POSITIVE_INFINITY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NEGATIVE_INFINITY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2060448"/>
            <a:ext cx="4648200" cy="472135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1 and the smallest number &gt; 1.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number possible in JavaScript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number possible in JavaScript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safe integer (2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- 1)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safe integer -(2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- 1)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Infinity (returned on overflow)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infinity (returned on overflow)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"Not-a-Number" value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special variable, which can hold more than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can hold many values under a single name, and you can access the values by referring to an index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ctr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Array</a:t>
            </a:r>
          </a:p>
          <a:p>
            <a:pPr marL="68580" indent="0" algn="ctr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[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item1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...]; 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2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581400" cy="4572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length()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at()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join()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pop()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push()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shift()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1752600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delete()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copyWithin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toSpliced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9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Get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objects are created with new date().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date() returns a date object with the current date and time.</a:t>
            </a:r>
          </a:p>
          <a:p>
            <a:pPr marL="6858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ctr"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ctr">
              <a:buNone/>
            </a:pP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date = new date();</a:t>
            </a:r>
          </a:p>
          <a:p>
            <a:pPr marL="6858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8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Get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365248"/>
            <a:ext cx="4041775" cy="3959352"/>
          </a:xfrm>
        </p:spPr>
        <p:txBody>
          <a:bodyPr>
            <a:no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year as a four digit number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month as a number (0-11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day as a number (1-31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weekday as a number (0-6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hour (0-23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minute (0-59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second (0-59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millisecond (0-999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time (milliseconds since January 1, 1970)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9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JavaScript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world's most popular programming language.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programming language commonly used to make websites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easy to learn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create a dynamic websites like –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E-Commerce, Food Ordering</a:t>
            </a:r>
            <a:endParaRPr lang="en-US" b="1" i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1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Date methods let you set date values (years, months, days, hours, minutes, seconds, milliseconds) for a Date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68580" indent="0" algn="ctr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ctr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= new Date();</a:t>
            </a:r>
          </a:p>
          <a:p>
            <a:pPr marL="68580" indent="0" algn="ctr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d.setFullYear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setFullYear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setHours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setMilliseconds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setMinutes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setMonth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setSeconds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day as a number (1-31)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(optionally month and day)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hour (0-23)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milliseconds (0-999)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minutes (0-59)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 (0-11)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seconds (0-59)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(milliseconds since January 1, 1970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3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If, Else, And Else 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are used to perform different actions based on different conditions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 algn="ctr">
              <a:buNone/>
            </a:pP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often when you write code, you want to perform different actions for different decisions.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conditional statements in your code to do this.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 we have the following conditional statements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a block of code to be executed, if a specified condition is true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a block of code to be executed, if the same condition is false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specify a new condition to test, if the first condition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 is used to perform different actions based on different conditions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 to select one of many code blocks to be executed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 algn="ctr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code block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code block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default: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 //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3429000"/>
            <a:ext cx="4343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it works: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expression is evaluated once.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expression is compared with the values of each case.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match, the associated block of code is executed.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match, the default code 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327387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2971799" y="2971800"/>
            <a:ext cx="68580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0"/>
            <a:ext cx="7772400" cy="4572000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&lt;p&gt;Display "Good day!" if the hour is less than 18:00:&lt;/p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id="demo"&gt;Good Evening!&lt;/p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(new Date().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 11) {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"Good day!";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4227" y="5257800"/>
            <a:ext cx="5907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"Good day!" if the hour is less than 18:00: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Evening!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3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2971799" y="2971800"/>
            <a:ext cx="68580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09600"/>
            <a:ext cx="6553200" cy="5745960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(hour &lt; 18) 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greeting = "Good day";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else 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greeting = "Good evening";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ctr">
              <a:buNone/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time-based greeting: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3009899" y="2933700"/>
            <a:ext cx="69342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"/>
            <a:ext cx="7391400" cy="64770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&lt;p&gt;A time-based greeting:&lt;/p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6858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= new Date().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greeting;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(time &lt; 10) {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greeting = "Good morning";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(time &lt; 20) {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greeting = "Good day";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greeting = "Good evening";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6858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greeting;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68580" indent="0" algn="ctr">
              <a:buNone/>
            </a:pPr>
            <a:r>
              <a:rPr lang="en-US" sz="33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OUTPUT:</a:t>
            </a:r>
          </a:p>
          <a:p>
            <a:pPr marL="6858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time-based greeting:</a:t>
            </a:r>
          </a:p>
          <a:p>
            <a:pPr marL="6858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day</a:t>
            </a:r>
          </a:p>
          <a:p>
            <a:pPr marL="68580" indent="0" algn="ctr">
              <a:buNone/>
            </a:pPr>
            <a:endParaRPr lang="en-US" sz="33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2914850" y="2991050"/>
            <a:ext cx="6858000" cy="87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6200"/>
            <a:ext cx="7086600" cy="67818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id=“demo”&gt;&lt;/p&gt;</a:t>
            </a:r>
          </a:p>
          <a:p>
            <a:pPr marL="6858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6858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day;</a:t>
            </a:r>
          </a:p>
          <a:p>
            <a:pPr marL="6858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 (new Date().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0: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  day = "Sunday";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1: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  day = "Monday";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2: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   day = "Tuesday";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3: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  day = "Wednesday";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4: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  day = "Thursday";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5: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  day = "Friday";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break;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case 6: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  day = "Saturday";</a:t>
            </a:r>
            <a:b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68580" indent="0"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"Today is " + day;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8987" y="2401669"/>
            <a:ext cx="25017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24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is Wednesday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3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can execute a block of code a number of times.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handy, if you want to run the same code over and over again, each time with a different 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this is the case when working with arrays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1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Of  Using Loops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loops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loops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+= cars[0] + "&lt;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+= cars[1] + "&lt;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+= cars[2] + "&lt;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+= cars[3] + "&lt;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+= cars[4] + "&lt;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+= cars[5] + "&lt;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114801" y="2459037"/>
            <a:ext cx="4572000" cy="3959352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cars = ["BMW", "Volvo", "Saab", "Ford", "Fiat", "Audi"];</a:t>
            </a:r>
          </a:p>
          <a:p>
            <a:pPr marL="6858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text = "";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 += cars[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6858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2332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Of JavaScript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 is typically embedded within HTML using &lt;script&gt; tags.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stored in external files and linked to HTML documents.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statements are terminated by semicolons (;).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can be added using // for single-line comments or /* */ for multi-line comments.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will accept both single(‘ ’) &amp;   double(“ ”) quotes</a:t>
            </a:r>
          </a:p>
        </p:txBody>
      </p:sp>
    </p:spTree>
    <p:extLst>
      <p:ext uri="{BB962C8B-B14F-4D97-AF65-F5344CB8AC3E}">
        <p14:creationId xmlns:p14="http://schemas.microsoft.com/office/powerpoint/2010/main" val="365393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Loop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supports different kinds of loops: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 - loops through a block of code a number of times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for/in - loops through the properties of an object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for/of - loops through the values of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 - loops through a block of code while a specified condition is true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do/while - also loops through a block of code while a specified condition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2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were introduced in ES6.</a:t>
            </a:r>
          </a:p>
          <a:p>
            <a:r>
              <a:rPr lang="en-US" dirty="0"/>
              <a:t>Arrow functions allow us to write shorter function syntax:</a:t>
            </a:r>
          </a:p>
          <a:p>
            <a:r>
              <a:rPr lang="en-US" dirty="0"/>
              <a:t>This works only if the function has only one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Of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Arrow Function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function() {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"Hello World!";</a:t>
            </a:r>
          </a:p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hello();</a:t>
            </a: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6858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&lt;p id="demo"&gt;&lt;/p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&lt;script&gt;</a:t>
            </a:r>
          </a:p>
          <a:p>
            <a:pPr marL="68580" indent="0">
              <a:buNone/>
            </a:pPr>
            <a:r>
              <a:rPr lang="en-US" dirty="0"/>
              <a:t>let hello = </a:t>
            </a:r>
            <a:r>
              <a:rPr lang="en-US" dirty="0" smtClean="0"/>
              <a:t>"";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hello = () =&gt; {</a:t>
            </a:r>
          </a:p>
          <a:p>
            <a:pPr marL="68580" indent="0">
              <a:buNone/>
            </a:pPr>
            <a:r>
              <a:rPr lang="en-US" dirty="0"/>
              <a:t>  return "Hello World!";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hello();</a:t>
            </a:r>
          </a:p>
          <a:p>
            <a:pPr marL="6858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6957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771" y="5845314"/>
            <a:ext cx="90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spending your valuable time with us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228600"/>
            <a:ext cx="5551778" cy="3298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0" y="2249031"/>
            <a:ext cx="55117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r>
              <a:rPr lang="en-U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YOU</a:t>
            </a:r>
            <a:endParaRPr lang="en-US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5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Use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HTML, JavaScript code is inserted between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can be placed in 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of an HTML page,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JavaScript: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4491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containers for storing data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variables are declared using the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supports various data types, including: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integers, floats)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(sequences of characters)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(true/false values)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(ordered collections of values)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(key-value pairs)</a:t>
            </a:r>
          </a:p>
        </p:txBody>
      </p:sp>
    </p:spTree>
    <p:extLst>
      <p:ext uri="{BB962C8B-B14F-4D97-AF65-F5344CB8AC3E}">
        <p14:creationId xmlns:p14="http://schemas.microsoft.com/office/powerpoint/2010/main" val="83174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supports various operators for performing operations on variables and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+, -, *, /) for mathematical calculations.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==, !=, &gt;, &lt;) for comparing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(&amp;&amp;, ||, !) for combining and negating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(=, +=, -=) for assigning values to 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blocks of reusable code that perform a specific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take parameters (inputs) and return values (outputs).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defined using the function keyword followed by a name and optional parameters.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invoked (called) using their name followed by parentheses.</a:t>
            </a:r>
          </a:p>
        </p:txBody>
      </p:sp>
    </p:spTree>
    <p:extLst>
      <p:ext uri="{BB962C8B-B14F-4D97-AF65-F5344CB8AC3E}">
        <p14:creationId xmlns:p14="http://schemas.microsoft.com/office/powerpoint/2010/main" val="303023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7772400" cy="65532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  example: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Define a function to calculate the area of a rectangle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68580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calculateArea</a:t>
            </a:r>
            <a:r>
              <a:rPr lang="en-US" dirty="0"/>
              <a:t>(width, height) { return width * height; }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 the function and store the result in a variable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6858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area = </a:t>
            </a:r>
            <a:r>
              <a:rPr lang="en-US" dirty="0" err="1"/>
              <a:t>calculateArea</a:t>
            </a:r>
            <a:r>
              <a:rPr lang="en-US" dirty="0"/>
              <a:t>(5, 3</a:t>
            </a:r>
            <a:r>
              <a:rPr lang="en-US" dirty="0" smtClean="0"/>
              <a:t>);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Display the result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68580" indent="0">
              <a:buNone/>
            </a:pPr>
            <a:r>
              <a:rPr lang="en-US" dirty="0" smtClean="0"/>
              <a:t>console.log</a:t>
            </a:r>
            <a:r>
              <a:rPr lang="en-US" dirty="0"/>
              <a:t>("The area of the rectangle is: " + area);</a:t>
            </a:r>
          </a:p>
        </p:txBody>
      </p:sp>
    </p:spTree>
    <p:extLst>
      <p:ext uri="{BB962C8B-B14F-4D97-AF65-F5344CB8AC3E}">
        <p14:creationId xmlns:p14="http://schemas.microsoft.com/office/powerpoint/2010/main" val="280443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334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variables too. But objects can contain many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>
              <a:buNone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6858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"demo“&gt; &lt;/p&gt;</a:t>
            </a:r>
          </a:p>
          <a:p>
            <a:pPr marL="6858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6858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object:</a:t>
            </a:r>
          </a:p>
          <a:p>
            <a:pPr marL="68580" indent="0">
              <a:buNone/>
            </a:pP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 = {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:"John",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:"Doe", age:50,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eyeColor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:"blue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"};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Display some data from the object:</a:t>
            </a:r>
          </a:p>
          <a:p>
            <a:pPr marL="68580" indent="0">
              <a:buNone/>
            </a:pP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68580" indent="0">
              <a:buNone/>
            </a:pP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person.firstName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is " +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person.age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years old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6858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6858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5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835</TotalTime>
  <Words>1628</Words>
  <Application>Microsoft Office PowerPoint</Application>
  <PresentationFormat>On-screen Show (4:3)</PresentationFormat>
  <Paragraphs>324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Metro</vt:lpstr>
      <vt:lpstr>Web Development</vt:lpstr>
      <vt:lpstr>Introduction To JavaScript</vt:lpstr>
      <vt:lpstr>Basic Of JavaScript</vt:lpstr>
      <vt:lpstr>Where To Use JavaScript</vt:lpstr>
      <vt:lpstr>Variables And Data Types</vt:lpstr>
      <vt:lpstr>Operators:</vt:lpstr>
      <vt:lpstr>Functions:</vt:lpstr>
      <vt:lpstr>PowerPoint Presentation</vt:lpstr>
      <vt:lpstr>Objects</vt:lpstr>
      <vt:lpstr>Strings</vt:lpstr>
      <vt:lpstr>Strings Methods</vt:lpstr>
      <vt:lpstr>PowerPoint Presentation</vt:lpstr>
      <vt:lpstr>Numbers</vt:lpstr>
      <vt:lpstr>Numbers Method</vt:lpstr>
      <vt:lpstr>Numbers Properties</vt:lpstr>
      <vt:lpstr>Arrays</vt:lpstr>
      <vt:lpstr>Arrays Method</vt:lpstr>
      <vt:lpstr>Date Get</vt:lpstr>
      <vt:lpstr>Date Get Methods</vt:lpstr>
      <vt:lpstr>Date Set</vt:lpstr>
      <vt:lpstr>Date Set Methods</vt:lpstr>
      <vt:lpstr>If, Else, And Else If</vt:lpstr>
      <vt:lpstr>Switch Statement</vt:lpstr>
      <vt:lpstr>if Example</vt:lpstr>
      <vt:lpstr>else Example</vt:lpstr>
      <vt:lpstr>else if Example</vt:lpstr>
      <vt:lpstr>switch Example</vt:lpstr>
      <vt:lpstr>Loops</vt:lpstr>
      <vt:lpstr>Differences Of  Using Loops</vt:lpstr>
      <vt:lpstr>Different Kinds Of Loop</vt:lpstr>
      <vt:lpstr>Arrow Functions</vt:lpstr>
      <vt:lpstr>Differences Of  Using Arrow Function: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Rajkumar</dc:creator>
  <cp:lastModifiedBy>Rajkumar</cp:lastModifiedBy>
  <cp:revision>50</cp:revision>
  <dcterms:created xsi:type="dcterms:W3CDTF">2024-03-18T06:07:42Z</dcterms:created>
  <dcterms:modified xsi:type="dcterms:W3CDTF">2024-03-20T07:12:21Z</dcterms:modified>
</cp:coreProperties>
</file>