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104872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R.Jayakrishnan</a:t>
            </a:r>
            <a:endParaRPr lang="zh-CN" altLang="en-US"/>
          </a:p>
          <a:p>
            <a:r>
              <a:rPr lang="en-US" sz="2400" dirty="0"/>
              <a:t>REGISTER NO: 22308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686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687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688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689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696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697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698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699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3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702"/>
          <p:cNvSpPr txBox="1"/>
          <p:nvPr/>
        </p:nvSpPr>
        <p:spPr>
          <a:xfrm>
            <a:off x="834071" y="3277235"/>
            <a:ext cx="6696101" cy="2504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650" name="TextBox 1048703"/>
          <p:cNvSpPr txBox="1"/>
          <p:nvPr/>
        </p:nvSpPr>
        <p:spPr>
          <a:xfrm>
            <a:off x="676275" y="1751330"/>
            <a:ext cx="6350719" cy="1285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TextBox 1048704"/>
          <p:cNvSpPr txBox="1"/>
          <p:nvPr/>
        </p:nvSpPr>
        <p:spPr>
          <a:xfrm>
            <a:off x="533399" y="1695450"/>
            <a:ext cx="4572000" cy="1158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658" name="TextBox 1048705"/>
          <p:cNvSpPr txBox="1"/>
          <p:nvPr/>
        </p:nvSpPr>
        <p:spPr>
          <a:xfrm>
            <a:off x="990599" y="2647949"/>
            <a:ext cx="6531708" cy="2021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659" name="TextBox 1048706"/>
          <p:cNvSpPr txBox="1"/>
          <p:nvPr/>
        </p:nvSpPr>
        <p:spPr>
          <a:xfrm>
            <a:off x="990599" y="4552950"/>
            <a:ext cx="6057144" cy="1056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3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7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3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919345554811</cp:lastModifiedBy>
  <cp:revision>1</cp:revision>
  <dcterms:created xsi:type="dcterms:W3CDTF">2024-03-28T06:07:22Z</dcterms:created>
  <dcterms:modified xsi:type="dcterms:W3CDTF">2024-10-01T07:34:54Z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0762d10b7b2b4f01be11b58d82dddacb</vt:lpwstr>
  </property>
</Properties>
</file>