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02930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Air Quality Analysis and Prediction in Tamilnadu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2895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Phase 2 Submission Document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319599" y="463427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19599" y="523958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JAYAKRISHNA S.R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319599" y="584489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 NO:961721106306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08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56273" y="1443633"/>
            <a:ext cx="6002655" cy="109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07"/>
              </a:lnSpc>
              <a:buNone/>
            </a:pPr>
            <a:r>
              <a:rPr lang="en-US" sz="344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Air Quality Analysis and Prediction</a:t>
            </a:r>
            <a:endParaRPr lang="en-US" sz="3446" dirty="0"/>
          </a:p>
        </p:txBody>
      </p:sp>
      <p:sp>
        <p:nvSpPr>
          <p:cNvPr id="5" name="Shape 3"/>
          <p:cNvSpPr/>
          <p:nvPr/>
        </p:nvSpPr>
        <p:spPr>
          <a:xfrm>
            <a:off x="656273" y="2936558"/>
            <a:ext cx="393740" cy="39374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10835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4983" y="2969300"/>
            <a:ext cx="76200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4"/>
              </a:lnSpc>
              <a:buNone/>
            </a:pPr>
            <a:r>
              <a:rPr lang="en-US" sz="206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067" dirty="0"/>
          </a:p>
        </p:txBody>
      </p:sp>
      <p:sp>
        <p:nvSpPr>
          <p:cNvPr id="7" name="Text 5"/>
          <p:cNvSpPr/>
          <p:nvPr/>
        </p:nvSpPr>
        <p:spPr>
          <a:xfrm>
            <a:off x="1225034" y="2996684"/>
            <a:ext cx="1750338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4"/>
              </a:lnSpc>
              <a:buNone/>
            </a:pPr>
            <a:r>
              <a:rPr lang="en-US" sz="172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Health Risks</a:t>
            </a:r>
            <a:endParaRPr lang="en-US" sz="1723" dirty="0"/>
          </a:p>
        </p:txBody>
      </p:sp>
      <p:sp>
        <p:nvSpPr>
          <p:cNvPr id="8" name="Text 6"/>
          <p:cNvSpPr/>
          <p:nvPr/>
        </p:nvSpPr>
        <p:spPr>
          <a:xfrm>
            <a:off x="1225034" y="3445193"/>
            <a:ext cx="2345055" cy="1680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5"/>
              </a:lnSpc>
              <a:buNone/>
            </a:pPr>
            <a:r>
              <a:rPr lang="en-US" sz="137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Poor air quality can lead to severe health risks and diseases, including lung problems, heart disease, and other respiratory illnesses.</a:t>
            </a:r>
            <a:endParaRPr lang="en-US" sz="1378" dirty="0"/>
          </a:p>
        </p:txBody>
      </p:sp>
      <p:sp>
        <p:nvSpPr>
          <p:cNvPr id="9" name="Shape 7"/>
          <p:cNvSpPr/>
          <p:nvPr/>
        </p:nvSpPr>
        <p:spPr>
          <a:xfrm>
            <a:off x="3745111" y="2936558"/>
            <a:ext cx="393740" cy="39374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10835">
            <a:solidFill>
              <a:srgbClr val="BFD9D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877151" y="2969300"/>
            <a:ext cx="129540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4"/>
              </a:lnSpc>
              <a:buNone/>
            </a:pPr>
            <a:r>
              <a:rPr lang="en-US" sz="206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067" dirty="0"/>
          </a:p>
        </p:txBody>
      </p:sp>
      <p:sp>
        <p:nvSpPr>
          <p:cNvPr id="11" name="Text 9"/>
          <p:cNvSpPr/>
          <p:nvPr/>
        </p:nvSpPr>
        <p:spPr>
          <a:xfrm>
            <a:off x="4313873" y="2996684"/>
            <a:ext cx="2156460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4"/>
              </a:lnSpc>
              <a:buNone/>
            </a:pPr>
            <a:r>
              <a:rPr lang="en-US" sz="172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Environmental Impact</a:t>
            </a:r>
            <a:endParaRPr lang="en-US" sz="1723" dirty="0"/>
          </a:p>
        </p:txBody>
      </p:sp>
      <p:sp>
        <p:nvSpPr>
          <p:cNvPr id="12" name="Text 10"/>
          <p:cNvSpPr/>
          <p:nvPr/>
        </p:nvSpPr>
        <p:spPr>
          <a:xfrm>
            <a:off x="4313873" y="3445193"/>
            <a:ext cx="2345055" cy="1680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5"/>
              </a:lnSpc>
              <a:buNone/>
            </a:pPr>
            <a:r>
              <a:rPr lang="en-US" sz="137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 levels of air pollution lead to global warming and climate change, impacting the health of the planet and affecting future generations.</a:t>
            </a:r>
            <a:endParaRPr lang="en-US" sz="1378" dirty="0"/>
          </a:p>
        </p:txBody>
      </p:sp>
      <p:sp>
        <p:nvSpPr>
          <p:cNvPr id="13" name="Shape 11"/>
          <p:cNvSpPr/>
          <p:nvPr/>
        </p:nvSpPr>
        <p:spPr>
          <a:xfrm>
            <a:off x="656273" y="5437108"/>
            <a:ext cx="393740" cy="39374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10835">
            <a:solidFill>
              <a:srgbClr val="BFD9D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88313" y="5469850"/>
            <a:ext cx="129540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4"/>
              </a:lnSpc>
              <a:buNone/>
            </a:pPr>
            <a:r>
              <a:rPr lang="en-US" sz="206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067" dirty="0"/>
          </a:p>
        </p:txBody>
      </p:sp>
      <p:sp>
        <p:nvSpPr>
          <p:cNvPr id="15" name="Text 13"/>
          <p:cNvSpPr/>
          <p:nvPr/>
        </p:nvSpPr>
        <p:spPr>
          <a:xfrm>
            <a:off x="1225034" y="5497235"/>
            <a:ext cx="1750338" cy="273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4"/>
              </a:lnSpc>
              <a:buNone/>
            </a:pPr>
            <a:r>
              <a:rPr lang="en-US" sz="172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Economic Costs</a:t>
            </a:r>
            <a:endParaRPr lang="en-US" sz="1723" dirty="0"/>
          </a:p>
        </p:txBody>
      </p:sp>
      <p:sp>
        <p:nvSpPr>
          <p:cNvPr id="16" name="Text 14"/>
          <p:cNvSpPr/>
          <p:nvPr/>
        </p:nvSpPr>
        <p:spPr>
          <a:xfrm>
            <a:off x="1225034" y="5945743"/>
            <a:ext cx="5433893" cy="840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5"/>
              </a:lnSpc>
              <a:buNone/>
            </a:pPr>
            <a:r>
              <a:rPr lang="en-US" sz="137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Studies show that air pollution carries a significant economic burden, including medical costs, lost productivity, and property damages.</a:t>
            </a:r>
            <a:endParaRPr lang="en-US" sz="1378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990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Collection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7767"/>
            <a:ext cx="44410" cy="5092779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539067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3113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5610" y="2353032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938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Gathering Relevant Data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29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gather relevant data on air quality in Tamilnadu by monitoring and measuring air quality parameters such as PM10, PM2.5, SO2, and NOx.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920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4222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1320" y="346388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930843" y="3470791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Sources of Data Collection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14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utilize data collected by dedicated air quality monitoring stations across Tamilnadu as well as satellite-based remote sensing.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542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7510" y="501050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413"/>
            <a:ext cx="3489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 in Data Collection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77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face challenges in maintaining the monitoring stations, ensuring data accuracy, and filling gaps in the data set.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896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Advanced Statistical Analysis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use sophisticated statistical models to identify patterns and trends in air quality data in Tamilnadu.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Machine Learning Techniques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leverage machine learning algorithms for data mining, feature extraction, and predictive modeling.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172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use data visualization tools to create compelling and visually appealing graphs, charts, and maps.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07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Prediction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981920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Developing a Prediction Model for Air Quality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9846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develop a data-driven prediction model that uses historical trends, meteorological factors, and other variables to forecast air quality in Tamilnadu.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981920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Factors Considered in the Model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898463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model takes into account various parameters such as wind direction, temperature, relative humidity, rainfall, and traffic flow.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45938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981920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Testing and Validating the Model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898463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rigorously test and validate the model using statistical metrics, cross-validation, and model comparison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05664"/>
            <a:ext cx="5036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Results and Findings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644378"/>
            <a:ext cx="44410" cy="4079558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3045678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8179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21659" y="285964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866549"/>
            <a:ext cx="6210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Presenting the results of the analysis and prediction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3435906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present the findings of the analysis and prediction model using data visualizations and other impactful graphics.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5045333"/>
            <a:ext cx="777597" cy="44410"/>
          </a:xfrm>
          <a:prstGeom prst="rect">
            <a:avLst/>
          </a:prstGeom>
          <a:solidFill>
            <a:srgbClr val="BFD9D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8176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87369" y="485929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866203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Findings and Insights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5435560"/>
            <a:ext cx="89991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findings show that PM2.5 and PM10 are the most consistent pollutants in the air of Tamilnadu, exceeding safe limits, and we provide insights into the sources of these pollutants.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633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325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8233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Recap of the Steps Discussed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537466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discussed the crucial steps involved in Air Quality Analysis and Prediction in Tamilnadu, starting from data collection to the presentation of findings.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482334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Air Quality Analysis and Prediction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95394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learned that air pollution has severe health risks, environmental impacts, and economic costs and needs to be addressed.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482334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Future Directions and Potential Applications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953947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highlighted that Air Quality Analysis and Prediction has a significant potential impact in preventing and mitigating pollution and ensuring sustainable development in Tamilnadu.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496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WIIS</cp:lastModifiedBy>
  <cp:revision>2</cp:revision>
  <dcterms:created xsi:type="dcterms:W3CDTF">2023-10-11T16:51:31Z</dcterms:created>
  <dcterms:modified xsi:type="dcterms:W3CDTF">2023-10-11T16:53:39Z</dcterms:modified>
</cp:coreProperties>
</file>