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KUMAR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b="1" dirty="0" lang="en-US"/>
              <a:t>2</a:t>
            </a:r>
            <a:r>
              <a:rPr b="1" dirty="0" lang="en-US"/>
              <a:t>7</a:t>
            </a:r>
            <a:r>
              <a:rPr b="1" dirty="0" lang="en-US"/>
              <a:t>4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206241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834641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825240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751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26060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5138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0538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1869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300981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2024-09-30T04:19:05Z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