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2.xlsx" ContentType="application/vnd.openxmlformats-officedocument.spreadsheetml.sheet"/>
  <Override PartName="/ppt/embeddings/oleObject1.xlsx" ContentType="application/vnd.openxmlformats-officedocument.spreadsheetml.sheet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C7AEA87-FDA9-4F5B-B48E-DD0C9D5EC7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92266C-5CBD-49AF-BE97-DE56DFAC6CA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65EB32E-855D-4FDA-B98B-8595D95D4EB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10/19/19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098ED0-C54F-4CD8-AA84-41C4E217645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10/19/19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167DC0-E8F6-4FCC-B960-E046AEBE7C5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10/19/19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97491F-FCDB-4856-BA09-6062FFBED50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package" Target="../embeddings/oleObject2.xlsx"/><Relationship Id="rId3" Type="http://schemas.openxmlformats.org/officeDocument/2006/relationships/slideLayout" Target="../slideLayouts/slideLayout2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88" descr=""/>
          <p:cNvPicPr/>
          <p:nvPr/>
        </p:nvPicPr>
        <p:blipFill>
          <a:blip r:embed="rId1"/>
          <a:srcRect l="3486" t="1607" r="1482" b="82348"/>
          <a:stretch/>
        </p:blipFill>
        <p:spPr>
          <a:xfrm>
            <a:off x="0" y="0"/>
            <a:ext cx="12191760" cy="21427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270800" y="3140640"/>
            <a:ext cx="9650160" cy="14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Department of  Electronics &amp; Instrumentation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0" y="272484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7" descr=""/>
          <p:cNvPicPr/>
          <p:nvPr/>
        </p:nvPicPr>
        <p:blipFill>
          <a:blip r:embed="rId1"/>
          <a:stretch/>
        </p:blipFill>
        <p:spPr>
          <a:xfrm>
            <a:off x="1219320" y="1399320"/>
            <a:ext cx="9406800" cy="494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Overall Block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939240" y="1219320"/>
            <a:ext cx="10243440" cy="563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330120"/>
            <a:ext cx="4711320" cy="88848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Isometric 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 descr=""/>
          <p:cNvPicPr/>
          <p:nvPr/>
        </p:nvPicPr>
        <p:blipFill>
          <a:blip r:embed="rId1"/>
          <a:stretch/>
        </p:blipFill>
        <p:spPr>
          <a:xfrm>
            <a:off x="4932360" y="540360"/>
            <a:ext cx="7164720" cy="605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" y="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Instrumentation Design Specifications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38080" y="365040"/>
            <a:ext cx="10515240" cy="256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 camera version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852480" y="21607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 -  3 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Still resolution – 8 Megapixels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Video modes – 1080p30,720p60,640*480p60/90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Instrumentation Design Specifications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697680" y="1378800"/>
            <a:ext cx="10515240" cy="547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Raspberry Pi 3 Model B 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Single-board computer with wireless LAN and Bluetooth connectivity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 - 8GB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Pump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336320"/>
            <a:ext cx="10515240" cy="437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 pi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SD card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0" y="-1764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Electronic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0" name="Table 4"/>
          <p:cNvGraphicFramePr/>
          <p:nvPr/>
        </p:nvGraphicFramePr>
        <p:xfrm>
          <a:off x="1778040" y="1835640"/>
          <a:ext cx="8210880" cy="1697040"/>
        </p:xfrm>
        <a:graphic>
          <a:graphicData uri="http://schemas.openxmlformats.org/drawingml/2006/table">
            <a:tbl>
              <a:tblPr/>
              <a:tblGrid>
                <a:gridCol w="4105440"/>
                <a:gridCol w="4105440"/>
              </a:tblGrid>
              <a:tr h="56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Input 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0 - 5 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5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Output Range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 – 20 mA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5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 digital pins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Table 5"/>
          <p:cNvGraphicFramePr/>
          <p:nvPr/>
        </p:nvGraphicFramePr>
        <p:xfrm>
          <a:off x="1755000" y="4072320"/>
          <a:ext cx="8150760" cy="527040"/>
        </p:xfrm>
        <a:graphic>
          <a:graphicData uri="http://schemas.openxmlformats.org/drawingml/2006/table">
            <a:tbl>
              <a:tblPr/>
              <a:tblGrid>
                <a:gridCol w="4075200"/>
                <a:gridCol w="4075560"/>
              </a:tblGrid>
              <a:tr h="527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Storage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8GB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939240" y="1219320"/>
            <a:ext cx="10243440" cy="563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Tools: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Tools: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Tools Used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4868280" y="2202120"/>
            <a:ext cx="1416240" cy="437400"/>
          </a:xfrm>
          <a:prstGeom prst="rect">
            <a:avLst/>
          </a:prstGeom>
          <a:solidFill>
            <a:srgbClr val="d6d6d6"/>
          </a:solidFill>
          <a:ln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8" descr=""/>
          <p:cNvPicPr/>
          <p:nvPr/>
        </p:nvPicPr>
        <p:blipFill>
          <a:blip r:embed="rId1"/>
          <a:stretch/>
        </p:blipFill>
        <p:spPr>
          <a:xfrm>
            <a:off x="5196600" y="2656080"/>
            <a:ext cx="1380240" cy="138024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5602680" y="2265480"/>
            <a:ext cx="719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969920" y="2239920"/>
            <a:ext cx="2224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 camera version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5226120" y="2202120"/>
            <a:ext cx="2116800" cy="228492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" descr=""/>
          <p:cNvPicPr/>
          <p:nvPr/>
        </p:nvPicPr>
        <p:blipFill>
          <a:blip r:embed="rId2"/>
          <a:stretch/>
        </p:blipFill>
        <p:spPr>
          <a:xfrm>
            <a:off x="2615040" y="2663640"/>
            <a:ext cx="1623960" cy="1623960"/>
          </a:xfrm>
          <a:prstGeom prst="rect">
            <a:avLst/>
          </a:prstGeom>
          <a:ln>
            <a:noFill/>
          </a:ln>
        </p:spPr>
      </p:pic>
      <p:sp>
        <p:nvSpPr>
          <p:cNvPr id="181" name="CustomShape 8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6" descr=""/>
          <p:cNvPicPr/>
          <p:nvPr/>
        </p:nvPicPr>
        <p:blipFill>
          <a:blip r:embed="rId3"/>
          <a:stretch/>
        </p:blipFill>
        <p:spPr>
          <a:xfrm>
            <a:off x="1695960" y="5055840"/>
            <a:ext cx="1448640" cy="1448640"/>
          </a:xfrm>
          <a:prstGeom prst="rect">
            <a:avLst/>
          </a:prstGeom>
          <a:ln>
            <a:noFill/>
          </a:ln>
        </p:spPr>
      </p:pic>
      <p:pic>
        <p:nvPicPr>
          <p:cNvPr id="184" name="Picture 7" descr=""/>
          <p:cNvPicPr/>
          <p:nvPr/>
        </p:nvPicPr>
        <p:blipFill>
          <a:blip r:embed="rId4"/>
          <a:stretch/>
        </p:blipFill>
        <p:spPr>
          <a:xfrm>
            <a:off x="3713040" y="5093280"/>
            <a:ext cx="1066320" cy="14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102492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Bill Of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551600" y="277200"/>
            <a:ext cx="91436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7" name="Object 3"/>
          <p:cNvGraphicFramePr/>
          <p:nvPr/>
        </p:nvGraphicFramePr>
        <p:xfrm>
          <a:off x="838080" y="1825560"/>
          <a:ext cx="5131080" cy="435096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88" name="Object 1" descr=""/>
                  <p:cNvPicPr/>
                  <p:nvPr/>
                </p:nvPicPr>
                <p:blipFill>
                  <a:blip r:embed=""/>
                  <a:stretch/>
                </p:blipFill>
                <p:spPr>
                  <a:xfrm>
                    <a:off x="838080" y="1825560"/>
                    <a:ext cx="5131080" cy="4350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89" name="Object 4"/>
          <p:cNvGraphicFramePr/>
          <p:nvPr/>
        </p:nvGraphicFramePr>
        <p:xfrm>
          <a:off x="6226200" y="1825560"/>
          <a:ext cx="5131080" cy="2075040"/>
        </p:xfrm>
        <a:graphic>
          <a:graphicData uri="http://schemas.openxmlformats.org/presentationml/2006/ole">
            <p:oleObj progId="Excel.Sheet.12" r:id="rId2" spid="">
              <p:embed/>
              <p:pic>
                <p:nvPicPr>
                  <p:cNvPr id="190" name="Object 2" descr=""/>
                  <p:cNvPicPr/>
                  <p:nvPr/>
                </p:nvPicPr>
                <p:blipFill>
                  <a:blip r:embed=""/>
                  <a:stretch/>
                </p:blipFill>
                <p:spPr>
                  <a:xfrm>
                    <a:off x="6226200" y="1825560"/>
                    <a:ext cx="5131080" cy="2075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91" name="TextShape 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6"/>
          <p:cNvSpPr txBox="1"/>
          <p:nvPr/>
        </p:nvSpPr>
        <p:spPr>
          <a:xfrm>
            <a:off x="838080" y="852120"/>
            <a:ext cx="10515240" cy="629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Picamera v2 -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Price - $24.80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Raspberry Pi 3 Model B with 16 GB SD Card (NOOBS pre-loaded) and Ethernet Cable Combo | Robocraze – price - ₹3,500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                                                                               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>
            <a:alpha val="2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486440" y="2590920"/>
            <a:ext cx="914364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aramond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0" y="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0" y="5715000"/>
            <a:ext cx="12191760" cy="114264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7080" y="0"/>
            <a:ext cx="12142080" cy="3309480"/>
          </a:xfrm>
          <a:prstGeom prst="rect">
            <a:avLst/>
          </a:prstGeom>
          <a:solidFill>
            <a:srgbClr val="0f243e"/>
          </a:solidFill>
          <a:ln w="76320">
            <a:solidFill>
              <a:srgbClr val="e36c0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36c09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Title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: Automatic attendance using face recognition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36c09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Broader Area of Project: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Automation</a:t>
            </a:r>
            <a:r>
              <a:rPr b="1" lang="en-US" sz="3200" spc="-1" strike="noStrike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
</a:t>
            </a:r>
            <a:r>
              <a:rPr b="1" lang="en-US" sz="3200" spc="-1" strike="noStrike">
                <a:solidFill>
                  <a:srgbClr val="e36c09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In-house/Industrial: </a:t>
            </a:r>
            <a:r>
              <a:rPr b="1" lang="en-US" sz="3200" spc="-1" strike="noStrike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In-house</a:t>
            </a:r>
            <a:r>
              <a:rPr b="1" lang="en-US" sz="3200" spc="-1" strike="noStrike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
</a:t>
            </a:r>
            <a:r>
              <a:rPr b="1" lang="en-US" sz="3200" spc="-1" strike="noStrike">
                <a:solidFill>
                  <a:srgbClr val="e36c09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EIE:</a:t>
            </a:r>
            <a:r>
              <a:rPr b="1" lang="en-US" sz="3200" spc="-1" strike="noStrike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 B.E Final  Year - Project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7080" y="3309840"/>
            <a:ext cx="12142080" cy="3547800"/>
          </a:xfrm>
          <a:prstGeom prst="rect">
            <a:avLst/>
          </a:prstGeom>
          <a:solidFill>
            <a:srgbClr val="d8d8d8"/>
          </a:solidFill>
          <a:ln w="76320">
            <a:solidFill>
              <a:srgbClr val="e36c0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tium Basic"/>
              </a:rPr>
              <a:t>Member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dobe Fan Heiti Std B"/>
              </a:rPr>
              <a:t>KAVIYA K      -  16BEI034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dobe Fan Heiti Std B"/>
              </a:rPr>
              <a:t>SUBAHANUMANH C  -  16BEI036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dobe Fan Heiti Std B"/>
              </a:rPr>
              <a:t>DINESH       -  16BEI201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tium Basic"/>
              </a:rPr>
              <a:t>Project Guide: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tium Basic"/>
              </a:rPr>
              <a:t>UMESH M V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tium Basic"/>
              </a:rPr>
              <a:t>Professor,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Gentium Basic"/>
              </a:rPr>
              <a:t>Dept. of Electronics and Instrumentation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Garamond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983160" y="2907360"/>
            <a:ext cx="10515240" cy="1522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 method will take a lot of time consuming and difficult to maintain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0" y="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38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Manual error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Difficult to maintain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Proxy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38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Automated the attendance system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Advantages: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Completely automated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Reduce manual error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efficient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38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 Virtual platform for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students and Industries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 which enables remote access. (Class room learning)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Completely automated and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remotely accessible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virtual test bench for control valve characteristics measurement.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Impact and Outcome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522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[1]. Test Bench for Process Control Valves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Congress of Electronics, Robotics and Automotive Mechanics (2007)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valve coefficient was measured using the relation,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Cv = Q* sqrt ( Sg/</a:t>
            </a:r>
            <a:r>
              <a:rPr b="0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Δ </a:t>
            </a:r>
            <a:r>
              <a:rPr b="0" i="1" lang="en-US" sz="2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 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electronics instrumentation involves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PIC microcontroller, Signal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amplifiers and LCD display.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Literature Survey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8324640" y="3223080"/>
            <a:ext cx="3029040" cy="227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35040" y="1522440"/>
            <a:ext cx="10515240" cy="482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[2].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Supervision of Control Valve Characteristics Using PLC and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Creation of HMI by SCADA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Controlling the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/ OFF states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control valves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electronics instrumentation involves the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PLC Siemens SIMANTIC S7-300, and HMI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SCADA.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-17316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Literature Survey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1" descr=""/>
          <p:cNvPicPr/>
          <p:nvPr/>
        </p:nvPicPr>
        <p:blipFill>
          <a:blip r:embed="rId1"/>
          <a:stretch/>
        </p:blipFill>
        <p:spPr>
          <a:xfrm>
            <a:off x="7924680" y="3005280"/>
            <a:ext cx="380592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23880" y="0"/>
            <a:ext cx="914364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606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automatic attendance management will replace the manual method,which takes a lot of time consuming and difficult to maintain.There are many biometric processes,in that face recognition is the best method.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biometrics,useful for a person’s authentication is simple and non intrusive method that recognizes face in complex multidimensional visual model and develops a computational model for it.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56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0"/>
            <a:ext cx="12191760" cy="121896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5911</TotalTime>
  <Application>LibreOffice/5.1.6.2$Linux_X86_64 LibreOffice_project/10m0$Build-2</Application>
  <Words>420</Words>
  <Paragraphs>193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2018-10-05T04:53:46Z</dcterms:created>
  <dc:creator>sathiya prakash</dc:creator>
  <dc:description/>
  <dc:language>en-US</dc:language>
  <cp:lastModifiedBy/>
  <dcterms:modified xsi:type="dcterms:W3CDTF">2019-10-19T10:51:10Z</dcterms:modified>
  <cp:revision>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26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