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nnarasan V" initials="PV" lastIdx="1" clrIdx="0">
    <p:extLst>
      <p:ext uri="{19B8F6BF-5375-455C-9EA6-DF929625EA0E}">
        <p15:presenceInfo xmlns="" xmlns:p15="http://schemas.microsoft.com/office/powerpoint/2012/main" userId="e3095abe722281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5" name="Footer Placeholder 4">
            <a:extLst>
              <a:ext uri="{FF2B5EF4-FFF2-40B4-BE49-F238E27FC236}">
                <a16:creationId xmlns=""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5" name="Footer Placeholder 4">
            <a:extLst>
              <a:ext uri="{FF2B5EF4-FFF2-40B4-BE49-F238E27FC236}">
                <a16:creationId xmlns=""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5" name="Footer Placeholder 4">
            <a:extLst>
              <a:ext uri="{FF2B5EF4-FFF2-40B4-BE49-F238E27FC236}">
                <a16:creationId xmlns=""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5" name="Footer Placeholder 4">
            <a:extLst>
              <a:ext uri="{FF2B5EF4-FFF2-40B4-BE49-F238E27FC236}">
                <a16:creationId xmlns=""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5" name="Footer Placeholder 4">
            <a:extLst>
              <a:ext uri="{FF2B5EF4-FFF2-40B4-BE49-F238E27FC236}">
                <a16:creationId xmlns=""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6" name="Footer Placeholder 5">
            <a:extLst>
              <a:ext uri="{FF2B5EF4-FFF2-40B4-BE49-F238E27FC236}">
                <a16:creationId xmlns=""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8" name="Footer Placeholder 7">
            <a:extLst>
              <a:ext uri="{FF2B5EF4-FFF2-40B4-BE49-F238E27FC236}">
                <a16:creationId xmlns=""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4" name="Footer Placeholder 3">
            <a:extLst>
              <a:ext uri="{FF2B5EF4-FFF2-40B4-BE49-F238E27FC236}">
                <a16:creationId xmlns=""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3" name="Footer Placeholder 2">
            <a:extLst>
              <a:ext uri="{FF2B5EF4-FFF2-40B4-BE49-F238E27FC236}">
                <a16:creationId xmlns=""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6" name="Footer Placeholder 5">
            <a:extLst>
              <a:ext uri="{FF2B5EF4-FFF2-40B4-BE49-F238E27FC236}">
                <a16:creationId xmlns=""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6" name="Footer Placeholder 5">
            <a:extLst>
              <a:ext uri="{FF2B5EF4-FFF2-40B4-BE49-F238E27FC236}">
                <a16:creationId xmlns=""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pPr/>
              <a:t>4/5/2024</a:t>
            </a:fld>
            <a:endParaRPr lang="en-US"/>
          </a:p>
        </p:txBody>
      </p:sp>
      <p:sp>
        <p:nvSpPr>
          <p:cNvPr id="5" name="Footer Placeholder 4">
            <a:extLst>
              <a:ext uri="{FF2B5EF4-FFF2-40B4-BE49-F238E27FC236}">
                <a16:creationId xmlns=""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r>
              <a:rPr lang="en-US" b="1" dirty="0">
                <a:solidFill>
                  <a:schemeClr val="accent4"/>
                </a:solidFill>
              </a:rPr>
              <a:t/>
            </a:r>
            <a:br>
              <a:rPr lang="en-US" b="1" dirty="0">
                <a:solidFill>
                  <a:schemeClr val="accent4"/>
                </a:solidFill>
              </a:rPr>
            </a:br>
            <a:r>
              <a:rPr lang="en-US" b="1" dirty="0">
                <a:solidFill>
                  <a:schemeClr val="accent4"/>
                </a:solidFill>
              </a:rPr>
              <a:t>MOVIE RATING ANALYSIS</a:t>
            </a:r>
          </a:p>
        </p:txBody>
      </p:sp>
      <p:sp>
        <p:nvSpPr>
          <p:cNvPr id="7" name="Subtitle 4">
            <a:extLst>
              <a:ext uri="{FF2B5EF4-FFF2-40B4-BE49-F238E27FC236}">
                <a16:creationId xmlns="" xmlns:a16="http://schemas.microsoft.com/office/drawing/2014/main" id="{994AE374-B1F0-259B-6707-77D8DBFA7857}"/>
              </a:ext>
            </a:extLst>
          </p:cNvPr>
          <p:cNvSpPr>
            <a:spLocks noGrp="1"/>
          </p:cNvSpPr>
          <p:nvPr>
            <p:ph type="subTitle" idx="1"/>
          </p:nvPr>
        </p:nvSpPr>
        <p:spPr>
          <a:xfrm>
            <a:off x="5853471" y="4937583"/>
            <a:ext cx="6061177" cy="1596107"/>
          </a:xfrm>
        </p:spPr>
        <p:txBody>
          <a:bodyPr anchor="t">
            <a:normAutofit fontScale="70000" lnSpcReduction="20000"/>
          </a:bodyPr>
          <a:lstStyle/>
          <a:p>
            <a:r>
              <a:rPr lang="en-IN" b="1" dirty="0">
                <a:solidFill>
                  <a:schemeClr val="tx2">
                    <a:lumMod val="50000"/>
                    <a:lumOff val="50000"/>
                  </a:schemeClr>
                </a:solidFill>
              </a:rPr>
              <a:t>By</a:t>
            </a:r>
          </a:p>
          <a:p>
            <a:pPr algn="l"/>
            <a:r>
              <a:rPr lang="en-IN" b="1" dirty="0"/>
              <a:t>                   </a:t>
            </a:r>
            <a:r>
              <a:rPr lang="en-IN" b="1" dirty="0" smtClean="0"/>
              <a:t>   JAYALAKSHMI.M</a:t>
            </a:r>
            <a:endParaRPr lang="en-IN" b="1" dirty="0"/>
          </a:p>
          <a:p>
            <a:pPr algn="l"/>
            <a:r>
              <a:rPr lang="en-IN" b="1" dirty="0"/>
              <a:t>                      </a:t>
            </a:r>
            <a:r>
              <a:rPr lang="en-IN" b="1" dirty="0" smtClean="0"/>
              <a:t>510421103008</a:t>
            </a:r>
            <a:endParaRPr lang="en-IN" b="1" dirty="0"/>
          </a:p>
          <a:p>
            <a:pPr algn="l"/>
            <a:r>
              <a:rPr lang="en-IN" b="1" dirty="0"/>
              <a:t>                      3</a:t>
            </a:r>
            <a:r>
              <a:rPr lang="en-IN" b="1" baseline="30000" dirty="0"/>
              <a:t>RD</a:t>
            </a:r>
            <a:r>
              <a:rPr lang="en-IN" b="1" dirty="0"/>
              <a:t> YEAR CIVIL ENGINEERING</a:t>
            </a:r>
          </a:p>
          <a:p>
            <a:r>
              <a:rPr lang="en-IN" b="1" dirty="0"/>
              <a:t>ARUNAI ENGINEERING COLLEGE</a:t>
            </a:r>
            <a:endParaRPr lang="en-US" b="1" dirty="0"/>
          </a:p>
        </p:txBody>
      </p:sp>
    </p:spTree>
    <p:extLst>
      <p:ext uri="{BB962C8B-B14F-4D97-AF65-F5344CB8AC3E}">
        <p14:creationId xmlns=""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72018E1B-E0B9-4440-AFF3-4112E50A27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 xmlns:a16="http://schemas.microsoft.com/office/drawing/2014/main" id="{4BEF31E3-F45E-EEDD-833B-DD97AA7A6183}"/>
              </a:ext>
            </a:extLst>
          </p:cNvPr>
          <p:cNvPicPr>
            <a:picLocks noChangeAspect="1"/>
          </p:cNvPicPr>
          <p:nvPr/>
        </p:nvPicPr>
        <p:blipFill rotWithShape="1">
          <a:blip r:embed="rId4" cstate="print"/>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 xmlns:a16="http://schemas.microsoft.com/office/drawing/2014/main" id="{124C1AAD-4C3C-8CD0-9F04-ECC8C4F39E10}"/>
              </a:ext>
            </a:extLst>
          </p:cNvPr>
          <p:cNvPicPr>
            <a:picLocks noChangeAspect="1"/>
          </p:cNvPicPr>
          <p:nvPr/>
        </p:nvPicPr>
        <p:blipFill rotWithShape="1">
          <a:blip r:embed="rId5" cstate="print"/>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 xmlns:a16="http://schemas.microsoft.com/office/drawing/2014/main" id="{9EEF12F0-A80B-090B-ABC9-1642CC79DBB5}"/>
              </a:ext>
            </a:extLst>
          </p:cNvPr>
          <p:cNvPicPr>
            <a:picLocks noChangeAspect="1"/>
          </p:cNvPicPr>
          <p:nvPr/>
        </p:nvPicPr>
        <p:blipFill rotWithShape="1">
          <a:blip r:embed="rId6" cstate="print"/>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 xmlns:a16="http://schemas.microsoft.com/office/drawing/2014/main" id="{C551E08F-E7C3-3F58-0674-BE56FD491D03}"/>
              </a:ext>
            </a:extLst>
          </p:cNvPr>
          <p:cNvPicPr>
            <a:picLocks noGrp="1" noChangeAspect="1"/>
          </p:cNvPicPr>
          <p:nvPr>
            <p:ph idx="1"/>
          </p:nvPr>
        </p:nvPicPr>
        <p:blipFill rotWithShape="1">
          <a:blip r:embed="rId7" cstate="print"/>
          <a:srcRect l="13391" r="10787" b="3"/>
          <a:stretch/>
        </p:blipFill>
        <p:spPr>
          <a:xfrm>
            <a:off x="8170900" y="4250547"/>
            <a:ext cx="3802338" cy="2043469"/>
          </a:xfrm>
          <a:prstGeom prst="rect">
            <a:avLst/>
          </a:prstGeom>
        </p:spPr>
      </p:pic>
    </p:spTree>
    <p:extLst>
      <p:ext uri="{BB962C8B-B14F-4D97-AF65-F5344CB8AC3E}">
        <p14:creationId xmlns=""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 xmlns:a16="http://schemas.microsoft.com/office/drawing/2014/main" id="{3BDFA629-9D48-7933-F419-7085DBD6C961}"/>
              </a:ext>
            </a:extLst>
          </p:cNvPr>
          <p:cNvSpPr>
            <a:spLocks noGrp="1"/>
          </p:cNvSpPr>
          <p:nvPr>
            <p:ph idx="1"/>
          </p:nvPr>
        </p:nvSpPr>
        <p:spPr/>
        <p:txBody>
          <a:bodyPr>
            <a:normAutofit lnSpcReduction="10000"/>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 xmlns:a16="http://schemas.microsoft.com/office/drawing/2014/main" id="{1D715936-A09E-72B8-D05A-8D89AE57A859}"/>
              </a:ext>
            </a:extLst>
          </p:cNvPr>
          <p:cNvSpPr>
            <a:spLocks noGrp="1"/>
          </p:cNvSpPr>
          <p:nvPr>
            <p:ph idx="1"/>
          </p:nvPr>
        </p:nvSpPr>
        <p:spPr/>
        <p:txBody>
          <a:bodyPr>
            <a:normAutofit fontScale="92500"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625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 xmlns:a16="http://schemas.microsoft.com/office/drawing/2014/main" id="{7A801486-8E77-D2E9-861C-093ED5BFCC93}"/>
              </a:ext>
            </a:extLst>
          </p:cNvPr>
          <p:cNvSpPr>
            <a:spLocks noGrp="1"/>
          </p:cNvSpPr>
          <p:nvPr>
            <p:ph idx="1"/>
          </p:nvPr>
        </p:nvSpPr>
        <p:spPr/>
        <p:txBody>
          <a:bodyPr>
            <a:normAutofit fontScale="625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335</TotalTime>
  <Words>1266</Words>
  <Application>Microsoft Office PowerPoint</Application>
  <PresentationFormat>Custom</PresentationFormat>
  <Paragraphs>118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Windows User</cp:lastModifiedBy>
  <cp:revision>9</cp:revision>
  <dcterms:created xsi:type="dcterms:W3CDTF">2024-03-31T06:22:37Z</dcterms:created>
  <dcterms:modified xsi:type="dcterms:W3CDTF">2024-04-05T16:56:22Z</dcterms:modified>
</cp:coreProperties>
</file>