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>
        <p:scale>
          <a:sx n="46" d="100"/>
          <a:sy n="46" d="100"/>
        </p:scale>
        <p:origin x="24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2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0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9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90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6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9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D8A5-AD1C-4EF3-A4C0-37AA8D4A03B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C1-F5B0-4CD9-AD4A-C721B8D9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A6C1B9-33B4-A8AF-FA45-EA42448D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31862"/>
              </p:ext>
            </p:extLst>
          </p:nvPr>
        </p:nvGraphicFramePr>
        <p:xfrm>
          <a:off x="415636" y="270163"/>
          <a:ext cx="611216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6082">
                  <a:extLst>
                    <a:ext uri="{9D8B030D-6E8A-4147-A177-3AD203B41FA5}">
                      <a16:colId xmlns:a16="http://schemas.microsoft.com/office/drawing/2014/main" val="2697085933"/>
                    </a:ext>
                  </a:extLst>
                </a:gridCol>
                <a:gridCol w="3056082">
                  <a:extLst>
                    <a:ext uri="{9D8B030D-6E8A-4147-A177-3AD203B41FA5}">
                      <a16:colId xmlns:a16="http://schemas.microsoft.com/office/drawing/2014/main" val="676563599"/>
                    </a:ext>
                  </a:extLst>
                </a:gridCol>
              </a:tblGrid>
              <a:tr h="236695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 October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482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r>
                        <a:rPr lang="en-IN" dirty="0"/>
                        <a:t>Team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NM2023TMID5559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38357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r>
                        <a:rPr lang="en-IN" dirty="0"/>
                        <a:t>Team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.Proj_227254_Team_2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97519"/>
                  </a:ext>
                </a:extLst>
              </a:tr>
              <a:tr h="400561">
                <a:tc>
                  <a:txBody>
                    <a:bodyPr/>
                    <a:lstStyle/>
                    <a:p>
                      <a:r>
                        <a:rPr lang="en-IN" dirty="0"/>
                        <a:t>Project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Chatbot deployment with IBM cloud Watson Assistant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5168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r>
                        <a:rPr lang="en-IN" dirty="0"/>
                        <a:t>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Four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4980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Jayalakshmi 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65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2A8A35-6358-53CA-1EBD-53B8A2582239}"/>
              </a:ext>
            </a:extLst>
          </p:cNvPr>
          <p:cNvSpPr txBox="1"/>
          <p:nvPr/>
        </p:nvSpPr>
        <p:spPr>
          <a:xfrm>
            <a:off x="372918" y="2779358"/>
            <a:ext cx="61121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 Set Up Facebook Messenger Integration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Create a Facebook App: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 to the Facebook Developers website and create a new app.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up the Messenger product for your app and get your Page Access Token.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Integrate the API: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the Facebook Messenger API to send and receive messages.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 webhook to receive messages from users and respond accordingly.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Handle Messages: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Extract user messages and send them to the chatbot for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Receive responses from the chatbot and send them back to the user via the Messenger API.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0248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DA5FB-6A41-91DE-390C-23DFAC25E5F0}"/>
              </a:ext>
            </a:extLst>
          </p:cNvPr>
          <p:cNvSpPr txBox="1"/>
          <p:nvPr/>
        </p:nvSpPr>
        <p:spPr>
          <a:xfrm>
            <a:off x="270164" y="290944"/>
            <a:ext cx="65878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Set Up Slack Integration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Create a Slack App: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 to the Slack API website and create a new app.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Configure the app's permissions and scopes.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Integrate the API: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the Slack API to send and receive messages.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event subscriptions to receive messages from users.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Handle Messages: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Extract user messages and send them to the chatbot for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Receive responses from the chatbot and send them back to the user via the Slack API.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9D566-6697-5E46-D2C4-E70E47ED3644}"/>
              </a:ext>
            </a:extLst>
          </p:cNvPr>
          <p:cNvSpPr txBox="1"/>
          <p:nvPr/>
        </p:nvSpPr>
        <p:spPr>
          <a:xfrm>
            <a:off x="270164" y="5090742"/>
            <a:ext cx="59851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Refine Chatbot Responses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Natural Language Processing (NLP):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NLP techniques to understand user intent and context.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entity recognition to extract relevant information from user messages.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Knowledge Base: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the chatbot has access to an up-to-date knowledge base.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the knowledge base to provide accurate and informative responses to user queries.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Response Generation: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advanced text generation techniques to generate natural-sounding responses.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variations in responses to avoid sounding repetitive.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0614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A71A9-014F-AC54-E8EC-F1DBA5929430}"/>
              </a:ext>
            </a:extLst>
          </p:cNvPr>
          <p:cNvSpPr txBox="1"/>
          <p:nvPr/>
        </p:nvSpPr>
        <p:spPr>
          <a:xfrm>
            <a:off x="145473" y="428811"/>
            <a:ext cx="67125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4.Error Handling: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error handling mechanisms to gracefully handle user queries that the chatbot cannot understand or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helpful error messages and suggest alternative queries to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EEB3-D3E1-8F78-C1CB-2BD8DE3565BC}"/>
              </a:ext>
            </a:extLst>
          </p:cNvPr>
          <p:cNvSpPr txBox="1"/>
          <p:nvPr/>
        </p:nvSpPr>
        <p:spPr>
          <a:xfrm>
            <a:off x="207820" y="2618508"/>
            <a:ext cx="63800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Testing and Iteration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 the chatbot extensively on both Facebook Messenger and Slack platforms.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and fix any issues related to message handling, response generation, or integration.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Feedback: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 user feedback to identify areas for improvement.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Analyze user interactions and identify common queries or problems to refine the chatbot's responses.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Continuous Improvement: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Iterate on the chatbot's responses based on user feedback and usage patterns.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Regularly update the knowledge base to keep the information current and accurate.</a:t>
            </a:r>
          </a:p>
        </p:txBody>
      </p:sp>
    </p:spTree>
    <p:extLst>
      <p:ext uri="{BB962C8B-B14F-4D97-AF65-F5344CB8AC3E}">
        <p14:creationId xmlns:p14="http://schemas.microsoft.com/office/powerpoint/2010/main" val="4590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5A4F6-D971-D591-3097-671C9868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489748"/>
            <a:ext cx="6151418" cy="3458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E8F62-E47C-1E98-CDF6-6A958843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4791583"/>
            <a:ext cx="6151418" cy="34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979BC-4D5A-BDC6-9670-FF6CA61B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510529"/>
            <a:ext cx="6359236" cy="3575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1497E8-2548-DE7A-C5B7-06869B83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5160818"/>
            <a:ext cx="6359236" cy="35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419</TotalTime>
  <Words>416</Words>
  <Application>Microsoft Office PowerPoint</Application>
  <PresentationFormat>A4 Paper (210x297 mm)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jayalakshmisaravanan@email.com</dc:creator>
  <cp:lastModifiedBy>jayalakshmisaravanan@email.com</cp:lastModifiedBy>
  <cp:revision>1</cp:revision>
  <dcterms:created xsi:type="dcterms:W3CDTF">2023-11-01T10:10:36Z</dcterms:created>
  <dcterms:modified xsi:type="dcterms:W3CDTF">2023-11-01T17:10:04Z</dcterms:modified>
</cp:coreProperties>
</file>