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1-->
<p:presentation xmlns:r="http://schemas.openxmlformats.org/officeDocument/2006/relationships" xmlns:a="http://schemas.openxmlformats.org/drawingml/2006/main" xmlns:p="http://schemas.openxmlformats.org/presentationml/2006/main" saveSubsetFonts="1">
  <p:sldMasterIdLst>
    <p:sldMasterId id="2147483648" r:id="rId1"/>
    <p:sldMasterId id="2147483727" r:id="rId2"/>
    <p:sldMasterId id="2147483734" r:id="rId3"/>
    <p:sldMasterId id="2147483746" r:id="rId4"/>
    <p:sldMasterId id="2147483752" r:id="rId5"/>
    <p:sldMasterId id="2147483764" r:id="rId6"/>
    <p:sldMasterId id="2147483776" r:id="rId7"/>
  </p:sldMasterIdLst>
  <p:notesMasterIdLst>
    <p:notesMasterId r:id="rId8"/>
  </p:notesMasterIdLst>
  <p:sldIdLst>
    <p:sldId id="259" r:id="rId9"/>
    <p:sldId id="262" r:id="rId10"/>
    <p:sldId id="265" r:id="rId11"/>
    <p:sldId id="268" r:id="rId12"/>
    <p:sldId id="271" r:id="rId13"/>
    <p:sldId id="274" r:id="rId14"/>
    <p:sldId id="277" r:id="rId15"/>
    <p:sldId id="280" r:id="rId16"/>
    <p:sldId id="283" r:id="rId17"/>
    <p:sldId id="286" r:id="rId18"/>
    <p:sldId id="289" r:id="rId19"/>
    <p:sldId id="292" r:id="rId20"/>
    <p:sldId id="295" r:id="rId21"/>
    <p:sldId id="298" r:id="rId22"/>
    <p:sldId id="301" r:id="rId23"/>
    <p:sldId id="304" r:id="rId24"/>
    <p:sldId id="307" r:id="rId25"/>
    <p:sldId id="310" r:id="rId26"/>
    <p:sldId id="313" r:id="rId27"/>
    <p:sldId id="316" r:id="rId28"/>
    <p:sldId id="319" r:id="rId29"/>
    <p:sldId id="322" r:id="rId30"/>
    <p:sldId id="325" r:id="rId31"/>
    <p:sldId id="328" r:id="rId32"/>
    <p:sldId id="331" r:id="rId33"/>
    <p:sldId id="334" r:id="rId34"/>
    <p:sldId id="337" r:id="rId35"/>
  </p:sldIdLst>
  <p:sldSz cx="7556500" cy="106934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 Type="http://schemas.openxmlformats.org/officeDocument/2006/relationships/slideMaster" Target="slideMasters/slideMaster2.xml" /><Relationship Id="rId20" Type="http://schemas.openxmlformats.org/officeDocument/2006/relationships/slide" Target="slides/slide12.xml" /><Relationship Id="rId21" Type="http://schemas.openxmlformats.org/officeDocument/2006/relationships/slide" Target="slides/slide13.xml" /><Relationship Id="rId22" Type="http://schemas.openxmlformats.org/officeDocument/2006/relationships/slide" Target="slides/slide14.xml" /><Relationship Id="rId23" Type="http://schemas.openxmlformats.org/officeDocument/2006/relationships/slide" Target="slides/slide15.xml" /><Relationship Id="rId24" Type="http://schemas.openxmlformats.org/officeDocument/2006/relationships/slide" Target="slides/slide16.xml" /><Relationship Id="rId25" Type="http://schemas.openxmlformats.org/officeDocument/2006/relationships/slide" Target="slides/slide17.xml" /><Relationship Id="rId26" Type="http://schemas.openxmlformats.org/officeDocument/2006/relationships/slide" Target="slides/slide18.xml" /><Relationship Id="rId27" Type="http://schemas.openxmlformats.org/officeDocument/2006/relationships/slide" Target="slides/slide19.xml" /><Relationship Id="rId28" Type="http://schemas.openxmlformats.org/officeDocument/2006/relationships/slide" Target="slides/slide20.xml" /><Relationship Id="rId29" Type="http://schemas.openxmlformats.org/officeDocument/2006/relationships/slide" Target="slides/slide21.xml" /><Relationship Id="rId3" Type="http://schemas.openxmlformats.org/officeDocument/2006/relationships/slideMaster" Target="slideMasters/slideMaster3.xml" /><Relationship Id="rId30" Type="http://schemas.openxmlformats.org/officeDocument/2006/relationships/slide" Target="slides/slide22.xml" /><Relationship Id="rId31" Type="http://schemas.openxmlformats.org/officeDocument/2006/relationships/slide" Target="slides/slide23.xml" /><Relationship Id="rId32" Type="http://schemas.openxmlformats.org/officeDocument/2006/relationships/slide" Target="slides/slide24.xml" /><Relationship Id="rId33" Type="http://schemas.openxmlformats.org/officeDocument/2006/relationships/slide" Target="slides/slide25.xml" /><Relationship Id="rId34" Type="http://schemas.openxmlformats.org/officeDocument/2006/relationships/slide" Target="slides/slide26.xml" /><Relationship Id="rId35" Type="http://schemas.openxmlformats.org/officeDocument/2006/relationships/slide" Target="slides/slide27.xml" /><Relationship Id="rId36" Type="http://schemas.openxmlformats.org/officeDocument/2006/relationships/tags" Target="tags/tag1.xml" /><Relationship Id="rId37" Type="http://schemas.openxmlformats.org/officeDocument/2006/relationships/presProps" Target="presProps.xml" /><Relationship Id="rId38" Type="http://schemas.openxmlformats.org/officeDocument/2006/relationships/viewProps" Target="viewProps.xml" /><Relationship Id="rId39" Type="http://schemas.openxmlformats.org/officeDocument/2006/relationships/theme" Target="theme/theme1.xml" /><Relationship Id="rId4" Type="http://schemas.openxmlformats.org/officeDocument/2006/relationships/slideMaster" Target="slideMasters/slideMaster4.xml" /><Relationship Id="rId40" Type="http://schemas.openxmlformats.org/officeDocument/2006/relationships/tableStyles" Target="tableStyles.xml" /><Relationship Id="rId5" Type="http://schemas.openxmlformats.org/officeDocument/2006/relationships/slideMaster" Target="slideMasters/slideMaster5.xml" /><Relationship Id="rId6" Type="http://schemas.openxmlformats.org/officeDocument/2006/relationships/slideMaster" Target="slideMasters/slideMaster6.xml" /><Relationship Id="rId7" Type="http://schemas.openxmlformats.org/officeDocument/2006/relationships/slideMaster" Target="slideMasters/slideMaster7.xml" /><Relationship Id="rId8" Type="http://schemas.openxmlformats.org/officeDocument/2006/relationships/notesMaster" Target="notesMasters/notesMaster1.xml" /><Relationship Id="rId9" Type="http://schemas.openxmlformats.org/officeDocument/2006/relationships/slide" Target="slides/slide1.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p:bgPr>
    </p:bg>
    <p:spTree>
      <p:nvGrpSpPr>
        <p:cNvPr id="1" name="" title=""/>
        <p:cNvGrpSpPr/>
        <p:nvPr/>
      </p:nvGrpSpPr>
      <p:grpSpPr/>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7410" name="Notes Placeholder" title=""/>
          <p:cNvSpPr>
            <a:spLocks noGrp="1"/>
          </p:cNvSpPr>
          <p:nvPr>
            <p:ph type="body" idx="1"/>
          </p:nvPr>
        </p:nvSpPr>
        <p:spPr>
          <a:xfrm flipH="1">
            <a:off x="-33356550" y="-33356550"/>
            <a:ext cx="0" cy="0"/>
          </a:xfrm>
          <a:prstGeom prst="rect">
            <a:avLst/>
          </a:prstGeom>
          <a:noFill/>
          <a:ln>
            <a:noFill/>
            <a:miter lim="800000"/>
          </a:ln>
        </p:spPr>
        <p:txBody>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5pPr>
          </a:lstStyle>
          <a:p>
            <a:pPr marL="0" lvl="0" indent="0" algn="l" defTabSz="914400" rtl="0" eaLnBrk="0" fontAlgn="base" hangingPunct="0">
              <a:lnSpc>
                <a:spcPct val="100000"/>
              </a:lnSpc>
              <a:spcBef>
                <a:spcPct val="0"/>
              </a:spcBef>
              <a:spcAft>
                <a:spcPct val="0"/>
              </a:spcAft>
              <a:buClrTx/>
              <a:buSzTx/>
              <a:buFontTx/>
              <a:buNone/>
            </a:pPr>
            <a:endParaRPr kumimoji="0" lang="en-US" altLang="en-US" sz="1200" u="none" baseline="0">
              <a:solidFill>
                <a:srgbClr val="000000"/>
              </a:solidFill>
              <a:effectLst/>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8434" name="Notes Placeholder" title=""/>
          <p:cNvSpPr>
            <a:spLocks noGrp="1"/>
          </p:cNvSpPr>
          <p:nvPr>
            <p:ph type="body" idx="1"/>
          </p:nvPr>
        </p:nvSpPr>
        <p:spPr>
          <a:xfrm flipH="1">
            <a:off x="-33356550" y="-33356550"/>
            <a:ext cx="0" cy="0"/>
          </a:xfrm>
          <a:prstGeom prst="rect">
            <a:avLst/>
          </a:prstGeom>
          <a:noFill/>
          <a:ln>
            <a:noFill/>
            <a:miter lim="800000"/>
          </a:ln>
        </p:spPr>
        <p:txBody>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5pPr>
          </a:lstStyle>
          <a:p>
            <a:pPr marL="0" lvl="0" indent="0" algn="l" defTabSz="914400" rtl="0" eaLnBrk="0" fontAlgn="base" hangingPunct="0">
              <a:lnSpc>
                <a:spcPct val="100000"/>
              </a:lnSpc>
              <a:spcBef>
                <a:spcPct val="0"/>
              </a:spcBef>
              <a:spcAft>
                <a:spcPct val="0"/>
              </a:spcAft>
              <a:buClrTx/>
              <a:buSzTx/>
              <a:buFontTx/>
              <a:buNone/>
            </a:pPr>
            <a:endParaRPr kumimoji="0" lang="en-US" altLang="en-US" sz="1200" u="none" baseline="0">
              <a:solidFill>
                <a:srgbClr val="000000"/>
              </a:solidFill>
              <a:effectLst/>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9458" name="Notes Placeholder" title=""/>
          <p:cNvSpPr>
            <a:spLocks noGrp="1"/>
          </p:cNvSpPr>
          <p:nvPr>
            <p:ph type="body" idx="1"/>
          </p:nvPr>
        </p:nvSpPr>
        <p:spPr>
          <a:xfrm flipH="1">
            <a:off x="-33356550" y="-33356550"/>
            <a:ext cx="0" cy="0"/>
          </a:xfrm>
          <a:prstGeom prst="rect">
            <a:avLst/>
          </a:prstGeom>
          <a:noFill/>
          <a:ln>
            <a:noFill/>
            <a:miter lim="800000"/>
          </a:ln>
        </p:spPr>
        <p:txBody>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5pPr>
          </a:lstStyle>
          <a:p>
            <a:pPr marL="0" lvl="0" indent="0" algn="l" defTabSz="914400" rtl="0" eaLnBrk="0" fontAlgn="base" hangingPunct="0">
              <a:lnSpc>
                <a:spcPct val="100000"/>
              </a:lnSpc>
              <a:spcBef>
                <a:spcPct val="0"/>
              </a:spcBef>
              <a:spcAft>
                <a:spcPct val="0"/>
              </a:spcAft>
              <a:buClrTx/>
              <a:buSzTx/>
              <a:buFontTx/>
              <a:buNone/>
            </a:pPr>
            <a:endParaRPr kumimoji="0" lang="en-US" altLang="en-US" sz="1200" u="none" baseline="0">
              <a:solidFill>
                <a:srgbClr val="000000"/>
              </a:solidFill>
              <a:effectLst/>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0482" name="Notes Placeholder" title=""/>
          <p:cNvSpPr>
            <a:spLocks noGrp="1"/>
          </p:cNvSpPr>
          <p:nvPr>
            <p:ph type="body" idx="1"/>
          </p:nvPr>
        </p:nvSpPr>
        <p:spPr>
          <a:xfrm flipH="1">
            <a:off x="-33356550" y="-33356550"/>
            <a:ext cx="0" cy="0"/>
          </a:xfrm>
          <a:prstGeom prst="rect">
            <a:avLst/>
          </a:prstGeom>
          <a:noFill/>
          <a:ln>
            <a:noFill/>
            <a:miter lim="800000"/>
          </a:ln>
        </p:spPr>
        <p:txBody>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a:defRPr>
            </a:lvl5pPr>
          </a:lstStyle>
          <a:p>
            <a:pPr marL="0" lvl="0" indent="0" algn="l" defTabSz="914400" rtl="0" eaLnBrk="0" fontAlgn="base" hangingPunct="0">
              <a:lnSpc>
                <a:spcPct val="100000"/>
              </a:lnSpc>
              <a:spcBef>
                <a:spcPct val="0"/>
              </a:spcBef>
              <a:spcAft>
                <a:spcPct val="0"/>
              </a:spcAft>
              <a:buClrTx/>
              <a:buSzTx/>
              <a:buFontTx/>
              <a:buNone/>
            </a:pPr>
            <a:endParaRPr kumimoji="0" lang="en-US" altLang="en-US" sz="1200" u="none" baseline="0">
              <a:solidFill>
                <a:srgbClr val="000000"/>
              </a:solidFill>
              <a:effectLst/>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Notes Placeholder"/>
          <p:cNvSpPr>
            <a:spLocks noGrp="1"/>
          </p:cNvSpPr>
          <p:nvPr>
            <p:ph type="body" idx="1"/>
          </p:nvPr>
        </p:nvSpPr>
        <p:spPr>
          <a:xfrm flipH="1">
            <a:off x="0" y="457200"/>
            <a:ext cx="0" cy="0"/>
          </a:xfrm>
        </p:spPr>
        <p:txBody>
          <a:bodyPr>
            <a:normAutofit/>
          </a:bodyPr>
          <a:lstStyle/>
          <a:p>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84E67684-B831-4CBD-BF98-E3DC10DCF15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01619F4-EA98-4487-A21F-A0C5A571953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F631BB7-E33F-4CB1-AD1F-64032E26401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itle Slide">
    <p:bg>
      <p:bgPr>
        <a:solidFill>
          <a:schemeClr val="bg1"/>
        </a:solidFill>
      </p:bgPr>
    </p:bg>
    <p:spTree>
      <p:nvGrpSpPr>
        <p:cNvPr id="1" name="" title=""/>
        <p:cNvGrpSpPr/>
        <p:nvPr/>
      </p:nvGrpSpPr>
      <p:grpSpPr/>
      <p:sp>
        <p:nvSpPr>
          <p:cNvPr id="2" name="Holder 2"/>
          <p:cNvSpPr>
            <a:spLocks noGrp="1"/>
          </p:cNvSpPr>
          <p:nvPr>
            <p:ph type="ctrTitle"/>
          </p:nvPr>
        </p:nvSpPr>
        <p:spPr>
          <a:xfrm>
            <a:off x="567213" y="3314954"/>
            <a:ext cx="6428422" cy="2245613"/>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type="subTitle" idx="4"/>
          </p:nvPr>
        </p:nvSpPr>
        <p:spPr>
          <a:xfrm>
            <a:off x="1134427" y="5988304"/>
            <a:ext cx="5293994" cy="2673350"/>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5122" name="Holder 5"/>
          <p:cNvSpPr>
            <a:spLocks noGrp="1"/>
          </p:cNvSpPr>
          <p:nvPr>
            <p:ph type="dt" sz="half" idx="10"/>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5125" name="Holder 6" title=""/>
          <p:cNvSpPr>
            <a:spLocks noGrp="1"/>
          </p:cNvSpPr>
          <p:nvPr>
            <p:ph type="sldNum" sz="quarter" idx="11"/>
          </p:nvPr>
        </p:nvSpPr>
        <p:spPr>
          <a:xfrm>
            <a:off x="5445125" y="9944100"/>
            <a:ext cx="1739900" cy="274638"/>
          </a:xfrm>
          <a:prstGeom prst="rect">
            <a:avLst/>
          </a:prstGeom>
          <a:noFill/>
          <a:ln cap="flat">
            <a:noFill/>
            <a:prstDash val="solid"/>
            <a:round/>
            <a:headEnd type="none" w="med" len="med"/>
            <a:tailEnd type="none" w="med" len="med"/>
          </a:ln>
        </p:spPr>
        <p:txBody>
          <a:bodyPr lIns="0" tIns="0" rIns="0" bIns="0">
            <a:spAutoFit/>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r" eaLnBrk="1" fontAlgn="base" hangingPunct="1">
              <a:lnSpc>
                <a:spcPct val="100000"/>
              </a:lnSpc>
              <a:spcBef>
                <a:spcPct val="0"/>
              </a:spcBef>
              <a:spcAft>
                <a:spcPct val="0"/>
              </a:spcAft>
              <a:buClrTx/>
              <a:buSzTx/>
              <a:buFontTx/>
              <a:buNone/>
            </a:pPr>
            <a:fld id="{8B2E000D-F57B-4833-A20A-194F3575B646}" type="slidenum">
              <a:rPr kumimoji="0" lang="en-US" altLang="en-US" u="none" baseline="0">
                <a:solidFill>
                  <a:srgbClr val="898989"/>
                </a:solidFill>
                <a:effectLst/>
              </a:rPr>
              <a:t>‹#›</a:t>
            </a:fld>
            <a:endParaRPr kumimoji="0" lang="en-US" altLang="en-US" u="none" baseline="0">
              <a:solidFill>
                <a:srgbClr val="898989"/>
              </a:solidFill>
              <a:effectLst/>
            </a:endParaRPr>
          </a:p>
        </p:txBody>
      </p:sp>
      <p:sp>
        <p:nvSpPr>
          <p:cNvPr id="5126" name="Holder 4"/>
          <p:cNvSpPr>
            <a:spLocks noGrp="1"/>
          </p:cNvSpPr>
          <p:nvPr>
            <p:ph type="ftr" sz="quarter" idx="12"/>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type="body" idx="1"/>
          </p:nvPr>
        </p:nvSpPr>
        <p:spPr>
          <a:xfrm>
            <a:off x="377825" y="2459038"/>
            <a:ext cx="6807200" cy="70580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4"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5"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6"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8CACCB7D-939C-4C70-904A-BD77E814AA37}"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wo Content">
    <p:bg>
      <p:bgPr>
        <a:solidFill>
          <a:schemeClr val="bg1"/>
        </a:solidFill>
      </p:bgPr>
    </p:bg>
    <p:spTree>
      <p:nvGrpSpPr>
        <p:cNvPr id="1" name="" title=""/>
        <p:cNvGrpSpPr/>
        <p:nvPr/>
      </p:nvGrpSpPr>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6146" name="Holder 5"/>
          <p:cNvSpPr>
            <a:spLocks noGrp="1"/>
          </p:cNvSpPr>
          <p:nvPr>
            <p:ph type="dt" sz="half" idx="10"/>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6149" name="Holder 6" title=""/>
          <p:cNvSpPr>
            <a:spLocks noGrp="1"/>
          </p:cNvSpPr>
          <p:nvPr>
            <p:ph type="sldNum" sz="quarter" idx="11"/>
          </p:nvPr>
        </p:nvSpPr>
        <p:spPr>
          <a:xfrm>
            <a:off x="5445125" y="9944100"/>
            <a:ext cx="1739900" cy="274638"/>
          </a:xfrm>
          <a:prstGeom prst="rect">
            <a:avLst/>
          </a:prstGeom>
          <a:noFill/>
          <a:ln cap="flat">
            <a:noFill/>
            <a:prstDash val="solid"/>
            <a:round/>
            <a:headEnd type="none" w="med" len="med"/>
            <a:tailEnd type="none" w="med" len="med"/>
          </a:ln>
        </p:spPr>
        <p:txBody>
          <a:bodyPr lIns="0" tIns="0" rIns="0" bIns="0">
            <a:spAutoFit/>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r" eaLnBrk="1" fontAlgn="base" hangingPunct="1">
              <a:lnSpc>
                <a:spcPct val="100000"/>
              </a:lnSpc>
              <a:spcBef>
                <a:spcPct val="0"/>
              </a:spcBef>
              <a:spcAft>
                <a:spcPct val="0"/>
              </a:spcAft>
              <a:buClrTx/>
              <a:buSzTx/>
              <a:buFontTx/>
              <a:buNone/>
            </a:pPr>
            <a:fld id="{25A091EB-91F8-4D07-85B5-FEF1F1761B65}" type="slidenum">
              <a:rPr kumimoji="0" lang="en-US" altLang="en-US" u="none" baseline="0">
                <a:solidFill>
                  <a:srgbClr val="898989"/>
                </a:solidFill>
                <a:effectLst/>
              </a:rPr>
              <a:t>‹#›</a:t>
            </a:fld>
            <a:endParaRPr kumimoji="0" lang="en-US" altLang="en-US" u="none" baseline="0">
              <a:solidFill>
                <a:srgbClr val="898989"/>
              </a:solidFill>
              <a:effectLst/>
            </a:endParaRPr>
          </a:p>
        </p:txBody>
      </p:sp>
      <p:sp>
        <p:nvSpPr>
          <p:cNvPr id="6150" name="Holder 4"/>
          <p:cNvSpPr>
            <a:spLocks noGrp="1"/>
          </p:cNvSpPr>
          <p:nvPr>
            <p:ph type="ftr" sz="quarter" idx="12"/>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4"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5"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8CACCB7D-939C-4C70-904A-BD77E814AA37}"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2"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3"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4"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8CACCB7D-939C-4C70-904A-BD77E814AA37}"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itle Slide">
    <p:bg>
      <p:bgPr>
        <a:solidFill>
          <a:schemeClr val="bg1"/>
        </a:solidFill>
      </p:bgPr>
    </p:bg>
    <p:spTree>
      <p:nvGrpSpPr>
        <p:cNvPr id="1" name="" title=""/>
        <p:cNvGrpSpPr/>
        <p:nvPr/>
      </p:nvGrpSpPr>
      <p:grpSpPr/>
      <p:sp>
        <p:nvSpPr>
          <p:cNvPr id="2" name="Holder 2"/>
          <p:cNvSpPr>
            <a:spLocks noGrp="1"/>
          </p:cNvSpPr>
          <p:nvPr>
            <p:ph type="ctrTitle"/>
          </p:nvPr>
        </p:nvSpPr>
        <p:spPr>
          <a:xfrm>
            <a:off x="567213" y="3314954"/>
            <a:ext cx="6428422" cy="2245613"/>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type="subTitle" idx="4"/>
          </p:nvPr>
        </p:nvSpPr>
        <p:spPr>
          <a:xfrm>
            <a:off x="1134427" y="5988304"/>
            <a:ext cx="5293994" cy="2673350"/>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7170" name="Holder 5"/>
          <p:cNvSpPr>
            <a:spLocks noGrp="1"/>
          </p:cNvSpPr>
          <p:nvPr>
            <p:ph type="dt" sz="half" idx="10"/>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7173" name="Holder 6" title=""/>
          <p:cNvSpPr>
            <a:spLocks noGrp="1"/>
          </p:cNvSpPr>
          <p:nvPr>
            <p:ph type="sldNum" sz="quarter" idx="11"/>
          </p:nvPr>
        </p:nvSpPr>
        <p:spPr>
          <a:xfrm>
            <a:off x="5445125" y="9944100"/>
            <a:ext cx="1739900" cy="274638"/>
          </a:xfrm>
          <a:prstGeom prst="rect">
            <a:avLst/>
          </a:prstGeom>
          <a:noFill/>
          <a:ln cap="flat">
            <a:noFill/>
            <a:prstDash val="solid"/>
            <a:round/>
            <a:headEnd type="none" w="med" len="med"/>
            <a:tailEnd type="none" w="med" len="med"/>
          </a:ln>
        </p:spPr>
        <p:txBody>
          <a:bodyPr lIns="0" tIns="0" rIns="0" bIns="0">
            <a:spAutoFit/>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r" eaLnBrk="1" fontAlgn="base" hangingPunct="1">
              <a:lnSpc>
                <a:spcPct val="100000"/>
              </a:lnSpc>
              <a:spcBef>
                <a:spcPct val="0"/>
              </a:spcBef>
              <a:spcAft>
                <a:spcPct val="0"/>
              </a:spcAft>
              <a:buClrTx/>
              <a:buSzTx/>
              <a:buFontTx/>
              <a:buNone/>
            </a:pPr>
            <a:fld id="{A877E28F-33F9-45FB-954A-E8FFBD7C0F30}" type="slidenum">
              <a:rPr kumimoji="0" lang="en-US" altLang="en-US" u="none" baseline="0">
                <a:solidFill>
                  <a:srgbClr val="898989"/>
                </a:solidFill>
                <a:effectLst/>
              </a:rPr>
              <a:t>‹#›</a:t>
            </a:fld>
            <a:endParaRPr kumimoji="0" lang="en-US" altLang="en-US" u="none" baseline="0">
              <a:solidFill>
                <a:srgbClr val="898989"/>
              </a:solidFill>
              <a:effectLst/>
            </a:endParaRPr>
          </a:p>
        </p:txBody>
      </p:sp>
      <p:sp>
        <p:nvSpPr>
          <p:cNvPr id="7174" name="Holder 4"/>
          <p:cNvSpPr>
            <a:spLocks noGrp="1"/>
          </p:cNvSpPr>
          <p:nvPr>
            <p:ph type="ftr" sz="quarter" idx="12"/>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type="body" idx="1"/>
          </p:nvPr>
        </p:nvSpPr>
        <p:spPr>
          <a:xfrm>
            <a:off x="377825" y="2459038"/>
            <a:ext cx="6807200" cy="70580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4"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5"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6"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6F8A39D1-FDC9-44E4-B6AA-E368E32E2B52}"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wo Content">
    <p:bg>
      <p:bgPr>
        <a:solidFill>
          <a:schemeClr val="bg1"/>
        </a:solidFill>
      </p:bgPr>
    </p:bg>
    <p:spTree>
      <p:nvGrpSpPr>
        <p:cNvPr id="1" name="" title=""/>
        <p:cNvGrpSpPr/>
        <p:nvPr/>
      </p:nvGrpSpPr>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kumimoji="0" lang="de-DE" altLang="en-US" sz="1800" b="0" i="0" u="none" strike="noStrike" kern="1200" cap="none" spc="0" normalizeH="0" baseline="0" noProof="0">
              <a:uLnTx/>
              <a:uFillTx/>
            </a:endParaRPr>
          </a:p>
        </p:txBody>
      </p:sp>
      <p:sp>
        <p:nvSpPr>
          <p:cNvPr id="8194" name="Holder 5"/>
          <p:cNvSpPr>
            <a:spLocks noGrp="1"/>
          </p:cNvSpPr>
          <p:nvPr>
            <p:ph type="dt" sz="half" idx="10"/>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8197" name="Holder 6" title=""/>
          <p:cNvSpPr>
            <a:spLocks noGrp="1"/>
          </p:cNvSpPr>
          <p:nvPr>
            <p:ph type="sldNum" sz="quarter" idx="11"/>
          </p:nvPr>
        </p:nvSpPr>
        <p:spPr>
          <a:xfrm>
            <a:off x="5445125" y="9944100"/>
            <a:ext cx="1739900" cy="274638"/>
          </a:xfrm>
          <a:prstGeom prst="rect">
            <a:avLst/>
          </a:prstGeom>
          <a:noFill/>
          <a:ln cap="flat">
            <a:noFill/>
            <a:prstDash val="solid"/>
            <a:round/>
            <a:headEnd type="none" w="med" len="med"/>
            <a:tailEnd type="none" w="med" len="med"/>
          </a:ln>
        </p:spPr>
        <p:txBody>
          <a:bodyPr lIns="0" tIns="0" rIns="0" bIns="0">
            <a:spAutoFit/>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r" eaLnBrk="1" fontAlgn="base" hangingPunct="1">
              <a:lnSpc>
                <a:spcPct val="100000"/>
              </a:lnSpc>
              <a:spcBef>
                <a:spcPct val="0"/>
              </a:spcBef>
              <a:spcAft>
                <a:spcPct val="0"/>
              </a:spcAft>
              <a:buClrTx/>
              <a:buSzTx/>
              <a:buFontTx/>
              <a:buNone/>
            </a:pPr>
            <a:fld id="{F2BC8C3D-4214-420C-9F8A-809702AD430F}" type="slidenum">
              <a:rPr kumimoji="0" lang="en-US" altLang="en-US" u="none" baseline="0">
                <a:solidFill>
                  <a:srgbClr val="898989"/>
                </a:solidFill>
                <a:effectLst/>
              </a:rPr>
              <a:t>‹#›</a:t>
            </a:fld>
            <a:endParaRPr kumimoji="0" lang="en-US" altLang="en-US" u="none" baseline="0">
              <a:solidFill>
                <a:srgbClr val="898989"/>
              </a:solidFill>
              <a:effectLst/>
            </a:endParaRPr>
          </a:p>
        </p:txBody>
      </p:sp>
      <p:sp>
        <p:nvSpPr>
          <p:cNvPr id="8198" name="Holder 4"/>
          <p:cNvSpPr>
            <a:spLocks noGrp="1"/>
          </p:cNvSpPr>
          <p:nvPr>
            <p:ph type="ftr" sz="quarter" idx="12"/>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6397DEB-CA6C-4F1A-BC77-9D6310FC324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2" name="Holder 2"/>
          <p:cNvSpPr>
            <a:spLocks noGrp="1"/>
          </p:cNvSpPr>
          <p:nvPr>
            <p:ph type="title"/>
          </p:nvPr>
        </p:nvSpPr>
        <p:spPr>
          <a:xfrm>
            <a:off x="377825" y="427038"/>
            <a:ext cx="6807200" cy="1711325"/>
          </a:xfrm>
        </p:spPr>
        <p:txBody>
          <a:bodyPr lIns="0" tIns="0" rIns="0" bIns="0"/>
          <a:lstStyle>
            <a:lvl1pPr>
              <a:defRPr/>
            </a:lvl1pPr>
          </a:lstStyle>
          <a:p>
            <a:endParaRPr kumimoji="0" lang="de-DE" altLang="en-US" sz="1800" b="0" i="0" u="none" strike="noStrike" kern="1200" cap="none" spc="0" normalizeH="0" baseline="0" noProof="0">
              <a:uLnTx/>
              <a:uFillTx/>
            </a:endParaRPr>
          </a:p>
        </p:txBody>
      </p:sp>
      <p:sp>
        <p:nvSpPr>
          <p:cNvPr id="3"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4"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5"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6F8A39D1-FDC9-44E4-B6AA-E368E32E2B52}"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2" name="Holder 4"/>
          <p:cNvSpPr>
            <a:spLocks noGrp="1"/>
          </p:cNvSpPr>
          <p:nvPr>
            <p:ph type="ftr" sz="quarter" idx="10"/>
          </p:nvPr>
        </p:nvSpPr>
        <p:spPr>
          <a:xfrm>
            <a:off x="2571369" y="9944862"/>
            <a:ext cx="2420111"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3" name="Holder 5"/>
          <p:cNvSpPr>
            <a:spLocks noGrp="1"/>
          </p:cNvSpPr>
          <p:nvPr>
            <p:ph type="dt" sz="half" idx="11"/>
          </p:nvPr>
        </p:nvSpPr>
        <p:spPr>
          <a:xfrm>
            <a:off x="378142" y="9944862"/>
            <a:ext cx="1739455" cy="27432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4" name="Holder 6"/>
          <p:cNvSpPr>
            <a:spLocks noGrp="1"/>
          </p:cNvSpPr>
          <p:nvPr>
            <p:ph type="sldNum" sz="quarter" idx="12"/>
          </p:nvPr>
        </p:nvSpPr>
        <p:spPr>
          <a:xfrm>
            <a:off x="5445252" y="9944862"/>
            <a:ext cx="1739455" cy="27432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defRPr>
            </a:lvl5pPr>
          </a:lstStyle>
          <a:p>
            <a:pPr marL="0" marR="0" lvl="0" indent="0" algn="r" defTabSz="914400" rtl="0" eaLnBrk="1" fontAlgn="base" latinLnBrk="0" hangingPunct="1">
              <a:lnSpc>
                <a:spcPct val="100000"/>
              </a:lnSpc>
              <a:spcBef>
                <a:spcPct val="0"/>
              </a:spcBef>
              <a:spcAft>
                <a:spcPct val="0"/>
              </a:spcAft>
              <a:buClrTx/>
              <a:buSzTx/>
              <a:buFontTx/>
              <a:buNone/>
            </a:pPr>
            <a:fld id="{6F8A39D1-FDC9-44E4-B6AA-E368E32E2B52}"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566738" y="3321886"/>
            <a:ext cx="6423025" cy="2292150"/>
          </a:xfrm>
        </p:spPr>
        <p:txBody>
          <a:body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Subtitle 2"/>
          <p:cNvSpPr>
            <a:spLocks noGrp="1"/>
          </p:cNvSpPr>
          <p:nvPr>
            <p:ph type="subTitle" idx="1"/>
          </p:nvPr>
        </p:nvSpPr>
        <p:spPr>
          <a:xfrm>
            <a:off x="1133475" y="6059593"/>
            <a:ext cx="5289550" cy="2732758"/>
          </a:xfrm>
        </p:spPr>
        <p:txBody>
          <a:bodyPr/>
          <a:lstStyle>
            <a:lvl1pPr marL="0" indent="0" algn="ctr">
              <a:buNone/>
              <a:defRPr>
                <a:solidFill>
                  <a:schemeClr val="tx1">
                    <a:tint val="75000"/>
                  </a:schemeClr>
                </a:solidFill>
              </a:defRPr>
            </a:lvl1pPr>
            <a:lvl2pPr marL="503767" indent="0" algn="ctr">
              <a:buNone/>
              <a:defRPr>
                <a:solidFill>
                  <a:schemeClr val="tx1">
                    <a:tint val="75000"/>
                  </a:schemeClr>
                </a:solidFill>
              </a:defRPr>
            </a:lvl2pPr>
            <a:lvl3pPr marL="1007533" indent="0" algn="ctr">
              <a:buNone/>
              <a:defRPr>
                <a:solidFill>
                  <a:schemeClr val="tx1">
                    <a:tint val="75000"/>
                  </a:schemeClr>
                </a:solidFill>
              </a:defRPr>
            </a:lvl3pPr>
            <a:lvl4pPr marL="1511300" indent="0" algn="ctr">
              <a:buNone/>
              <a:defRPr>
                <a:solidFill>
                  <a:schemeClr val="tx1">
                    <a:tint val="75000"/>
                  </a:schemeClr>
                </a:solidFill>
              </a:defRPr>
            </a:lvl4pPr>
            <a:lvl5pPr marL="2015067" indent="0" algn="ctr">
              <a:buNone/>
              <a:defRPr>
                <a:solidFill>
                  <a:schemeClr val="tx1">
                    <a:tint val="75000"/>
                  </a:schemeClr>
                </a:solidFill>
              </a:defRPr>
            </a:lvl5pPr>
            <a:lvl6pPr marL="2518833" indent="0" algn="ctr">
              <a:buNone/>
              <a:defRPr>
                <a:solidFill>
                  <a:schemeClr val="tx1">
                    <a:tint val="75000"/>
                  </a:schemeClr>
                </a:solidFill>
              </a:defRPr>
            </a:lvl6pPr>
            <a:lvl7pPr marL="3022600" indent="0" algn="ctr">
              <a:buNone/>
              <a:defRPr>
                <a:solidFill>
                  <a:schemeClr val="tx1">
                    <a:tint val="75000"/>
                  </a:schemeClr>
                </a:solidFill>
              </a:defRPr>
            </a:lvl7pPr>
            <a:lvl8pPr marL="3526367" indent="0" algn="ctr">
              <a:buNone/>
              <a:defRPr>
                <a:solidFill>
                  <a:schemeClr val="tx1">
                    <a:tint val="75000"/>
                  </a:schemeClr>
                </a:solidFill>
              </a:defRPr>
            </a:lvl8pPr>
            <a:lvl9pPr marL="4030133" indent="0" algn="ctr">
              <a:buNone/>
              <a:defRPr>
                <a:solidFill>
                  <a:schemeClr val="tx1">
                    <a:tint val="75000"/>
                  </a:schemeClr>
                </a:solidFill>
              </a:defRPr>
            </a:lvl9pPr>
          </a:lstStyle>
          <a:p>
            <a:r>
              <a:rPr kumimoji="0" lang="en-US" sz="3526" b="0" i="0" u="none" strike="noStrike" kern="1200" cap="none" spc="0" normalizeH="0" baseline="0" noProof="0">
                <a:uLnTx/>
                <a:uFillTx/>
              </a:rPr>
              <a:t>Click to edit Master subtitle style</a:t>
            </a:r>
            <a:endParaRPr kumimoji="0" lang="en-US" sz="3526" b="0" i="0" u="none" strike="noStrike" kern="1200" cap="none" spc="0" normalizeH="0" baseline="0" noProof="0">
              <a:uLnTx/>
              <a:uFillTx/>
            </a:endParaRPr>
          </a:p>
        </p:txBody>
      </p:sp>
      <p:sp>
        <p:nvSpPr>
          <p:cNvPr id="4"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5"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6"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377825" y="428232"/>
            <a:ext cx="6800850" cy="1782233"/>
          </a:xfrm>
        </p:spPr>
        <p:txBody>
          <a:body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Content Placeholder 2"/>
          <p:cNvSpPr>
            <a:spLocks noGrp="1"/>
          </p:cNvSpPr>
          <p:nvPr>
            <p:ph idx="1"/>
          </p:nvPr>
        </p:nvSpPr>
        <p:spPr>
          <a:xfrm>
            <a:off x="377825" y="2495128"/>
            <a:ext cx="6800850" cy="7057149"/>
          </a:xfrm>
        </p:spPr>
        <p:txBody>
          <a:bodyPr/>
          <a:lstStyle/>
          <a:p>
            <a:pPr lvl="0"/>
            <a:r>
              <a:rPr kumimoji="0" lang="en-US" sz="3526" b="0" i="0" u="none" strike="noStrike" kern="1200" cap="none" spc="0" normalizeH="0" baseline="0" noProof="0">
                <a:uLnTx/>
                <a:uFillTx/>
              </a:rPr>
              <a:t>Click to edit Master text styles</a:t>
            </a:r>
          </a:p>
          <a:p>
            <a:pPr lvl="1"/>
            <a:r>
              <a:rPr kumimoji="0" lang="en-US" sz="3085" b="0" i="0" u="none" strike="noStrike" kern="1200" cap="none" spc="0" normalizeH="0" baseline="0" noProof="0">
                <a:uLnTx/>
                <a:uFillTx/>
              </a:rPr>
              <a:t>Second level</a:t>
            </a:r>
          </a:p>
          <a:p>
            <a:pPr lvl="2"/>
            <a:r>
              <a:rPr kumimoji="0" lang="en-US" sz="2644" b="0" i="0" u="none" strike="noStrike" kern="1200" cap="none" spc="0" normalizeH="0" baseline="0" noProof="0">
                <a:uLnTx/>
                <a:uFillTx/>
              </a:rPr>
              <a:t>Third level</a:t>
            </a:r>
          </a:p>
          <a:p>
            <a:pPr lvl="3"/>
            <a:r>
              <a:rPr kumimoji="0" lang="en-US" sz="2204" b="0" i="0" u="none" strike="noStrike" kern="1200" cap="none" spc="0" normalizeH="0" baseline="0" noProof="0">
                <a:uLnTx/>
                <a:uFillTx/>
              </a:rPr>
              <a:t>Fourth level</a:t>
            </a:r>
          </a:p>
          <a:p>
            <a:pPr lvl="4"/>
            <a:r>
              <a:rPr kumimoji="0" lang="en-US" sz="2204" b="0" i="0" u="none" strike="noStrike" kern="1200" cap="none" spc="0" normalizeH="0" baseline="0" noProof="0">
                <a:uLnTx/>
                <a:uFillTx/>
              </a:rPr>
              <a:t>Fifth level</a:t>
            </a:r>
            <a:endParaRPr kumimoji="0" lang="en-US" sz="2204" b="0" i="0" u="none" strike="noStrike" kern="1200" cap="none" spc="0" normalizeH="0" baseline="0" noProof="0">
              <a:uLnTx/>
              <a:uFillTx/>
            </a:endParaRPr>
          </a:p>
        </p:txBody>
      </p:sp>
      <p:sp>
        <p:nvSpPr>
          <p:cNvPr id="4"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5"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6"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596912" y="6871500"/>
            <a:ext cx="6423025" cy="2123828"/>
          </a:xfrm>
        </p:spPr>
        <p:txBody>
          <a:bodyPr anchor="t"/>
          <a:lstStyle>
            <a:lvl1pPr algn="l">
              <a:defRPr sz="4407" b="1" cap="all"/>
            </a:lvl1pPr>
          </a:lstStyle>
          <a:p>
            <a:r>
              <a:rPr kumimoji="0" lang="en-US" sz="4407" b="1" i="0" u="none" strike="noStrike" kern="1200" cap="all" spc="0" normalizeH="0" baseline="0" noProof="0">
                <a:uLnTx/>
                <a:uFillTx/>
              </a:rPr>
              <a:t>Click to edit Master title style</a:t>
            </a:r>
            <a:endParaRPr kumimoji="0" lang="en-US" sz="4407" b="1" i="0" u="none" strike="noStrike" kern="1200" cap="all" spc="0" normalizeH="0" baseline="0" noProof="0">
              <a:uLnTx/>
              <a:uFillTx/>
            </a:endParaRPr>
          </a:p>
        </p:txBody>
      </p:sp>
      <p:sp>
        <p:nvSpPr>
          <p:cNvPr id="3" name="Text Placeholder 2"/>
          <p:cNvSpPr>
            <a:spLocks noGrp="1"/>
          </p:cNvSpPr>
          <p:nvPr>
            <p:ph type="body" idx="1"/>
          </p:nvPr>
        </p:nvSpPr>
        <p:spPr>
          <a:xfrm>
            <a:off x="596912" y="4532320"/>
            <a:ext cx="6423025" cy="2339180"/>
          </a:xfrm>
        </p:spPr>
        <p:txBody>
          <a:bodyPr anchor="b"/>
          <a:lstStyle>
            <a:lvl1pPr marL="0" indent="0">
              <a:buNone/>
              <a:defRPr sz="2204">
                <a:solidFill>
                  <a:schemeClr val="tx1">
                    <a:tint val="75000"/>
                  </a:schemeClr>
                </a:solidFill>
              </a:defRPr>
            </a:lvl1pPr>
            <a:lvl2pPr marL="503767" indent="0">
              <a:buNone/>
              <a:defRPr sz="1983">
                <a:solidFill>
                  <a:schemeClr val="tx1">
                    <a:tint val="75000"/>
                  </a:schemeClr>
                </a:solidFill>
              </a:defRPr>
            </a:lvl2pPr>
            <a:lvl3pPr marL="1007533" indent="0">
              <a:buNone/>
              <a:defRPr sz="1763">
                <a:solidFill>
                  <a:schemeClr val="tx1">
                    <a:tint val="75000"/>
                  </a:schemeClr>
                </a:solidFill>
              </a:defRPr>
            </a:lvl3pPr>
            <a:lvl4pPr marL="1511300" indent="0">
              <a:buNone/>
              <a:defRPr sz="1543">
                <a:solidFill>
                  <a:schemeClr val="tx1">
                    <a:tint val="75000"/>
                  </a:schemeClr>
                </a:solidFill>
              </a:defRPr>
            </a:lvl4pPr>
            <a:lvl5pPr marL="2015067" indent="0">
              <a:buNone/>
              <a:defRPr sz="1543">
                <a:solidFill>
                  <a:schemeClr val="tx1">
                    <a:tint val="75000"/>
                  </a:schemeClr>
                </a:solidFill>
              </a:defRPr>
            </a:lvl5pPr>
            <a:lvl6pPr marL="2518833" indent="0">
              <a:buNone/>
              <a:defRPr sz="1543">
                <a:solidFill>
                  <a:schemeClr val="tx1">
                    <a:tint val="75000"/>
                  </a:schemeClr>
                </a:solidFill>
              </a:defRPr>
            </a:lvl6pPr>
            <a:lvl7pPr marL="3022600" indent="0">
              <a:buNone/>
              <a:defRPr sz="1543">
                <a:solidFill>
                  <a:schemeClr val="tx1">
                    <a:tint val="75000"/>
                  </a:schemeClr>
                </a:solidFill>
              </a:defRPr>
            </a:lvl7pPr>
            <a:lvl8pPr marL="3526367" indent="0">
              <a:buNone/>
              <a:defRPr sz="1543">
                <a:solidFill>
                  <a:schemeClr val="tx1">
                    <a:tint val="75000"/>
                  </a:schemeClr>
                </a:solidFill>
              </a:defRPr>
            </a:lvl8pPr>
            <a:lvl9pPr marL="4030133" indent="0">
              <a:buNone/>
              <a:defRPr sz="1543">
                <a:solidFill>
                  <a:schemeClr val="tx1">
                    <a:tint val="75000"/>
                  </a:schemeClr>
                </a:solidFill>
              </a:defRPr>
            </a:lvl9pPr>
          </a:lstStyle>
          <a:p>
            <a:pPr lvl="0"/>
            <a:r>
              <a:rPr kumimoji="0" lang="en-US" sz="2204" b="0" i="0" u="none" strike="noStrike" kern="1200" cap="none" spc="0" normalizeH="0" baseline="0" noProof="0">
                <a:uLnTx/>
                <a:uFillTx/>
              </a:rPr>
              <a:t>Click to edit Master text styles</a:t>
            </a:r>
          </a:p>
        </p:txBody>
      </p:sp>
      <p:sp>
        <p:nvSpPr>
          <p:cNvPr id="4"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5"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6"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377825" y="428232"/>
            <a:ext cx="6800850" cy="1782233"/>
          </a:xfrm>
        </p:spPr>
        <p:txBody>
          <a:body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Content Placeholder 2"/>
          <p:cNvSpPr>
            <a:spLocks noGrp="1"/>
          </p:cNvSpPr>
          <p:nvPr>
            <p:ph sz="half" idx="1"/>
          </p:nvPr>
        </p:nvSpPr>
        <p:spPr>
          <a:xfrm>
            <a:off x="283369" y="3326835"/>
            <a:ext cx="2487348" cy="9408708"/>
          </a:xfrm>
        </p:spPr>
        <p:txBody>
          <a:bodyPr/>
          <a:lstStyle>
            <a:lvl1pPr>
              <a:defRPr sz="3085"/>
            </a:lvl1pPr>
            <a:lvl2pPr>
              <a:defRPr sz="2644"/>
            </a:lvl2pPr>
            <a:lvl3pPr>
              <a:defRPr sz="2204"/>
            </a:lvl3pPr>
            <a:lvl4pPr>
              <a:defRPr sz="1983"/>
            </a:lvl4pPr>
            <a:lvl5pPr>
              <a:defRPr sz="1983"/>
            </a:lvl5pPr>
            <a:lvl6pPr>
              <a:defRPr sz="1983"/>
            </a:lvl6pPr>
            <a:lvl7pPr>
              <a:defRPr sz="1983"/>
            </a:lvl7pPr>
            <a:lvl8pPr>
              <a:defRPr sz="1983"/>
            </a:lvl8pPr>
            <a:lvl9pPr>
              <a:defRPr sz="1983"/>
            </a:lvl9pPr>
          </a:lstStyle>
          <a:p>
            <a:pPr lvl="0"/>
            <a:r>
              <a:rPr kumimoji="0" lang="en-US" sz="3085" b="0" i="0" u="none" strike="noStrike" kern="1200" cap="none" spc="0" normalizeH="0" baseline="0" noProof="0">
                <a:uLnTx/>
                <a:uFillTx/>
              </a:rPr>
              <a:t>Click to edit Master text styles</a:t>
            </a:r>
          </a:p>
          <a:p>
            <a:pPr lvl="1"/>
            <a:r>
              <a:rPr kumimoji="0" lang="en-US" sz="2644" b="0" i="0" u="none" strike="noStrike" kern="1200" cap="none" spc="0" normalizeH="0" baseline="0" noProof="0">
                <a:uLnTx/>
                <a:uFillTx/>
              </a:rPr>
              <a:t>Second level</a:t>
            </a:r>
          </a:p>
          <a:p>
            <a:pPr lvl="2"/>
            <a:r>
              <a:rPr kumimoji="0" lang="en-US" sz="2204" b="0" i="0" u="none" strike="noStrike" kern="1200" cap="none" spc="0" normalizeH="0" baseline="0" noProof="0">
                <a:uLnTx/>
                <a:uFillTx/>
              </a:rPr>
              <a:t>Third level</a:t>
            </a:r>
          </a:p>
          <a:p>
            <a:pPr lvl="3"/>
            <a:r>
              <a:rPr kumimoji="0" lang="en-US" sz="1983" b="0" i="0" u="none" strike="noStrike" kern="1200" cap="none" spc="0" normalizeH="0" baseline="0" noProof="0">
                <a:uLnTx/>
                <a:uFillTx/>
              </a:rPr>
              <a:t>Fourth level</a:t>
            </a:r>
          </a:p>
          <a:p>
            <a:pPr lvl="4"/>
            <a:r>
              <a:rPr kumimoji="0" lang="en-US" sz="1983" b="0" i="0" u="none" strike="noStrike" kern="1200" cap="none" spc="0" normalizeH="0" baseline="0" noProof="0">
                <a:uLnTx/>
                <a:uFillTx/>
              </a:rPr>
              <a:t>Fifth level</a:t>
            </a:r>
            <a:endParaRPr kumimoji="0" lang="en-US" sz="1983" b="0" i="0" u="none" strike="noStrike" kern="1200" cap="none" spc="0" normalizeH="0" baseline="0" noProof="0">
              <a:uLnTx/>
              <a:uFillTx/>
            </a:endParaRPr>
          </a:p>
        </p:txBody>
      </p:sp>
      <p:sp>
        <p:nvSpPr>
          <p:cNvPr id="4" name="Content Placeholder 3"/>
          <p:cNvSpPr>
            <a:spLocks noGrp="1"/>
          </p:cNvSpPr>
          <p:nvPr>
            <p:ph sz="half" idx="2"/>
          </p:nvPr>
        </p:nvSpPr>
        <p:spPr>
          <a:xfrm>
            <a:off x="2896658" y="3326835"/>
            <a:ext cx="2487348" cy="9408708"/>
          </a:xfrm>
        </p:spPr>
        <p:txBody>
          <a:bodyPr/>
          <a:lstStyle>
            <a:lvl1pPr>
              <a:defRPr sz="3085"/>
            </a:lvl1pPr>
            <a:lvl2pPr>
              <a:defRPr sz="2644"/>
            </a:lvl2pPr>
            <a:lvl3pPr>
              <a:defRPr sz="2204"/>
            </a:lvl3pPr>
            <a:lvl4pPr>
              <a:defRPr sz="1983"/>
            </a:lvl4pPr>
            <a:lvl5pPr>
              <a:defRPr sz="1983"/>
            </a:lvl5pPr>
            <a:lvl6pPr>
              <a:defRPr sz="1983"/>
            </a:lvl6pPr>
            <a:lvl7pPr>
              <a:defRPr sz="1983"/>
            </a:lvl7pPr>
            <a:lvl8pPr>
              <a:defRPr sz="1983"/>
            </a:lvl8pPr>
            <a:lvl9pPr>
              <a:defRPr sz="1983"/>
            </a:lvl9pPr>
          </a:lstStyle>
          <a:p>
            <a:pPr lvl="0"/>
            <a:r>
              <a:rPr kumimoji="0" lang="en-US" sz="3085" b="0" i="0" u="none" strike="noStrike" kern="1200" cap="none" spc="0" normalizeH="0" baseline="0" noProof="0">
                <a:uLnTx/>
                <a:uFillTx/>
              </a:rPr>
              <a:t>Click to edit Master text styles</a:t>
            </a:r>
          </a:p>
          <a:p>
            <a:pPr lvl="1"/>
            <a:r>
              <a:rPr kumimoji="0" lang="en-US" sz="2644" b="0" i="0" u="none" strike="noStrike" kern="1200" cap="none" spc="0" normalizeH="0" baseline="0" noProof="0">
                <a:uLnTx/>
                <a:uFillTx/>
              </a:rPr>
              <a:t>Second level</a:t>
            </a:r>
          </a:p>
          <a:p>
            <a:pPr lvl="2"/>
            <a:r>
              <a:rPr kumimoji="0" lang="en-US" sz="2204" b="0" i="0" u="none" strike="noStrike" kern="1200" cap="none" spc="0" normalizeH="0" baseline="0" noProof="0">
                <a:uLnTx/>
                <a:uFillTx/>
              </a:rPr>
              <a:t>Third level</a:t>
            </a:r>
          </a:p>
          <a:p>
            <a:pPr lvl="3"/>
            <a:r>
              <a:rPr kumimoji="0" lang="en-US" sz="1983" b="0" i="0" u="none" strike="noStrike" kern="1200" cap="none" spc="0" normalizeH="0" baseline="0" noProof="0">
                <a:uLnTx/>
                <a:uFillTx/>
              </a:rPr>
              <a:t>Fourth level</a:t>
            </a:r>
          </a:p>
          <a:p>
            <a:pPr lvl="4"/>
            <a:r>
              <a:rPr kumimoji="0" lang="en-US" sz="1983" b="0" i="0" u="none" strike="noStrike" kern="1200" cap="none" spc="0" normalizeH="0" baseline="0" noProof="0">
                <a:uLnTx/>
                <a:uFillTx/>
              </a:rPr>
              <a:t>Fifth level</a:t>
            </a:r>
            <a:endParaRPr kumimoji="0" lang="en-US" sz="1983" b="0" i="0" u="none" strike="noStrike" kern="1200" cap="none" spc="0" normalizeH="0" baseline="0" noProof="0">
              <a:uLnTx/>
              <a:uFillTx/>
            </a:endParaRPr>
          </a:p>
        </p:txBody>
      </p:sp>
      <p:sp>
        <p:nvSpPr>
          <p:cNvPr id="5"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6"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7"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342900" y="366184"/>
            <a:ext cx="6172200" cy="1524000"/>
          </a:xfrm>
        </p:spPr>
        <p:txBody>
          <a:bodyPr/>
          <a:lstStyle>
            <a:lvl1pPr>
              <a:defRPr/>
            </a:lvl1p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Text Placeholder 2"/>
          <p:cNvSpPr>
            <a:spLocks noGrp="1"/>
          </p:cNvSpPr>
          <p:nvPr>
            <p:ph type="body" idx="1"/>
          </p:nvPr>
        </p:nvSpPr>
        <p:spPr>
          <a:xfrm>
            <a:off x="377825" y="2393638"/>
            <a:ext cx="3338766" cy="997555"/>
          </a:xfrm>
        </p:spPr>
        <p:txBody>
          <a:bodyPr anchor="b"/>
          <a:lstStyle>
            <a:lvl1pPr marL="0" indent="0">
              <a:buNone/>
              <a:defRPr sz="2644" b="1"/>
            </a:lvl1pPr>
            <a:lvl2pPr marL="503767" indent="0">
              <a:buNone/>
              <a:defRPr sz="2204" b="1"/>
            </a:lvl2pPr>
            <a:lvl3pPr marL="1007533" indent="0">
              <a:buNone/>
              <a:defRPr sz="1983" b="1"/>
            </a:lvl3pPr>
            <a:lvl4pPr marL="1511300" indent="0">
              <a:buNone/>
              <a:defRPr sz="1763" b="1"/>
            </a:lvl4pPr>
            <a:lvl5pPr marL="2015067" indent="0">
              <a:buNone/>
              <a:defRPr sz="1763" b="1"/>
            </a:lvl5pPr>
            <a:lvl6pPr marL="2518833" indent="0">
              <a:buNone/>
              <a:defRPr sz="1763" b="1"/>
            </a:lvl6pPr>
            <a:lvl7pPr marL="3022600" indent="0">
              <a:buNone/>
              <a:defRPr sz="1763" b="1"/>
            </a:lvl7pPr>
            <a:lvl8pPr marL="3526367" indent="0">
              <a:buNone/>
              <a:defRPr sz="1763" b="1"/>
            </a:lvl8pPr>
            <a:lvl9pPr marL="4030133" indent="0">
              <a:buNone/>
              <a:defRPr sz="1763" b="1"/>
            </a:lvl9pPr>
          </a:lstStyle>
          <a:p>
            <a:pPr lvl="0"/>
            <a:r>
              <a:rPr kumimoji="0" lang="en-US" sz="2644" b="1" i="0" u="none" strike="noStrike" kern="1200" cap="none" spc="0" normalizeH="0" baseline="0" noProof="0">
                <a:uLnTx/>
                <a:uFillTx/>
              </a:rPr>
              <a:t>Click to edit Master text styles</a:t>
            </a:r>
          </a:p>
        </p:txBody>
      </p:sp>
      <p:sp>
        <p:nvSpPr>
          <p:cNvPr id="4" name="Content Placeholder 3"/>
          <p:cNvSpPr>
            <a:spLocks noGrp="1"/>
          </p:cNvSpPr>
          <p:nvPr>
            <p:ph sz="half" idx="2"/>
          </p:nvPr>
        </p:nvSpPr>
        <p:spPr>
          <a:xfrm>
            <a:off x="377825" y="3391194"/>
            <a:ext cx="3338766" cy="6161082"/>
          </a:xfrm>
        </p:spPr>
        <p:txBody>
          <a:bodyPr/>
          <a:lstStyle>
            <a:lvl1pPr>
              <a:defRPr sz="2644"/>
            </a:lvl1pPr>
            <a:lvl2pPr>
              <a:defRPr sz="2204"/>
            </a:lvl2pPr>
            <a:lvl3pPr>
              <a:defRPr sz="1983"/>
            </a:lvl3pPr>
            <a:lvl4pPr>
              <a:defRPr sz="1763"/>
            </a:lvl4pPr>
            <a:lvl5pPr>
              <a:defRPr sz="1763"/>
            </a:lvl5pPr>
            <a:lvl6pPr>
              <a:defRPr sz="1763"/>
            </a:lvl6pPr>
            <a:lvl7pPr>
              <a:defRPr sz="1763"/>
            </a:lvl7pPr>
            <a:lvl8pPr>
              <a:defRPr sz="1763"/>
            </a:lvl8pPr>
            <a:lvl9pPr>
              <a:defRPr sz="1763"/>
            </a:lvl9pPr>
          </a:lstStyle>
          <a:p>
            <a:pPr lvl="0"/>
            <a:r>
              <a:rPr kumimoji="0" lang="en-US" sz="2644" b="0" i="0" u="none" strike="noStrike" kern="1200" cap="none" spc="0" normalizeH="0" baseline="0" noProof="0">
                <a:uLnTx/>
                <a:uFillTx/>
              </a:rPr>
              <a:t>Click to edit Master text styles</a:t>
            </a:r>
          </a:p>
          <a:p>
            <a:pPr lvl="1"/>
            <a:r>
              <a:rPr kumimoji="0" lang="en-US" sz="2204" b="0" i="0" u="none" strike="noStrike" kern="1200" cap="none" spc="0" normalizeH="0" baseline="0" noProof="0">
                <a:uLnTx/>
                <a:uFillTx/>
              </a:rPr>
              <a:t>Second level</a:t>
            </a:r>
          </a:p>
          <a:p>
            <a:pPr lvl="2"/>
            <a:r>
              <a:rPr kumimoji="0" lang="en-US" sz="1983" b="0" i="0" u="none" strike="noStrike" kern="1200" cap="none" spc="0" normalizeH="0" baseline="0" noProof="0">
                <a:uLnTx/>
                <a:uFillTx/>
              </a:rPr>
              <a:t>Third level</a:t>
            </a:r>
          </a:p>
          <a:p>
            <a:pPr lvl="3"/>
            <a:r>
              <a:rPr kumimoji="0" lang="en-US" sz="1763" b="0" i="0" u="none" strike="noStrike" kern="1200" cap="none" spc="0" normalizeH="0" baseline="0" noProof="0">
                <a:uLnTx/>
                <a:uFillTx/>
              </a:rPr>
              <a:t>Fourth level</a:t>
            </a:r>
          </a:p>
          <a:p>
            <a:pPr lvl="4"/>
            <a:r>
              <a:rPr kumimoji="0" lang="en-US" sz="1763" b="0" i="0" u="none" strike="noStrike" kern="1200" cap="none" spc="0" normalizeH="0" baseline="0" noProof="0">
                <a:uLnTx/>
                <a:uFillTx/>
              </a:rPr>
              <a:t>Fifth level</a:t>
            </a:r>
            <a:endParaRPr kumimoji="0" lang="en-US" sz="1763" b="0" i="0" u="none" strike="noStrike" kern="1200" cap="none" spc="0" normalizeH="0" baseline="0" noProof="0">
              <a:uLnTx/>
              <a:uFillTx/>
            </a:endParaRPr>
          </a:p>
        </p:txBody>
      </p:sp>
      <p:sp>
        <p:nvSpPr>
          <p:cNvPr id="5" name="Text Placeholder 4"/>
          <p:cNvSpPr>
            <a:spLocks noGrp="1"/>
          </p:cNvSpPr>
          <p:nvPr>
            <p:ph type="body" sz="quarter" idx="3"/>
          </p:nvPr>
        </p:nvSpPr>
        <p:spPr>
          <a:xfrm>
            <a:off x="3838597" y="2393638"/>
            <a:ext cx="3340078" cy="997555"/>
          </a:xfrm>
        </p:spPr>
        <p:txBody>
          <a:bodyPr anchor="b"/>
          <a:lstStyle>
            <a:lvl1pPr marL="0" indent="0">
              <a:buNone/>
              <a:defRPr sz="2644" b="1"/>
            </a:lvl1pPr>
            <a:lvl2pPr marL="503767" indent="0">
              <a:buNone/>
              <a:defRPr sz="2204" b="1"/>
            </a:lvl2pPr>
            <a:lvl3pPr marL="1007533" indent="0">
              <a:buNone/>
              <a:defRPr sz="1983" b="1"/>
            </a:lvl3pPr>
            <a:lvl4pPr marL="1511300" indent="0">
              <a:buNone/>
              <a:defRPr sz="1763" b="1"/>
            </a:lvl4pPr>
            <a:lvl5pPr marL="2015067" indent="0">
              <a:buNone/>
              <a:defRPr sz="1763" b="1"/>
            </a:lvl5pPr>
            <a:lvl6pPr marL="2518833" indent="0">
              <a:buNone/>
              <a:defRPr sz="1763" b="1"/>
            </a:lvl6pPr>
            <a:lvl7pPr marL="3022600" indent="0">
              <a:buNone/>
              <a:defRPr sz="1763" b="1"/>
            </a:lvl7pPr>
            <a:lvl8pPr marL="3526367" indent="0">
              <a:buNone/>
              <a:defRPr sz="1763" b="1"/>
            </a:lvl8pPr>
            <a:lvl9pPr marL="4030133" indent="0">
              <a:buNone/>
              <a:defRPr sz="1763" b="1"/>
            </a:lvl9pPr>
          </a:lstStyle>
          <a:p>
            <a:pPr lvl="0"/>
            <a:r>
              <a:rPr kumimoji="0" lang="en-US" sz="2644" b="1" i="0" u="none" strike="noStrike" kern="1200" cap="none" spc="0" normalizeH="0" baseline="0" noProof="0">
                <a:uLnTx/>
                <a:uFillTx/>
              </a:rPr>
              <a:t>Click to edit Master text styles</a:t>
            </a:r>
          </a:p>
        </p:txBody>
      </p:sp>
      <p:sp>
        <p:nvSpPr>
          <p:cNvPr id="6" name="Content Placeholder 5"/>
          <p:cNvSpPr>
            <a:spLocks noGrp="1"/>
          </p:cNvSpPr>
          <p:nvPr>
            <p:ph sz="quarter" idx="4"/>
          </p:nvPr>
        </p:nvSpPr>
        <p:spPr>
          <a:xfrm>
            <a:off x="3838597" y="3391194"/>
            <a:ext cx="3340078" cy="6161082"/>
          </a:xfrm>
        </p:spPr>
        <p:txBody>
          <a:bodyPr/>
          <a:lstStyle>
            <a:lvl1pPr>
              <a:defRPr sz="2644"/>
            </a:lvl1pPr>
            <a:lvl2pPr>
              <a:defRPr sz="2204"/>
            </a:lvl2pPr>
            <a:lvl3pPr>
              <a:defRPr sz="1983"/>
            </a:lvl3pPr>
            <a:lvl4pPr>
              <a:defRPr sz="1763"/>
            </a:lvl4pPr>
            <a:lvl5pPr>
              <a:defRPr sz="1763"/>
            </a:lvl5pPr>
            <a:lvl6pPr>
              <a:defRPr sz="1763"/>
            </a:lvl6pPr>
            <a:lvl7pPr>
              <a:defRPr sz="1763"/>
            </a:lvl7pPr>
            <a:lvl8pPr>
              <a:defRPr sz="1763"/>
            </a:lvl8pPr>
            <a:lvl9pPr>
              <a:defRPr sz="1763"/>
            </a:lvl9pPr>
          </a:lstStyle>
          <a:p>
            <a:pPr lvl="0"/>
            <a:r>
              <a:rPr kumimoji="0" lang="en-US" sz="2644" b="0" i="0" u="none" strike="noStrike" kern="1200" cap="none" spc="0" normalizeH="0" baseline="0" noProof="0">
                <a:uLnTx/>
                <a:uFillTx/>
              </a:rPr>
              <a:t>Click to edit Master text styles</a:t>
            </a:r>
          </a:p>
          <a:p>
            <a:pPr lvl="1"/>
            <a:r>
              <a:rPr kumimoji="0" lang="en-US" sz="2204" b="0" i="0" u="none" strike="noStrike" kern="1200" cap="none" spc="0" normalizeH="0" baseline="0" noProof="0">
                <a:uLnTx/>
                <a:uFillTx/>
              </a:rPr>
              <a:t>Second level</a:t>
            </a:r>
          </a:p>
          <a:p>
            <a:pPr lvl="2"/>
            <a:r>
              <a:rPr kumimoji="0" lang="en-US" sz="1983" b="0" i="0" u="none" strike="noStrike" kern="1200" cap="none" spc="0" normalizeH="0" baseline="0" noProof="0">
                <a:uLnTx/>
                <a:uFillTx/>
              </a:rPr>
              <a:t>Third level</a:t>
            </a:r>
          </a:p>
          <a:p>
            <a:pPr lvl="3"/>
            <a:r>
              <a:rPr kumimoji="0" lang="en-US" sz="1763" b="0" i="0" u="none" strike="noStrike" kern="1200" cap="none" spc="0" normalizeH="0" baseline="0" noProof="0">
                <a:uLnTx/>
                <a:uFillTx/>
              </a:rPr>
              <a:t>Fourth level</a:t>
            </a:r>
          </a:p>
          <a:p>
            <a:pPr lvl="4"/>
            <a:r>
              <a:rPr kumimoji="0" lang="en-US" sz="1763" b="0" i="0" u="none" strike="noStrike" kern="1200" cap="none" spc="0" normalizeH="0" baseline="0" noProof="0">
                <a:uLnTx/>
                <a:uFillTx/>
              </a:rPr>
              <a:t>Fifth level</a:t>
            </a:r>
            <a:endParaRPr kumimoji="0" lang="en-US" sz="1763" b="0" i="0" u="none" strike="noStrike" kern="1200" cap="none" spc="0" normalizeH="0" baseline="0" noProof="0">
              <a:uLnTx/>
              <a:uFillTx/>
            </a:endParaRPr>
          </a:p>
        </p:txBody>
      </p:sp>
      <p:sp>
        <p:nvSpPr>
          <p:cNvPr id="7"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8"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9"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377825" y="428232"/>
            <a:ext cx="6800850" cy="1782233"/>
          </a:xfrm>
        </p:spPr>
        <p:txBody>
          <a:body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4"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5"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3"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4"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377825" y="425756"/>
            <a:ext cx="2486037" cy="1811937"/>
          </a:xfrm>
        </p:spPr>
        <p:txBody>
          <a:bodyPr anchor="b"/>
          <a:lstStyle>
            <a:lvl1pPr algn="l">
              <a:defRPr sz="2204" b="1"/>
            </a:lvl1pPr>
          </a:lstStyle>
          <a:p>
            <a:r>
              <a:rPr kumimoji="0" lang="en-US" sz="2204" b="1" i="0" u="none" strike="noStrike" kern="1200" cap="none" spc="0" normalizeH="0" baseline="0" noProof="0">
                <a:uLnTx/>
                <a:uFillTx/>
              </a:rPr>
              <a:t>Click to edit Master title style</a:t>
            </a:r>
            <a:endParaRPr kumimoji="0" lang="en-US" sz="2204" b="1" i="0" u="none" strike="noStrike" kern="1200" cap="none" spc="0" normalizeH="0" baseline="0" noProof="0">
              <a:uLnTx/>
              <a:uFillTx/>
            </a:endParaRPr>
          </a:p>
        </p:txBody>
      </p:sp>
      <p:sp>
        <p:nvSpPr>
          <p:cNvPr id="3" name="Content Placeholder 2"/>
          <p:cNvSpPr>
            <a:spLocks noGrp="1"/>
          </p:cNvSpPr>
          <p:nvPr>
            <p:ph idx="1"/>
          </p:nvPr>
        </p:nvSpPr>
        <p:spPr>
          <a:xfrm>
            <a:off x="2954381" y="425756"/>
            <a:ext cx="4224294" cy="9126520"/>
          </a:xfrm>
        </p:spPr>
        <p:txBody>
          <a:bodyPr/>
          <a:lstStyle>
            <a:lvl1pPr>
              <a:defRPr sz="3526"/>
            </a:lvl1pPr>
            <a:lvl2pPr>
              <a:defRPr sz="3085"/>
            </a:lvl2pPr>
            <a:lvl3pPr>
              <a:defRPr sz="2644"/>
            </a:lvl3pPr>
            <a:lvl4pPr>
              <a:defRPr sz="2204"/>
            </a:lvl4pPr>
            <a:lvl5pPr>
              <a:defRPr sz="2204"/>
            </a:lvl5pPr>
            <a:lvl6pPr>
              <a:defRPr sz="2204"/>
            </a:lvl6pPr>
            <a:lvl7pPr>
              <a:defRPr sz="2204"/>
            </a:lvl7pPr>
            <a:lvl8pPr>
              <a:defRPr sz="2204"/>
            </a:lvl8pPr>
            <a:lvl9pPr>
              <a:defRPr sz="2204"/>
            </a:lvl9pPr>
          </a:lstStyle>
          <a:p>
            <a:pPr lvl="0"/>
            <a:r>
              <a:rPr kumimoji="0" lang="en-US" sz="3526" b="0" i="0" u="none" strike="noStrike" kern="1200" cap="none" spc="0" normalizeH="0" baseline="0" noProof="0">
                <a:uLnTx/>
                <a:uFillTx/>
              </a:rPr>
              <a:t>Click to edit Master text styles</a:t>
            </a:r>
          </a:p>
          <a:p>
            <a:pPr lvl="1"/>
            <a:r>
              <a:rPr kumimoji="0" lang="en-US" sz="3085" b="0" i="0" u="none" strike="noStrike" kern="1200" cap="none" spc="0" normalizeH="0" baseline="0" noProof="0">
                <a:uLnTx/>
                <a:uFillTx/>
              </a:rPr>
              <a:t>Second level</a:t>
            </a:r>
          </a:p>
          <a:p>
            <a:pPr lvl="2"/>
            <a:r>
              <a:rPr kumimoji="0" lang="en-US" sz="2644" b="0" i="0" u="none" strike="noStrike" kern="1200" cap="none" spc="0" normalizeH="0" baseline="0" noProof="0">
                <a:uLnTx/>
                <a:uFillTx/>
              </a:rPr>
              <a:t>Third level</a:t>
            </a:r>
          </a:p>
          <a:p>
            <a:pPr lvl="3"/>
            <a:r>
              <a:rPr kumimoji="0" lang="en-US" sz="2204" b="0" i="0" u="none" strike="noStrike" kern="1200" cap="none" spc="0" normalizeH="0" baseline="0" noProof="0">
                <a:uLnTx/>
                <a:uFillTx/>
              </a:rPr>
              <a:t>Fourth level</a:t>
            </a:r>
          </a:p>
          <a:p>
            <a:pPr lvl="4"/>
            <a:r>
              <a:rPr kumimoji="0" lang="en-US" sz="2204" b="0" i="0" u="none" strike="noStrike" kern="1200" cap="none" spc="0" normalizeH="0" baseline="0" noProof="0">
                <a:uLnTx/>
                <a:uFillTx/>
              </a:rPr>
              <a:t>Fifth level</a:t>
            </a:r>
            <a:endParaRPr kumimoji="0" lang="en-US" sz="2204" b="0" i="0" u="none" strike="noStrike" kern="1200" cap="none" spc="0" normalizeH="0" baseline="0" noProof="0">
              <a:uLnTx/>
              <a:uFillTx/>
            </a:endParaRPr>
          </a:p>
        </p:txBody>
      </p:sp>
      <p:sp>
        <p:nvSpPr>
          <p:cNvPr id="4" name="Text Placeholder 3"/>
          <p:cNvSpPr>
            <a:spLocks noGrp="1"/>
          </p:cNvSpPr>
          <p:nvPr>
            <p:ph type="body" sz="half" idx="2"/>
          </p:nvPr>
        </p:nvSpPr>
        <p:spPr>
          <a:xfrm>
            <a:off x="377825" y="2237693"/>
            <a:ext cx="2486037" cy="7314584"/>
          </a:xfrm>
        </p:spPr>
        <p:txBody>
          <a:bodyPr/>
          <a:lstStyle>
            <a:lvl1pPr marL="0" indent="0">
              <a:buNone/>
              <a:defRPr sz="1543"/>
            </a:lvl1pPr>
            <a:lvl2pPr marL="503767" indent="0">
              <a:buNone/>
              <a:defRPr sz="1322"/>
            </a:lvl2pPr>
            <a:lvl3pPr marL="1007533" indent="0">
              <a:buNone/>
              <a:defRPr sz="1102"/>
            </a:lvl3pPr>
            <a:lvl4pPr marL="1511300" indent="0">
              <a:buNone/>
              <a:defRPr sz="992"/>
            </a:lvl4pPr>
            <a:lvl5pPr marL="2015067" indent="0">
              <a:buNone/>
              <a:defRPr sz="992"/>
            </a:lvl5pPr>
            <a:lvl6pPr marL="2518833" indent="0">
              <a:buNone/>
              <a:defRPr sz="992"/>
            </a:lvl6pPr>
            <a:lvl7pPr marL="3022600" indent="0">
              <a:buNone/>
              <a:defRPr sz="992"/>
            </a:lvl7pPr>
            <a:lvl8pPr marL="3526367" indent="0">
              <a:buNone/>
              <a:defRPr sz="992"/>
            </a:lvl8pPr>
            <a:lvl9pPr marL="4030133" indent="0">
              <a:buNone/>
              <a:defRPr sz="992"/>
            </a:lvl9pPr>
          </a:lstStyle>
          <a:p>
            <a:pPr lvl="0"/>
            <a:r>
              <a:rPr kumimoji="0" lang="en-US" sz="1543" b="0" i="0" u="none" strike="noStrike" kern="1200" cap="none" spc="0" normalizeH="0" baseline="0" noProof="0">
                <a:uLnTx/>
                <a:uFillTx/>
              </a:rPr>
              <a:t>Click to edit Master text styles</a:t>
            </a:r>
          </a:p>
        </p:txBody>
      </p:sp>
      <p:sp>
        <p:nvSpPr>
          <p:cNvPr id="5"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6"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7"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C9B9A20E-EABC-434F-AABB-E403BE699EF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481127" y="7485380"/>
            <a:ext cx="4533900" cy="883692"/>
          </a:xfrm>
        </p:spPr>
        <p:txBody>
          <a:bodyPr anchor="b"/>
          <a:lstStyle>
            <a:lvl1pPr algn="l">
              <a:defRPr sz="2204" b="1"/>
            </a:lvl1pPr>
          </a:lstStyle>
          <a:p>
            <a:r>
              <a:rPr kumimoji="0" lang="en-US" sz="2204" b="1" i="0" u="none" strike="noStrike" kern="1200" cap="none" spc="0" normalizeH="0" baseline="0" noProof="0">
                <a:uLnTx/>
                <a:uFillTx/>
              </a:rPr>
              <a:t>Click to edit Master title style</a:t>
            </a:r>
            <a:endParaRPr kumimoji="0" lang="en-US" sz="2204" b="1" i="0" u="none" strike="noStrike" kern="1200" cap="none" spc="0" normalizeH="0" baseline="0" noProof="0">
              <a:uLnTx/>
              <a:uFillTx/>
            </a:endParaRPr>
          </a:p>
        </p:txBody>
      </p:sp>
      <p:sp>
        <p:nvSpPr>
          <p:cNvPr id="3" name="Picture Placeholder 2"/>
          <p:cNvSpPr>
            <a:spLocks noGrp="1"/>
          </p:cNvSpPr>
          <p:nvPr>
            <p:ph type="pic" idx="1"/>
          </p:nvPr>
        </p:nvSpPr>
        <p:spPr>
          <a:xfrm>
            <a:off x="1481127" y="955475"/>
            <a:ext cx="4533900" cy="6416040"/>
          </a:xfrm>
        </p:spPr>
        <p:txBody>
          <a:bodyPr/>
          <a:lstStyle>
            <a:lvl1pPr marL="0" indent="0">
              <a:buNone/>
              <a:defRPr sz="3526"/>
            </a:lvl1pPr>
            <a:lvl2pPr marL="503767" indent="0">
              <a:buNone/>
              <a:defRPr sz="3085"/>
            </a:lvl2pPr>
            <a:lvl3pPr marL="1007533" indent="0">
              <a:buNone/>
              <a:defRPr sz="2644"/>
            </a:lvl3pPr>
            <a:lvl4pPr marL="1511300" indent="0">
              <a:buNone/>
              <a:defRPr sz="2204"/>
            </a:lvl4pPr>
            <a:lvl5pPr marL="2015067" indent="0">
              <a:buNone/>
              <a:defRPr sz="2204"/>
            </a:lvl5pPr>
            <a:lvl6pPr marL="2518833" indent="0">
              <a:buNone/>
              <a:defRPr sz="2204"/>
            </a:lvl6pPr>
            <a:lvl7pPr marL="3022600" indent="0">
              <a:buNone/>
              <a:defRPr sz="2204"/>
            </a:lvl7pPr>
            <a:lvl8pPr marL="3526367" indent="0">
              <a:buNone/>
              <a:defRPr sz="2204"/>
            </a:lvl8pPr>
            <a:lvl9pPr marL="4030133" indent="0">
              <a:buNone/>
              <a:defRPr sz="2204"/>
            </a:lvl9pPr>
          </a:lstStyle>
          <a:p>
            <a:endParaRPr kumimoji="0" lang="en-US" sz="3526" b="0" i="0" u="none" strike="noStrike" kern="1200" cap="none" spc="0" normalizeH="0" baseline="0" noProof="0">
              <a:uLnTx/>
              <a:uFillTx/>
            </a:endParaRPr>
          </a:p>
        </p:txBody>
      </p:sp>
      <p:sp>
        <p:nvSpPr>
          <p:cNvPr id="4" name="Text Placeholder 3"/>
          <p:cNvSpPr>
            <a:spLocks noGrp="1"/>
          </p:cNvSpPr>
          <p:nvPr>
            <p:ph type="body" sz="half" idx="2"/>
          </p:nvPr>
        </p:nvSpPr>
        <p:spPr>
          <a:xfrm>
            <a:off x="1481127" y="8369071"/>
            <a:ext cx="4533900" cy="1254988"/>
          </a:xfrm>
        </p:spPr>
        <p:txBody>
          <a:bodyPr/>
          <a:lstStyle>
            <a:lvl1pPr marL="0" indent="0">
              <a:buNone/>
              <a:defRPr sz="1543"/>
            </a:lvl1pPr>
            <a:lvl2pPr marL="503767" indent="0">
              <a:buNone/>
              <a:defRPr sz="1322"/>
            </a:lvl2pPr>
            <a:lvl3pPr marL="1007533" indent="0">
              <a:buNone/>
              <a:defRPr sz="1102"/>
            </a:lvl3pPr>
            <a:lvl4pPr marL="1511300" indent="0">
              <a:buNone/>
              <a:defRPr sz="992"/>
            </a:lvl4pPr>
            <a:lvl5pPr marL="2015067" indent="0">
              <a:buNone/>
              <a:defRPr sz="992"/>
            </a:lvl5pPr>
            <a:lvl6pPr marL="2518833" indent="0">
              <a:buNone/>
              <a:defRPr sz="992"/>
            </a:lvl6pPr>
            <a:lvl7pPr marL="3022600" indent="0">
              <a:buNone/>
              <a:defRPr sz="992"/>
            </a:lvl7pPr>
            <a:lvl8pPr marL="3526367" indent="0">
              <a:buNone/>
              <a:defRPr sz="992"/>
            </a:lvl8pPr>
            <a:lvl9pPr marL="4030133" indent="0">
              <a:buNone/>
              <a:defRPr sz="992"/>
            </a:lvl9pPr>
          </a:lstStyle>
          <a:p>
            <a:pPr lvl="0"/>
            <a:r>
              <a:rPr kumimoji="0" lang="en-US" sz="1543" b="0" i="0" u="none" strike="noStrike" kern="1200" cap="none" spc="0" normalizeH="0" baseline="0" noProof="0">
                <a:uLnTx/>
                <a:uFillTx/>
              </a:rPr>
              <a:t>Click to edit Master text styles</a:t>
            </a:r>
          </a:p>
        </p:txBody>
      </p:sp>
      <p:sp>
        <p:nvSpPr>
          <p:cNvPr id="5"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6"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7"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377825" y="428232"/>
            <a:ext cx="6800850" cy="1782233"/>
          </a:xfrm>
        </p:spPr>
        <p:txBody>
          <a:bodyPr/>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Vertical Text Placeholder 2"/>
          <p:cNvSpPr>
            <a:spLocks noGrp="1"/>
          </p:cNvSpPr>
          <p:nvPr>
            <p:ph type="body" orient="vert" idx="1"/>
          </p:nvPr>
        </p:nvSpPr>
        <p:spPr>
          <a:xfrm>
            <a:off x="377825" y="2495128"/>
            <a:ext cx="6800850" cy="7057149"/>
          </a:xfrm>
        </p:spPr>
        <p:txBody>
          <a:bodyPr vert="eaVert"/>
          <a:lstStyle/>
          <a:p>
            <a:pPr lvl="0"/>
            <a:r>
              <a:rPr kumimoji="0" lang="en-US" sz="3526" b="0" i="0" u="none" strike="noStrike" kern="1200" cap="none" spc="0" normalizeH="0" baseline="0" noProof="0">
                <a:uLnTx/>
                <a:uFillTx/>
              </a:rPr>
              <a:t>Click to edit Master text styles</a:t>
            </a:r>
          </a:p>
          <a:p>
            <a:pPr lvl="1"/>
            <a:r>
              <a:rPr kumimoji="0" lang="en-US" sz="3085" b="0" i="0" u="none" strike="noStrike" kern="1200" cap="none" spc="0" normalizeH="0" baseline="0" noProof="0">
                <a:uLnTx/>
                <a:uFillTx/>
              </a:rPr>
              <a:t>Second level</a:t>
            </a:r>
          </a:p>
          <a:p>
            <a:pPr lvl="2"/>
            <a:r>
              <a:rPr kumimoji="0" lang="en-US" sz="2644" b="0" i="0" u="none" strike="noStrike" kern="1200" cap="none" spc="0" normalizeH="0" baseline="0" noProof="0">
                <a:uLnTx/>
                <a:uFillTx/>
              </a:rPr>
              <a:t>Third level</a:t>
            </a:r>
          </a:p>
          <a:p>
            <a:pPr lvl="3"/>
            <a:r>
              <a:rPr kumimoji="0" lang="en-US" sz="2204" b="0" i="0" u="none" strike="noStrike" kern="1200" cap="none" spc="0" normalizeH="0" baseline="0" noProof="0">
                <a:uLnTx/>
                <a:uFillTx/>
              </a:rPr>
              <a:t>Fourth level</a:t>
            </a:r>
          </a:p>
          <a:p>
            <a:pPr lvl="4"/>
            <a:r>
              <a:rPr kumimoji="0" lang="en-US" sz="2204" b="0" i="0" u="none" strike="noStrike" kern="1200" cap="none" spc="0" normalizeH="0" baseline="0" noProof="0">
                <a:uLnTx/>
                <a:uFillTx/>
              </a:rPr>
              <a:t>Fifth level</a:t>
            </a:r>
            <a:endParaRPr kumimoji="0" lang="en-US" sz="2204" b="0" i="0" u="none" strike="noStrike" kern="1200" cap="none" spc="0" normalizeH="0" baseline="0" noProof="0">
              <a:uLnTx/>
              <a:uFillTx/>
            </a:endParaRPr>
          </a:p>
        </p:txBody>
      </p:sp>
      <p:sp>
        <p:nvSpPr>
          <p:cNvPr id="4"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5"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6"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4108846" y="571802"/>
            <a:ext cx="1275160" cy="12163743"/>
          </a:xfrm>
        </p:spPr>
        <p:txBody>
          <a:bodyPr vert="eaVert"/>
          <a:lstStyle/>
          <a:p>
            <a:r>
              <a:rPr kumimoji="0" lang="en-US" sz="4848" b="0" i="0" u="none" strike="noStrike" kern="1200" cap="none" spc="0" normalizeH="0" baseline="0" noProof="0">
                <a:uLnTx/>
                <a:uFillTx/>
              </a:rPr>
              <a:t>Click to edit Master title style</a:t>
            </a:r>
            <a:endParaRPr kumimoji="0" lang="en-US" sz="4848" b="0" i="0" u="none" strike="noStrike" kern="1200" cap="none" spc="0" normalizeH="0" baseline="0" noProof="0">
              <a:uLnTx/>
              <a:uFillTx/>
            </a:endParaRPr>
          </a:p>
        </p:txBody>
      </p:sp>
      <p:sp>
        <p:nvSpPr>
          <p:cNvPr id="3" name="Vertical Text Placeholder 2"/>
          <p:cNvSpPr>
            <a:spLocks noGrp="1"/>
          </p:cNvSpPr>
          <p:nvPr>
            <p:ph type="body" orient="vert" idx="1"/>
          </p:nvPr>
        </p:nvSpPr>
        <p:spPr>
          <a:xfrm>
            <a:off x="283369" y="571802"/>
            <a:ext cx="3699537" cy="12163743"/>
          </a:xfrm>
        </p:spPr>
        <p:txBody>
          <a:bodyPr vert="eaVert"/>
          <a:lstStyle/>
          <a:p>
            <a:pPr lvl="0"/>
            <a:r>
              <a:rPr kumimoji="0" lang="en-US" sz="3526" b="0" i="0" u="none" strike="noStrike" kern="1200" cap="none" spc="0" normalizeH="0" baseline="0" noProof="0">
                <a:uLnTx/>
                <a:uFillTx/>
              </a:rPr>
              <a:t>Click to edit Master text styles</a:t>
            </a:r>
          </a:p>
          <a:p>
            <a:pPr lvl="1"/>
            <a:r>
              <a:rPr kumimoji="0" lang="en-US" sz="3085" b="0" i="0" u="none" strike="noStrike" kern="1200" cap="none" spc="0" normalizeH="0" baseline="0" noProof="0">
                <a:uLnTx/>
                <a:uFillTx/>
              </a:rPr>
              <a:t>Second level</a:t>
            </a:r>
          </a:p>
          <a:p>
            <a:pPr lvl="2"/>
            <a:r>
              <a:rPr kumimoji="0" lang="en-US" sz="2644" b="0" i="0" u="none" strike="noStrike" kern="1200" cap="none" spc="0" normalizeH="0" baseline="0" noProof="0">
                <a:uLnTx/>
                <a:uFillTx/>
              </a:rPr>
              <a:t>Third level</a:t>
            </a:r>
          </a:p>
          <a:p>
            <a:pPr lvl="3"/>
            <a:r>
              <a:rPr kumimoji="0" lang="en-US" sz="2204" b="0" i="0" u="none" strike="noStrike" kern="1200" cap="none" spc="0" normalizeH="0" baseline="0" noProof="0">
                <a:uLnTx/>
                <a:uFillTx/>
              </a:rPr>
              <a:t>Fourth level</a:t>
            </a:r>
          </a:p>
          <a:p>
            <a:pPr lvl="4"/>
            <a:r>
              <a:rPr kumimoji="0" lang="en-US" sz="2204" b="0" i="0" u="none" strike="noStrike" kern="1200" cap="none" spc="0" normalizeH="0" baseline="0" noProof="0">
                <a:uLnTx/>
                <a:uFillTx/>
              </a:rPr>
              <a:t>Fifth level</a:t>
            </a:r>
            <a:endParaRPr kumimoji="0" lang="en-US" sz="2204" b="0" i="0" u="none" strike="noStrike" kern="1200" cap="none" spc="0" normalizeH="0" baseline="0" noProof="0">
              <a:uLnTx/>
              <a:uFillTx/>
            </a:endParaRPr>
          </a:p>
        </p:txBody>
      </p:sp>
      <p:sp>
        <p:nvSpPr>
          <p:cNvPr id="4" name="Date Placeholder 3" title=""/>
          <p:cNvSpPr>
            <a:spLocks noGrp="1"/>
          </p:cNvSpPr>
          <p:nvPr>
            <p:ph type="dt" sz="half" idx="10"/>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5" name="Footer Placeholder 4" title=""/>
          <p:cNvSpPr>
            <a:spLocks noGrp="1"/>
          </p:cNvSpPr>
          <p:nvPr>
            <p:ph type="ftr" sz="quarter" idx="11"/>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6" name="Slide Number Placeholder 5"/>
          <p:cNvSpPr>
            <a:spLocks noGrp="1"/>
          </p:cNvSpPr>
          <p:nvPr>
            <p:ph type="sldNum" sz="quarter" idx="12"/>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algn="r" defTabSz="1007533" rtl="0" eaLnBrk="1" latinLnBrk="0" hangingPunct="1">
              <a:defRPr sz="1322" kern="1200">
                <a:solidFill>
                  <a:schemeClr val="tx1">
                    <a:tint val="75000"/>
                  </a:schemeClr>
                </a:solidFill>
                <a:latin typeface="+mn-lt"/>
                <a:ea typeface="+mn-ea"/>
                <a:cs typeface="+mn-cs"/>
              </a:defRPr>
            </a:lvl1pPr>
            <a:lvl2pPr marL="503767" algn="l" defTabSz="1007533" rtl="0" eaLnBrk="1" latinLnBrk="0" hangingPunct="1">
              <a:defRPr sz="1983" kern="1200">
                <a:solidFill>
                  <a:schemeClr val="tx1"/>
                </a:solidFill>
                <a:latin typeface="+mn-lt"/>
                <a:ea typeface="+mn-ea"/>
                <a:cs typeface="+mn-cs"/>
              </a:defRPr>
            </a:lvl2pPr>
            <a:lvl3pPr marL="1007533" algn="l" defTabSz="1007533" rtl="0" eaLnBrk="1" latinLnBrk="0" hangingPunct="1">
              <a:defRPr sz="1983" kern="1200">
                <a:solidFill>
                  <a:schemeClr val="tx1"/>
                </a:solidFill>
                <a:latin typeface="+mn-lt"/>
                <a:ea typeface="+mn-ea"/>
                <a:cs typeface="+mn-cs"/>
              </a:defRPr>
            </a:lvl3pPr>
            <a:lvl4pPr marL="1511300" algn="l" defTabSz="1007533" rtl="0" eaLnBrk="1" latinLnBrk="0" hangingPunct="1">
              <a:defRPr sz="1983" kern="1200">
                <a:solidFill>
                  <a:schemeClr val="tx1"/>
                </a:solidFill>
                <a:latin typeface="+mn-lt"/>
                <a:ea typeface="+mn-ea"/>
                <a:cs typeface="+mn-cs"/>
              </a:defRPr>
            </a:lvl4pPr>
            <a:lvl5pPr marL="2015067"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Slide">
    <p:spTree>
      <p:nvGrpSpPr>
        <p:cNvPr id="1" name=""/>
        <p:cNvGrpSpPr/>
        <p:nvPr/>
      </p:nvGrpSpPr>
      <p:grpSpPr>
        <a:xfrm>
          <a:off x="0" y="0"/>
          <a:ext cx="0" cy="0"/>
        </a:xfrm>
      </p:grpSpPr>
      <p:sp>
        <p:nvSpPr>
          <p:cNvPr id="2" name="Holder 2"/>
          <p:cNvSpPr>
            <a:spLocks noGrp="1"/>
          </p:cNvSpPr>
          <p:nvPr>
            <p:ph type="ctrTitle"/>
          </p:nvPr>
        </p:nvSpPr>
        <p:spPr>
          <a:xfrm>
            <a:off x="566738" y="3314954"/>
            <a:ext cx="6423025" cy="29163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49" cy="29163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79" cy="291638"/>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291638"/>
          </a:xfrm>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440680" y="9944862"/>
            <a:ext cx="1737995" cy="291638"/>
          </a:xfrm>
        </p:spPr>
        <p:txBody>
          <a:bodyPr lIns="0" tIns="0" rIns="0" bIns="0"/>
          <a:lstStyle>
            <a:lvl1pPr algn="r">
              <a:defRPr>
                <a:solidFill>
                  <a:schemeClr val="tx1">
                    <a:tint val="75000"/>
                  </a:schemeClr>
                </a:solidFill>
              </a:defRPr>
            </a:lvl1pPr>
          </a:lstStyle>
          <a:p>
            <a:fld id="{B6F15528-21DE-4FAA-801E-634DDDAF4B2B}" type="slidenum">
              <a:t>0</a:t>
            </a:fld>
            <a:endParaRPr/>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Holder 2"/>
          <p:cNvSpPr>
            <a:spLocks noGrp="1"/>
          </p:cNvSpPr>
          <p:nvPr>
            <p:ph type="title"/>
          </p:nvPr>
        </p:nvSpPr>
        <p:spPr>
          <a:xfrm>
            <a:off x="377825" y="427735"/>
            <a:ext cx="6800849" cy="291638"/>
          </a:xfrm>
        </p:spPr>
        <p:txBody>
          <a:bodyPr lIns="0" tIns="0" rIns="0" bIns="0"/>
          <a:lstStyle>
            <a:lvl1pPr>
              <a:defRPr/>
            </a:lvl1pPr>
          </a:lstStyle>
          <a:p>
            <a:endParaRPr/>
          </a:p>
        </p:txBody>
      </p:sp>
      <p:sp>
        <p:nvSpPr>
          <p:cNvPr id="3" name="Holder 3"/>
          <p:cNvSpPr>
            <a:spLocks noGrp="1"/>
          </p:cNvSpPr>
          <p:nvPr>
            <p:ph type="body" idx="1"/>
          </p:nvPr>
        </p:nvSpPr>
        <p:spPr>
          <a:xfrm>
            <a:off x="377825" y="2459482"/>
            <a:ext cx="6800849" cy="291638"/>
          </a:xfrm>
        </p:spPr>
        <p:txBody>
          <a:bodyPr lIns="0" tIns="0" rIns="0" bIns="0"/>
          <a:lstStyle>
            <a:lvl1pPr>
              <a:defRPr/>
            </a:lvl1pPr>
          </a:lstStyle>
          <a:p>
            <a:endParaRPr/>
          </a:p>
        </p:txBody>
      </p:sp>
      <p:sp>
        <p:nvSpPr>
          <p:cNvPr id="4" name="Holder 4"/>
          <p:cNvSpPr>
            <a:spLocks noGrp="1"/>
          </p:cNvSpPr>
          <p:nvPr>
            <p:ph type="ftr" sz="quarter" idx="5"/>
          </p:nvPr>
        </p:nvSpPr>
        <p:spPr>
          <a:xfrm>
            <a:off x="2569210" y="9944862"/>
            <a:ext cx="2418079" cy="291638"/>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291638"/>
          </a:xfrm>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440680" y="9944862"/>
            <a:ext cx="1737995" cy="291638"/>
          </a:xfrm>
        </p:spPr>
        <p:txBody>
          <a:bodyPr lIns="0" tIns="0" rIns="0" bIns="0"/>
          <a:lstStyle>
            <a:lvl1pPr algn="r">
              <a:defRPr>
                <a:solidFill>
                  <a:schemeClr val="tx1">
                    <a:tint val="75000"/>
                  </a:schemeClr>
                </a:solidFill>
              </a:defRPr>
            </a:lvl1pPr>
          </a:lstStyle>
          <a:p>
            <a:fld id="{B6F15528-21DE-4FAA-801E-634DDDAF4B2B}" type="slidenum">
              <a:t>0</a:t>
            </a:fld>
            <a:endParaRPr/>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wo Content">
    <p:spTree>
      <p:nvGrpSpPr>
        <p:cNvPr id="1" name=""/>
        <p:cNvGrpSpPr/>
        <p:nvPr/>
      </p:nvGrpSpPr>
      <p:grpSpPr>
        <a:xfrm>
          <a:off x="0" y="0"/>
          <a:ext cx="0" cy="0"/>
        </a:xfrm>
      </p:grpSpPr>
      <p:sp>
        <p:nvSpPr>
          <p:cNvPr id="2" name="Holder 2"/>
          <p:cNvSpPr>
            <a:spLocks noGrp="1"/>
          </p:cNvSpPr>
          <p:nvPr>
            <p:ph type="title"/>
          </p:nvPr>
        </p:nvSpPr>
        <p:spPr>
          <a:xfrm>
            <a:off x="377825" y="427735"/>
            <a:ext cx="6800849" cy="291638"/>
          </a:xfrm>
        </p:spPr>
        <p:txBody>
          <a:bodyPr lIns="0" tIns="0" rIns="0" bIns="0"/>
          <a:lstStyle>
            <a:lvl1pPr>
              <a:defRPr/>
            </a:lvl1pPr>
          </a:lstStyle>
          <a:p>
            <a:endParaRPr/>
          </a:p>
        </p:txBody>
      </p:sp>
      <p:sp>
        <p:nvSpPr>
          <p:cNvPr id="3" name="Holder 3"/>
          <p:cNvSpPr>
            <a:spLocks noGrp="1"/>
          </p:cNvSpPr>
          <p:nvPr>
            <p:ph sz="half" idx="2"/>
          </p:nvPr>
        </p:nvSpPr>
        <p:spPr>
          <a:xfrm>
            <a:off x="377825" y="2459482"/>
            <a:ext cx="3287078" cy="29163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8" cy="29163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569210" y="9944862"/>
            <a:ext cx="2418079" cy="291638"/>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77825" y="9944862"/>
            <a:ext cx="1737995" cy="291638"/>
          </a:xfrm>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a:xfrm>
            <a:off x="5440680" y="9944862"/>
            <a:ext cx="1737995" cy="291638"/>
          </a:xfrm>
        </p:spPr>
        <p:txBody>
          <a:bodyPr lIns="0" tIns="0" rIns="0" bIns="0"/>
          <a:lstStyle>
            <a:lvl1pPr algn="r">
              <a:defRPr>
                <a:solidFill>
                  <a:schemeClr val="tx1">
                    <a:tint val="75000"/>
                  </a:schemeClr>
                </a:solidFill>
              </a:defRPr>
            </a:lvl1pPr>
          </a:lstStyle>
          <a:p>
            <a:fld id="{B6F15528-21DE-4FAA-801E-634DDDAF4B2B}" type="slidenum">
              <a:t>0</a:t>
            </a:fld>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2" name="Holder 2"/>
          <p:cNvSpPr>
            <a:spLocks noGrp="1"/>
          </p:cNvSpPr>
          <p:nvPr>
            <p:ph type="title"/>
          </p:nvPr>
        </p:nvSpPr>
        <p:spPr>
          <a:xfrm>
            <a:off x="377825" y="427735"/>
            <a:ext cx="6800849" cy="291638"/>
          </a:xfrm>
        </p:spPr>
        <p:txBody>
          <a:bodyPr lIns="0" tIns="0" rIns="0" bIns="0"/>
          <a:lstStyle>
            <a:lvl1pPr>
              <a:defRPr/>
            </a:lvl1pPr>
          </a:lstStyle>
          <a:p>
            <a:endParaRPr/>
          </a:p>
        </p:txBody>
      </p:sp>
      <p:sp>
        <p:nvSpPr>
          <p:cNvPr id="3" name="Holder 3"/>
          <p:cNvSpPr>
            <a:spLocks noGrp="1"/>
          </p:cNvSpPr>
          <p:nvPr>
            <p:ph type="ftr" sz="quarter" idx="5"/>
          </p:nvPr>
        </p:nvSpPr>
        <p:spPr>
          <a:xfrm>
            <a:off x="2569210" y="9944862"/>
            <a:ext cx="2418079" cy="291638"/>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77825" y="9944862"/>
            <a:ext cx="1737995" cy="291638"/>
          </a:xfrm>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a:xfrm>
            <a:off x="5440680" y="9944862"/>
            <a:ext cx="1737995" cy="291638"/>
          </a:xfrm>
        </p:spPr>
        <p:txBody>
          <a:bodyPr lIns="0" tIns="0" rIns="0" bIns="0"/>
          <a:lstStyle>
            <a:lvl1pPr algn="r">
              <a:defRPr>
                <a:solidFill>
                  <a:schemeClr val="tx1">
                    <a:tint val="75000"/>
                  </a:schemeClr>
                </a:solidFill>
              </a:defRPr>
            </a:lvl1pPr>
          </a:lstStyle>
          <a:p>
            <a:fld id="{B6F15528-21DE-4FAA-801E-634DDDAF4B2B}" type="slidenum">
              <a:t>0</a:t>
            </a:fld>
            <a:endParaRPr/>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2" name="Holder 2"/>
          <p:cNvSpPr>
            <a:spLocks noGrp="1"/>
          </p:cNvSpPr>
          <p:nvPr>
            <p:ph type="ftr" sz="quarter" idx="5"/>
          </p:nvPr>
        </p:nvSpPr>
        <p:spPr>
          <a:xfrm>
            <a:off x="2569210" y="9944862"/>
            <a:ext cx="2418079" cy="291638"/>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77825" y="9944862"/>
            <a:ext cx="1737995" cy="291638"/>
          </a:xfrm>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a:xfrm>
            <a:off x="5440680" y="9944862"/>
            <a:ext cx="1737995" cy="291638"/>
          </a:xfrm>
        </p:spPr>
        <p:txBody>
          <a:bodyPr lIns="0" tIns="0" rIns="0" bIns="0"/>
          <a:lstStyle>
            <a:lvl1pPr algn="r">
              <a:defRPr>
                <a:solidFill>
                  <a:schemeClr val="tx1">
                    <a:tint val="75000"/>
                  </a:schemeClr>
                </a:solidFill>
              </a:defRPr>
            </a:lvl1pPr>
          </a:lstStyle>
          <a:p>
            <a:fld id="{B6F15528-21DE-4FAA-801E-634DDDAF4B2B}" type="slidenum">
              <a:t>0</a:t>
            </a:fld>
            <a:endParaRP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566738" y="1750055"/>
            <a:ext cx="6423025" cy="3722888"/>
          </a:xfrm>
        </p:spPr>
        <p:txBody>
          <a:bodyPr anchor="b"/>
          <a:lstStyle>
            <a:lvl1pPr algn="ctr">
              <a:defRPr sz="4958"/>
            </a:lvl1pPr>
          </a:lstStyle>
          <a:p>
            <a:r>
              <a:rPr lang="en-US"/>
              <a:t>Click to edit Master title style</a:t>
            </a:r>
            <a:endParaRPr lang="en-US"/>
          </a:p>
        </p:txBody>
      </p:sp>
      <p:sp>
        <p:nvSpPr>
          <p:cNvPr id="3" name="Subtitle 2"/>
          <p:cNvSpPr>
            <a:spLocks noGrp="1"/>
          </p:cNvSpPr>
          <p:nvPr>
            <p:ph type="subTitle" idx="1"/>
          </p:nvPr>
        </p:nvSpPr>
        <p:spPr>
          <a:xfrm>
            <a:off x="944562" y="5616511"/>
            <a:ext cx="5667375" cy="2581763"/>
          </a:xfrm>
        </p:spPr>
        <p:txBody>
          <a:bodyPr/>
          <a:lstStyle>
            <a:lvl1pPr marL="0" indent="0" algn="ctr">
              <a:buNone/>
              <a:defRPr sz="1983"/>
            </a:lvl1pPr>
            <a:lvl2pPr marL="377825" indent="0" algn="ctr">
              <a:buNone/>
              <a:defRPr sz="1653"/>
            </a:lvl2pPr>
            <a:lvl3pPr marL="755650" indent="0" algn="ctr">
              <a:buNone/>
              <a:defRPr sz="1488"/>
            </a:lvl3pPr>
            <a:lvl4pPr marL="1133475" indent="0" algn="ctr">
              <a:buNone/>
              <a:defRPr sz="1322"/>
            </a:lvl4pPr>
            <a:lvl5pPr marL="1511300" indent="0" algn="ctr">
              <a:buNone/>
              <a:defRPr sz="1322"/>
            </a:lvl5pPr>
            <a:lvl6pPr marL="1889125" indent="0" algn="ctr">
              <a:buNone/>
              <a:defRPr sz="1322"/>
            </a:lvl6pPr>
            <a:lvl7pPr marL="2266950" indent="0" algn="ctr">
              <a:buNone/>
              <a:defRPr sz="1322"/>
            </a:lvl7pPr>
            <a:lvl8pPr marL="2644775" indent="0" algn="ctr">
              <a:buNone/>
              <a:defRPr sz="1322"/>
            </a:lvl8pPr>
            <a:lvl9pPr marL="3022600" indent="0" algn="ctr">
              <a:buNone/>
              <a:defRPr sz="1322"/>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1597899620"/>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3332839870"/>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AAB491F6-F769-4996-954A-99A7BBE09B5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515574" y="2665927"/>
            <a:ext cx="6517481" cy="4448156"/>
          </a:xfrm>
        </p:spPr>
        <p:txBody>
          <a:bodyPr anchor="b"/>
          <a:lstStyle>
            <a:lvl1pPr>
              <a:defRPr sz="4958"/>
            </a:lvl1pPr>
          </a:lstStyle>
          <a:p>
            <a:r>
              <a:rPr lang="en-US"/>
              <a:t>Click to edit Master title style</a:t>
            </a:r>
            <a:endParaRPr lang="en-US"/>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25" indent="0">
              <a:buNone/>
              <a:defRPr sz="1653">
                <a:solidFill>
                  <a:schemeClr val="tx1">
                    <a:tint val="75000"/>
                  </a:schemeClr>
                </a:solidFill>
              </a:defRPr>
            </a:lvl2pPr>
            <a:lvl3pPr marL="755650" indent="0">
              <a:buNone/>
              <a:defRPr sz="1488">
                <a:solidFill>
                  <a:schemeClr val="tx1">
                    <a:tint val="75000"/>
                  </a:schemeClr>
                </a:solidFill>
              </a:defRPr>
            </a:lvl3pPr>
            <a:lvl4pPr marL="1133475" indent="0">
              <a:buNone/>
              <a:defRPr sz="1322">
                <a:solidFill>
                  <a:schemeClr val="tx1">
                    <a:tint val="75000"/>
                  </a:schemeClr>
                </a:solidFill>
              </a:defRPr>
            </a:lvl4pPr>
            <a:lvl5pPr marL="1511300" indent="0">
              <a:buNone/>
              <a:defRPr sz="1322">
                <a:solidFill>
                  <a:schemeClr val="tx1">
                    <a:tint val="75000"/>
                  </a:schemeClr>
                </a:solidFill>
              </a:defRPr>
            </a:lvl5pPr>
            <a:lvl6pPr marL="1889125" indent="0">
              <a:buNone/>
              <a:defRPr sz="1322">
                <a:solidFill>
                  <a:schemeClr val="tx1">
                    <a:tint val="75000"/>
                  </a:schemeClr>
                </a:solidFill>
              </a:defRPr>
            </a:lvl6pPr>
            <a:lvl7pPr marL="2266950" indent="0">
              <a:buNone/>
              <a:defRPr sz="1322">
                <a:solidFill>
                  <a:schemeClr val="tx1">
                    <a:tint val="75000"/>
                  </a:schemeClr>
                </a:solidFill>
              </a:defRPr>
            </a:lvl7pPr>
            <a:lvl8pPr marL="2644775" indent="0">
              <a:buNone/>
              <a:defRPr sz="1322">
                <a:solidFill>
                  <a:schemeClr val="tx1">
                    <a:tint val="75000"/>
                  </a:schemeClr>
                </a:solidFill>
              </a:defRPr>
            </a:lvl8pPr>
            <a:lvl9pPr marL="3022600" indent="0">
              <a:buNone/>
              <a:defRPr sz="13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2311906708"/>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19510" y="2846623"/>
            <a:ext cx="3211512"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3825479" y="2846623"/>
            <a:ext cx="3211512"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2922821225"/>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520494" y="569328"/>
            <a:ext cx="6517481" cy="2066896"/>
          </a:xfrm>
        </p:spPr>
        <p:txBody>
          <a:bodyPr/>
          <a:lstStyle/>
          <a:p>
            <a:r>
              <a:rPr lang="en-US"/>
              <a:t>Click to edit Master title style</a:t>
            </a:r>
            <a:endParaRPr lang="en-US"/>
          </a:p>
        </p:txBody>
      </p:sp>
      <p:sp>
        <p:nvSpPr>
          <p:cNvPr id="3" name="Text Placeholder 2"/>
          <p:cNvSpPr>
            <a:spLocks noGrp="1"/>
          </p:cNvSpPr>
          <p:nvPr>
            <p:ph type="body" idx="1"/>
          </p:nvPr>
        </p:nvSpPr>
        <p:spPr>
          <a:xfrm>
            <a:off x="520494" y="2621369"/>
            <a:ext cx="3196753" cy="1284692"/>
          </a:xfrm>
        </p:spPr>
        <p:txBody>
          <a:bodyPr anchor="b"/>
          <a:lstStyle>
            <a:lvl1pPr marL="0" indent="0">
              <a:buNone/>
              <a:defRPr sz="1983" b="1"/>
            </a:lvl1pPr>
            <a:lvl2pPr marL="377825" indent="0">
              <a:buNone/>
              <a:defRPr sz="1653" b="1"/>
            </a:lvl2pPr>
            <a:lvl3pPr marL="755650" indent="0">
              <a:buNone/>
              <a:defRPr sz="1488" b="1"/>
            </a:lvl3pPr>
            <a:lvl4pPr marL="1133475" indent="0">
              <a:buNone/>
              <a:defRPr sz="1322" b="1"/>
            </a:lvl4pPr>
            <a:lvl5pPr marL="1511300" indent="0">
              <a:buNone/>
              <a:defRPr sz="1322" b="1"/>
            </a:lvl5pPr>
            <a:lvl6pPr marL="1889125" indent="0">
              <a:buNone/>
              <a:defRPr sz="1322" b="1"/>
            </a:lvl6pPr>
            <a:lvl7pPr marL="2266950" indent="0">
              <a:buNone/>
              <a:defRPr sz="1322" b="1"/>
            </a:lvl7pPr>
            <a:lvl8pPr marL="2644775" indent="0">
              <a:buNone/>
              <a:defRPr sz="1322" b="1"/>
            </a:lvl8pPr>
            <a:lvl9pPr marL="3022600" indent="0">
              <a:buNone/>
              <a:defRPr sz="1322" b="1"/>
            </a:lvl9pPr>
          </a:lstStyle>
          <a:p>
            <a:pPr lvl="0"/>
            <a:r>
              <a:rPr lang="en-US"/>
              <a:t>Click to edit Master text styles</a:t>
            </a:r>
          </a:p>
        </p:txBody>
      </p:sp>
      <p:sp>
        <p:nvSpPr>
          <p:cNvPr id="4" name="Content Placeholder 3"/>
          <p:cNvSpPr>
            <a:spLocks noGrp="1"/>
          </p:cNvSpPr>
          <p:nvPr>
            <p:ph sz="half" idx="2"/>
          </p:nvPr>
        </p:nvSpPr>
        <p:spPr>
          <a:xfrm>
            <a:off x="520494" y="3906061"/>
            <a:ext cx="31967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3825479" y="2621369"/>
            <a:ext cx="3212496" cy="1284692"/>
          </a:xfrm>
        </p:spPr>
        <p:txBody>
          <a:bodyPr anchor="b"/>
          <a:lstStyle>
            <a:lvl1pPr marL="0" indent="0">
              <a:buNone/>
              <a:defRPr sz="1983" b="1"/>
            </a:lvl1pPr>
            <a:lvl2pPr marL="377825" indent="0">
              <a:buNone/>
              <a:defRPr sz="1653" b="1"/>
            </a:lvl2pPr>
            <a:lvl3pPr marL="755650" indent="0">
              <a:buNone/>
              <a:defRPr sz="1488" b="1"/>
            </a:lvl3pPr>
            <a:lvl4pPr marL="1133475" indent="0">
              <a:buNone/>
              <a:defRPr sz="1322" b="1"/>
            </a:lvl4pPr>
            <a:lvl5pPr marL="1511300" indent="0">
              <a:buNone/>
              <a:defRPr sz="1322" b="1"/>
            </a:lvl5pPr>
            <a:lvl6pPr marL="1889125" indent="0">
              <a:buNone/>
              <a:defRPr sz="1322" b="1"/>
            </a:lvl6pPr>
            <a:lvl7pPr marL="2266950" indent="0">
              <a:buNone/>
              <a:defRPr sz="1322" b="1"/>
            </a:lvl7pPr>
            <a:lvl8pPr marL="2644775" indent="0">
              <a:buNone/>
              <a:defRPr sz="1322" b="1"/>
            </a:lvl8pPr>
            <a:lvl9pPr marL="3022600"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825479" y="3906061"/>
            <a:ext cx="3212496"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96324F9-DF4B-4483-9B6F-63C120CE2485}"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603366297"/>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96324F9-DF4B-4483-9B6F-63C120CE2485}"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357902572"/>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96324F9-DF4B-4483-9B6F-63C120CE2485}"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1405994894"/>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a:t>Click to edit Master title style</a:t>
            </a:r>
            <a:endParaRPr lang="en-US"/>
          </a:p>
        </p:txBody>
      </p:sp>
      <p:sp>
        <p:nvSpPr>
          <p:cNvPr id="3" name="Content Placeholder 2"/>
          <p:cNvSpPr>
            <a:spLocks noGrp="1"/>
          </p:cNvSpPr>
          <p:nvPr>
            <p:ph idx="1"/>
          </p:nvPr>
        </p:nvSpPr>
        <p:spPr>
          <a:xfrm>
            <a:off x="3212496" y="1539654"/>
            <a:ext cx="3825479"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25" indent="0">
              <a:buNone/>
              <a:defRPr sz="1157"/>
            </a:lvl2pPr>
            <a:lvl3pPr marL="755650" indent="0">
              <a:buNone/>
              <a:defRPr sz="992"/>
            </a:lvl3pPr>
            <a:lvl4pPr marL="1133475" indent="0">
              <a:buNone/>
              <a:defRPr sz="826"/>
            </a:lvl4pPr>
            <a:lvl5pPr marL="1511300" indent="0">
              <a:buNone/>
              <a:defRPr sz="826"/>
            </a:lvl5pPr>
            <a:lvl6pPr marL="1889125" indent="0">
              <a:buNone/>
              <a:defRPr sz="826"/>
            </a:lvl6pPr>
            <a:lvl7pPr marL="2266950" indent="0">
              <a:buNone/>
              <a:defRPr sz="826"/>
            </a:lvl7pPr>
            <a:lvl8pPr marL="2644775" indent="0">
              <a:buNone/>
              <a:defRPr sz="826"/>
            </a:lvl8pPr>
            <a:lvl9pPr marL="3022600"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3173425290"/>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a:t>Click to edit Master title style</a:t>
            </a:r>
            <a:endParaRPr lang="en-US"/>
          </a:p>
        </p:txBody>
      </p:sp>
      <p:sp>
        <p:nvSpPr>
          <p:cNvPr id="3" name="Picture Placeholder 2"/>
          <p:cNvSpPr>
            <a:spLocks noGrp="1" noChangeAspect="1"/>
          </p:cNvSpPr>
          <p:nvPr>
            <p:ph type="pic" idx="1"/>
          </p:nvPr>
        </p:nvSpPr>
        <p:spPr>
          <a:xfrm>
            <a:off x="3212496" y="1539654"/>
            <a:ext cx="3825479" cy="7599245"/>
          </a:xfrm>
        </p:spPr>
        <p:txBody>
          <a:bodyPr anchor="t"/>
          <a:lstStyle>
            <a:lvl1pPr marL="0" indent="0">
              <a:buNone/>
              <a:defRPr sz="2644"/>
            </a:lvl1pPr>
            <a:lvl2pPr marL="377825" indent="0">
              <a:buNone/>
              <a:defRPr sz="2314"/>
            </a:lvl2pPr>
            <a:lvl3pPr marL="755650" indent="0">
              <a:buNone/>
              <a:defRPr sz="1983"/>
            </a:lvl3pPr>
            <a:lvl4pPr marL="1133475" indent="0">
              <a:buNone/>
              <a:defRPr sz="1653"/>
            </a:lvl4pPr>
            <a:lvl5pPr marL="1511300" indent="0">
              <a:buNone/>
              <a:defRPr sz="1653"/>
            </a:lvl5pPr>
            <a:lvl6pPr marL="1889125" indent="0">
              <a:buNone/>
              <a:defRPr sz="1653"/>
            </a:lvl6pPr>
            <a:lvl7pPr marL="2266950" indent="0">
              <a:buNone/>
              <a:defRPr sz="1653"/>
            </a:lvl7pPr>
            <a:lvl8pPr marL="2644775" indent="0">
              <a:buNone/>
              <a:defRPr sz="1653"/>
            </a:lvl8pPr>
            <a:lvl9pPr marL="3022600" indent="0">
              <a:buNone/>
              <a:defRPr sz="1653"/>
            </a:lvl9pPr>
          </a:lstStyle>
          <a:p>
            <a:r>
              <a:rPr lang="en-US"/>
              <a:t>Click icon to add picture</a:t>
            </a:r>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25" indent="0">
              <a:buNone/>
              <a:defRPr sz="1157"/>
            </a:lvl2pPr>
            <a:lvl3pPr marL="755650" indent="0">
              <a:buNone/>
              <a:defRPr sz="992"/>
            </a:lvl3pPr>
            <a:lvl4pPr marL="1133475" indent="0">
              <a:buNone/>
              <a:defRPr sz="826"/>
            </a:lvl4pPr>
            <a:lvl5pPr marL="1511300" indent="0">
              <a:buNone/>
              <a:defRPr sz="826"/>
            </a:lvl5pPr>
            <a:lvl6pPr marL="1889125" indent="0">
              <a:buNone/>
              <a:defRPr sz="826"/>
            </a:lvl6pPr>
            <a:lvl7pPr marL="2266950" indent="0">
              <a:buNone/>
              <a:defRPr sz="826"/>
            </a:lvl7pPr>
            <a:lvl8pPr marL="2644775" indent="0">
              <a:buNone/>
              <a:defRPr sz="826"/>
            </a:lvl8pPr>
            <a:lvl9pPr marL="3022600"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287386353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3698094241"/>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5407621" y="569325"/>
            <a:ext cx="1629370" cy="90621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a:p>
        </p:txBody>
      </p:sp>
    </p:spTree>
    <p:extLst>
      <p:ext uri="{BB962C8B-B14F-4D97-AF65-F5344CB8AC3E}">
        <p14:creationId xmlns:p14="http://schemas.microsoft.com/office/powerpoint/2010/main" val="3471319817"/>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566738" y="1750055"/>
            <a:ext cx="6423025" cy="3722888"/>
          </a:xfrm>
        </p:spPr>
        <p:txBody>
          <a:bodyPr anchor="b"/>
          <a:lstStyle>
            <a:lvl1pPr algn="ctr">
              <a:defRPr sz="4858"/>
            </a:lvl1pPr>
          </a:lstStyle>
          <a:p>
            <a:r>
              <a:rPr lang="en-US"/>
              <a:t>Click to edit Master title style</a:t>
            </a:r>
            <a:endParaRPr lang="en-US"/>
          </a:p>
        </p:txBody>
      </p:sp>
      <p:sp>
        <p:nvSpPr>
          <p:cNvPr id="3" name="Subtitle 2"/>
          <p:cNvSpPr>
            <a:spLocks noGrp="1"/>
          </p:cNvSpPr>
          <p:nvPr>
            <p:ph type="subTitle" idx="1"/>
          </p:nvPr>
        </p:nvSpPr>
        <p:spPr>
          <a:xfrm>
            <a:off x="944562" y="5616512"/>
            <a:ext cx="5667375" cy="2581762"/>
          </a:xfrm>
        </p:spPr>
        <p:txBody>
          <a:bodyPr/>
          <a:lstStyle>
            <a:lvl1pPr marL="0" indent="0" algn="ctr">
              <a:buNone/>
              <a:defRPr sz="1943"/>
            </a:lvl1pPr>
            <a:lvl2pPr marL="370156" indent="0" algn="ctr">
              <a:buNone/>
              <a:defRPr sz="1619"/>
            </a:lvl2pPr>
            <a:lvl3pPr marL="740312" indent="0" algn="ctr">
              <a:buNone/>
              <a:defRPr sz="1457"/>
            </a:lvl3pPr>
            <a:lvl4pPr marL="1110468" indent="0" algn="ctr">
              <a:buNone/>
              <a:defRPr sz="1295"/>
            </a:lvl4pPr>
            <a:lvl5pPr marL="1480625" indent="0" algn="ctr">
              <a:buNone/>
              <a:defRPr sz="1295"/>
            </a:lvl5pPr>
            <a:lvl6pPr marL="1850781" indent="0" algn="ctr">
              <a:buNone/>
              <a:defRPr sz="1295"/>
            </a:lvl6pPr>
            <a:lvl7pPr marL="2220937" indent="0" algn="ctr">
              <a:buNone/>
              <a:defRPr sz="1295"/>
            </a:lvl7pPr>
            <a:lvl8pPr marL="2591093" indent="0" algn="ctr">
              <a:buNone/>
              <a:defRPr sz="1295"/>
            </a:lvl8pPr>
            <a:lvl9pPr marL="2961249" indent="0" algn="ctr">
              <a:buNone/>
              <a:defRPr sz="1295"/>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688D8A5-AD1C-4EF3-A4C0-37AA8D4A03B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973455482"/>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756D9F6F-F68C-4208-A5A5-4C9B1BA3BD18}"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688D8A5-AD1C-4EF3-A4C0-37AA8D4A03B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1425206515"/>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515574" y="2665928"/>
            <a:ext cx="6517481" cy="4448157"/>
          </a:xfrm>
        </p:spPr>
        <p:txBody>
          <a:bodyPr anchor="b"/>
          <a:lstStyle>
            <a:lvl1pPr>
              <a:defRPr sz="4858"/>
            </a:lvl1pPr>
          </a:lstStyle>
          <a:p>
            <a:r>
              <a:rPr lang="en-US"/>
              <a:t>Click to edit Master title style</a:t>
            </a:r>
            <a:endParaRPr lang="en-US"/>
          </a:p>
        </p:txBody>
      </p:sp>
      <p:sp>
        <p:nvSpPr>
          <p:cNvPr id="3" name="Text Placeholder 2"/>
          <p:cNvSpPr>
            <a:spLocks noGrp="1"/>
          </p:cNvSpPr>
          <p:nvPr>
            <p:ph type="body" idx="1"/>
          </p:nvPr>
        </p:nvSpPr>
        <p:spPr>
          <a:xfrm>
            <a:off x="515574" y="7156165"/>
            <a:ext cx="6517481" cy="2339181"/>
          </a:xfrm>
        </p:spPr>
        <p:txBody>
          <a:bodyPr/>
          <a:lstStyle>
            <a:lvl1pPr marL="0" indent="0">
              <a:buNone/>
              <a:defRPr sz="1943">
                <a:solidFill>
                  <a:schemeClr val="tx1"/>
                </a:solidFill>
              </a:defRPr>
            </a:lvl1pPr>
            <a:lvl2pPr marL="370156" indent="0">
              <a:buNone/>
              <a:defRPr sz="1619">
                <a:solidFill>
                  <a:schemeClr val="tx1">
                    <a:tint val="75000"/>
                  </a:schemeClr>
                </a:solidFill>
              </a:defRPr>
            </a:lvl2pPr>
            <a:lvl3pPr marL="740312" indent="0">
              <a:buNone/>
              <a:defRPr sz="1457">
                <a:solidFill>
                  <a:schemeClr val="tx1">
                    <a:tint val="75000"/>
                  </a:schemeClr>
                </a:solidFill>
              </a:defRPr>
            </a:lvl3pPr>
            <a:lvl4pPr marL="1110468" indent="0">
              <a:buNone/>
              <a:defRPr sz="1295">
                <a:solidFill>
                  <a:schemeClr val="tx1">
                    <a:tint val="75000"/>
                  </a:schemeClr>
                </a:solidFill>
              </a:defRPr>
            </a:lvl4pPr>
            <a:lvl5pPr marL="1480625" indent="0">
              <a:buNone/>
              <a:defRPr sz="1295">
                <a:solidFill>
                  <a:schemeClr val="tx1">
                    <a:tint val="75000"/>
                  </a:schemeClr>
                </a:solidFill>
              </a:defRPr>
            </a:lvl5pPr>
            <a:lvl6pPr marL="1850781" indent="0">
              <a:buNone/>
              <a:defRPr sz="1295">
                <a:solidFill>
                  <a:schemeClr val="tx1">
                    <a:tint val="75000"/>
                  </a:schemeClr>
                </a:solidFill>
              </a:defRPr>
            </a:lvl6pPr>
            <a:lvl7pPr marL="2220937" indent="0">
              <a:buNone/>
              <a:defRPr sz="1295">
                <a:solidFill>
                  <a:schemeClr val="tx1">
                    <a:tint val="75000"/>
                  </a:schemeClr>
                </a:solidFill>
              </a:defRPr>
            </a:lvl7pPr>
            <a:lvl8pPr marL="2591093" indent="0">
              <a:buNone/>
              <a:defRPr sz="1295">
                <a:solidFill>
                  <a:schemeClr val="tx1">
                    <a:tint val="75000"/>
                  </a:schemeClr>
                </a:solidFill>
              </a:defRPr>
            </a:lvl8pPr>
            <a:lvl9pPr marL="2961249" indent="0">
              <a:buNone/>
              <a:defRPr sz="12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8D8A5-AD1C-4EF3-A4C0-37AA8D4A03B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1201592491"/>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19510" y="2846623"/>
            <a:ext cx="3211512"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3825479" y="2846623"/>
            <a:ext cx="3211512"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688D8A5-AD1C-4EF3-A4C0-37AA8D4A03B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533353456"/>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520494" y="569327"/>
            <a:ext cx="6517481" cy="2066896"/>
          </a:xfrm>
        </p:spPr>
        <p:txBody>
          <a:bodyPr/>
          <a:lstStyle/>
          <a:p>
            <a:r>
              <a:rPr lang="en-US"/>
              <a:t>Click to edit Master title style</a:t>
            </a:r>
            <a:endParaRPr lang="en-US"/>
          </a:p>
        </p:txBody>
      </p:sp>
      <p:sp>
        <p:nvSpPr>
          <p:cNvPr id="3" name="Text Placeholder 2"/>
          <p:cNvSpPr>
            <a:spLocks noGrp="1"/>
          </p:cNvSpPr>
          <p:nvPr>
            <p:ph type="body" idx="1"/>
          </p:nvPr>
        </p:nvSpPr>
        <p:spPr>
          <a:xfrm>
            <a:off x="520494" y="2621370"/>
            <a:ext cx="3196753" cy="1284692"/>
          </a:xfrm>
        </p:spPr>
        <p:txBody>
          <a:bodyPr anchor="b"/>
          <a:lstStyle>
            <a:lvl1pPr marL="0" indent="0">
              <a:buNone/>
              <a:defRPr sz="1943" b="1"/>
            </a:lvl1pPr>
            <a:lvl2pPr marL="370156" indent="0">
              <a:buNone/>
              <a:defRPr sz="1619" b="1"/>
            </a:lvl2pPr>
            <a:lvl3pPr marL="740312" indent="0">
              <a:buNone/>
              <a:defRPr sz="1457" b="1"/>
            </a:lvl3pPr>
            <a:lvl4pPr marL="1110468" indent="0">
              <a:buNone/>
              <a:defRPr sz="1295" b="1"/>
            </a:lvl4pPr>
            <a:lvl5pPr marL="1480625" indent="0">
              <a:buNone/>
              <a:defRPr sz="1295" b="1"/>
            </a:lvl5pPr>
            <a:lvl6pPr marL="1850781" indent="0">
              <a:buNone/>
              <a:defRPr sz="1295" b="1"/>
            </a:lvl6pPr>
            <a:lvl7pPr marL="2220937" indent="0">
              <a:buNone/>
              <a:defRPr sz="1295" b="1"/>
            </a:lvl7pPr>
            <a:lvl8pPr marL="2591093" indent="0">
              <a:buNone/>
              <a:defRPr sz="1295" b="1"/>
            </a:lvl8pPr>
            <a:lvl9pPr marL="2961249" indent="0">
              <a:buNone/>
              <a:defRPr sz="1295" b="1"/>
            </a:lvl9pPr>
          </a:lstStyle>
          <a:p>
            <a:pPr lvl="0"/>
            <a:r>
              <a:rPr lang="en-US"/>
              <a:t>Click to edit Master text styles</a:t>
            </a:r>
          </a:p>
        </p:txBody>
      </p:sp>
      <p:sp>
        <p:nvSpPr>
          <p:cNvPr id="4" name="Content Placeholder 3"/>
          <p:cNvSpPr>
            <a:spLocks noGrp="1"/>
          </p:cNvSpPr>
          <p:nvPr>
            <p:ph sz="half" idx="2"/>
          </p:nvPr>
        </p:nvSpPr>
        <p:spPr>
          <a:xfrm>
            <a:off x="520494" y="3906061"/>
            <a:ext cx="31967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3825479" y="2621370"/>
            <a:ext cx="3212496" cy="1284692"/>
          </a:xfrm>
        </p:spPr>
        <p:txBody>
          <a:bodyPr anchor="b"/>
          <a:lstStyle>
            <a:lvl1pPr marL="0" indent="0">
              <a:buNone/>
              <a:defRPr sz="1943" b="1"/>
            </a:lvl1pPr>
            <a:lvl2pPr marL="370156" indent="0">
              <a:buNone/>
              <a:defRPr sz="1619" b="1"/>
            </a:lvl2pPr>
            <a:lvl3pPr marL="740312" indent="0">
              <a:buNone/>
              <a:defRPr sz="1457" b="1"/>
            </a:lvl3pPr>
            <a:lvl4pPr marL="1110468" indent="0">
              <a:buNone/>
              <a:defRPr sz="1295" b="1"/>
            </a:lvl4pPr>
            <a:lvl5pPr marL="1480625" indent="0">
              <a:buNone/>
              <a:defRPr sz="1295" b="1"/>
            </a:lvl5pPr>
            <a:lvl6pPr marL="1850781" indent="0">
              <a:buNone/>
              <a:defRPr sz="1295" b="1"/>
            </a:lvl6pPr>
            <a:lvl7pPr marL="2220937" indent="0">
              <a:buNone/>
              <a:defRPr sz="1295" b="1"/>
            </a:lvl7pPr>
            <a:lvl8pPr marL="2591093" indent="0">
              <a:buNone/>
              <a:defRPr sz="1295" b="1"/>
            </a:lvl8pPr>
            <a:lvl9pPr marL="2961249" indent="0">
              <a:buNone/>
              <a:defRPr sz="1295" b="1"/>
            </a:lvl9pPr>
          </a:lstStyle>
          <a:p>
            <a:pPr lvl="0"/>
            <a:r>
              <a:rPr lang="en-US"/>
              <a:t>Click to edit Master text styles</a:t>
            </a:r>
          </a:p>
        </p:txBody>
      </p:sp>
      <p:sp>
        <p:nvSpPr>
          <p:cNvPr id="6" name="Content Placeholder 5"/>
          <p:cNvSpPr>
            <a:spLocks noGrp="1"/>
          </p:cNvSpPr>
          <p:nvPr>
            <p:ph sz="quarter" idx="4"/>
          </p:nvPr>
        </p:nvSpPr>
        <p:spPr>
          <a:xfrm>
            <a:off x="3825479" y="3906061"/>
            <a:ext cx="3212496"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3688D8A5-AD1C-4EF3-A4C0-37AA8D4A03BD}"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925582795"/>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688D8A5-AD1C-4EF3-A4C0-37AA8D4A03BD}"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3693906090"/>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688D8A5-AD1C-4EF3-A4C0-37AA8D4A03BD}"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3470667151"/>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520494" y="712893"/>
            <a:ext cx="2437168" cy="2495127"/>
          </a:xfrm>
        </p:spPr>
        <p:txBody>
          <a:bodyPr anchor="b"/>
          <a:lstStyle>
            <a:lvl1pPr>
              <a:defRPr sz="2591"/>
            </a:lvl1pPr>
          </a:lstStyle>
          <a:p>
            <a:r>
              <a:rPr lang="en-US"/>
              <a:t>Click to edit Master title style</a:t>
            </a:r>
            <a:endParaRPr lang="en-US"/>
          </a:p>
        </p:txBody>
      </p:sp>
      <p:sp>
        <p:nvSpPr>
          <p:cNvPr id="3" name="Content Placeholder 2"/>
          <p:cNvSpPr>
            <a:spLocks noGrp="1"/>
          </p:cNvSpPr>
          <p:nvPr>
            <p:ph idx="1"/>
          </p:nvPr>
        </p:nvSpPr>
        <p:spPr>
          <a:xfrm>
            <a:off x="3212496" y="1539654"/>
            <a:ext cx="3825479" cy="7599245"/>
          </a:xfrm>
        </p:spPr>
        <p:txBody>
          <a:bodyPr/>
          <a:lstStyle>
            <a:lvl1pPr>
              <a:defRPr sz="2591"/>
            </a:lvl1pPr>
            <a:lvl2pPr>
              <a:defRPr sz="2267"/>
            </a:lvl2pPr>
            <a:lvl3pPr>
              <a:defRPr sz="1943"/>
            </a:lvl3pPr>
            <a:lvl4pPr>
              <a:defRPr sz="1619"/>
            </a:lvl4pPr>
            <a:lvl5pPr>
              <a:defRPr sz="1619"/>
            </a:lvl5pPr>
            <a:lvl6pPr>
              <a:defRPr sz="1619"/>
            </a:lvl6pPr>
            <a:lvl7pPr>
              <a:defRPr sz="1619"/>
            </a:lvl7pPr>
            <a:lvl8pPr>
              <a:defRPr sz="1619"/>
            </a:lvl8pPr>
            <a:lvl9pPr>
              <a:defRPr sz="1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295"/>
            </a:lvl1pPr>
            <a:lvl2pPr marL="370156" indent="0">
              <a:buNone/>
              <a:defRPr sz="1133"/>
            </a:lvl2pPr>
            <a:lvl3pPr marL="740312" indent="0">
              <a:buNone/>
              <a:defRPr sz="972"/>
            </a:lvl3pPr>
            <a:lvl4pPr marL="1110468" indent="0">
              <a:buNone/>
              <a:defRPr sz="810"/>
            </a:lvl4pPr>
            <a:lvl5pPr marL="1480625" indent="0">
              <a:buNone/>
              <a:defRPr sz="810"/>
            </a:lvl5pPr>
            <a:lvl6pPr marL="1850781" indent="0">
              <a:buNone/>
              <a:defRPr sz="810"/>
            </a:lvl6pPr>
            <a:lvl7pPr marL="2220937" indent="0">
              <a:buNone/>
              <a:defRPr sz="810"/>
            </a:lvl7pPr>
            <a:lvl8pPr marL="2591093" indent="0">
              <a:buNone/>
              <a:defRPr sz="810"/>
            </a:lvl8pPr>
            <a:lvl9pPr marL="2961249" indent="0">
              <a:buNone/>
              <a:defRPr sz="810"/>
            </a:lvl9pPr>
          </a:lstStyle>
          <a:p>
            <a:pPr lvl="0"/>
            <a:r>
              <a:rPr lang="en-US"/>
              <a:t>Click to edit Master text styles</a:t>
            </a:r>
          </a:p>
        </p:txBody>
      </p:sp>
      <p:sp>
        <p:nvSpPr>
          <p:cNvPr id="5" name="Date Placeholder 4"/>
          <p:cNvSpPr>
            <a:spLocks noGrp="1"/>
          </p:cNvSpPr>
          <p:nvPr>
            <p:ph type="dt" sz="half" idx="10"/>
          </p:nvPr>
        </p:nvSpPr>
        <p:spPr/>
        <p:txBody>
          <a:bodyPr/>
          <a:lstStyle/>
          <a:p>
            <a:fld id="{3688D8A5-AD1C-4EF3-A4C0-37AA8D4A03B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2994290211"/>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20494" y="712893"/>
            <a:ext cx="2437168" cy="2495127"/>
          </a:xfrm>
        </p:spPr>
        <p:txBody>
          <a:bodyPr anchor="b"/>
          <a:lstStyle>
            <a:lvl1pPr>
              <a:defRPr sz="2591"/>
            </a:lvl1pPr>
          </a:lstStyle>
          <a:p>
            <a:r>
              <a:rPr lang="en-US"/>
              <a:t>Click to edit Master title style</a:t>
            </a:r>
            <a:endParaRPr lang="en-US"/>
          </a:p>
        </p:txBody>
      </p:sp>
      <p:sp>
        <p:nvSpPr>
          <p:cNvPr id="3" name="Picture Placeholder 2"/>
          <p:cNvSpPr>
            <a:spLocks noGrp="1" noChangeAspect="1"/>
          </p:cNvSpPr>
          <p:nvPr>
            <p:ph type="pic" idx="1"/>
          </p:nvPr>
        </p:nvSpPr>
        <p:spPr>
          <a:xfrm>
            <a:off x="3212496" y="1539654"/>
            <a:ext cx="3825479" cy="7599245"/>
          </a:xfrm>
        </p:spPr>
        <p:txBody>
          <a:bodyPr anchor="t"/>
          <a:lstStyle>
            <a:lvl1pPr marL="0" indent="0">
              <a:buNone/>
              <a:defRPr sz="2591"/>
            </a:lvl1pPr>
            <a:lvl2pPr marL="370156" indent="0">
              <a:buNone/>
              <a:defRPr sz="2267"/>
            </a:lvl2pPr>
            <a:lvl3pPr marL="740312" indent="0">
              <a:buNone/>
              <a:defRPr sz="1943"/>
            </a:lvl3pPr>
            <a:lvl4pPr marL="1110468" indent="0">
              <a:buNone/>
              <a:defRPr sz="1619"/>
            </a:lvl4pPr>
            <a:lvl5pPr marL="1480625" indent="0">
              <a:buNone/>
              <a:defRPr sz="1619"/>
            </a:lvl5pPr>
            <a:lvl6pPr marL="1850781" indent="0">
              <a:buNone/>
              <a:defRPr sz="1619"/>
            </a:lvl6pPr>
            <a:lvl7pPr marL="2220937" indent="0">
              <a:buNone/>
              <a:defRPr sz="1619"/>
            </a:lvl7pPr>
            <a:lvl8pPr marL="2591093" indent="0">
              <a:buNone/>
              <a:defRPr sz="1619"/>
            </a:lvl8pPr>
            <a:lvl9pPr marL="2961249" indent="0">
              <a:buNone/>
              <a:defRPr sz="1619"/>
            </a:lvl9pPr>
          </a:lstStyle>
          <a:p>
            <a:r>
              <a:rPr lang="en-US"/>
              <a:t>Click icon to add picture</a:t>
            </a:r>
            <a:endParaRPr lang="en-US"/>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295"/>
            </a:lvl1pPr>
            <a:lvl2pPr marL="370156" indent="0">
              <a:buNone/>
              <a:defRPr sz="1133"/>
            </a:lvl2pPr>
            <a:lvl3pPr marL="740312" indent="0">
              <a:buNone/>
              <a:defRPr sz="972"/>
            </a:lvl3pPr>
            <a:lvl4pPr marL="1110468" indent="0">
              <a:buNone/>
              <a:defRPr sz="810"/>
            </a:lvl4pPr>
            <a:lvl5pPr marL="1480625" indent="0">
              <a:buNone/>
              <a:defRPr sz="810"/>
            </a:lvl5pPr>
            <a:lvl6pPr marL="1850781" indent="0">
              <a:buNone/>
              <a:defRPr sz="810"/>
            </a:lvl6pPr>
            <a:lvl7pPr marL="2220937" indent="0">
              <a:buNone/>
              <a:defRPr sz="810"/>
            </a:lvl7pPr>
            <a:lvl8pPr marL="2591093" indent="0">
              <a:buNone/>
              <a:defRPr sz="810"/>
            </a:lvl8pPr>
            <a:lvl9pPr marL="2961249" indent="0">
              <a:buNone/>
              <a:defRPr sz="810"/>
            </a:lvl9pPr>
          </a:lstStyle>
          <a:p>
            <a:pPr lvl="0"/>
            <a:r>
              <a:rPr lang="en-US"/>
              <a:t>Click to edit Master text styles</a:t>
            </a:r>
          </a:p>
        </p:txBody>
      </p:sp>
      <p:sp>
        <p:nvSpPr>
          <p:cNvPr id="5" name="Date Placeholder 4"/>
          <p:cNvSpPr>
            <a:spLocks noGrp="1"/>
          </p:cNvSpPr>
          <p:nvPr>
            <p:ph type="dt" sz="half" idx="10"/>
          </p:nvPr>
        </p:nvSpPr>
        <p:spPr/>
        <p:txBody>
          <a:bodyPr/>
          <a:lstStyle/>
          <a:p>
            <a:fld id="{3688D8A5-AD1C-4EF3-A4C0-37AA8D4A03B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3913507881"/>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688D8A5-AD1C-4EF3-A4C0-37AA8D4A03B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861942867"/>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5407621" y="569325"/>
            <a:ext cx="1629370" cy="90621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688D8A5-AD1C-4EF3-A4C0-37AA8D4A03B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6CBC1-F5B0-4CD9-AD4A-C721B8D9F9C7}" type="slidenum">
              <a:rPr lang="en-IN" smtClean="0"/>
              <a:t>‹#›</a:t>
            </a:fld>
            <a:endParaRPr lang="en-IN"/>
          </a:p>
        </p:txBody>
      </p:sp>
    </p:spTree>
    <p:extLst>
      <p:ext uri="{BB962C8B-B14F-4D97-AF65-F5344CB8AC3E}">
        <p14:creationId xmlns:p14="http://schemas.microsoft.com/office/powerpoint/2010/main" val="154432170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B5EE2F9F-BE41-4740-9E55-554CB5ED33DB}"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79C9281A-A4FF-43DF-950D-F285770792EC}"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60D11D74-6FC5-4B5C-9CAB-591963A31A7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025E30E-B0A9-4F14-A732-A47FDA899ED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theme" Target="../theme/theme2.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17.xml" /><Relationship Id="rId2" Type="http://schemas.openxmlformats.org/officeDocument/2006/relationships/slideLayout" Target="../slideLayouts/slideLayout18.xml" /><Relationship Id="rId3" Type="http://schemas.openxmlformats.org/officeDocument/2006/relationships/slideLayout" Target="../slideLayouts/slideLayout19.xml" /><Relationship Id="rId4" Type="http://schemas.openxmlformats.org/officeDocument/2006/relationships/slideLayout" Target="../slideLayouts/slideLayout20.xml" /><Relationship Id="rId5" Type="http://schemas.openxmlformats.org/officeDocument/2006/relationships/slideLayout" Target="../slideLayouts/slideLayout21.xml" /><Relationship Id="rId6" Type="http://schemas.openxmlformats.org/officeDocument/2006/relationships/theme" Target="../theme/theme3.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22.xml" /><Relationship Id="rId10" Type="http://schemas.openxmlformats.org/officeDocument/2006/relationships/slideLayout" Target="../slideLayouts/slideLayout31.xml" /><Relationship Id="rId11" Type="http://schemas.openxmlformats.org/officeDocument/2006/relationships/slideLayout" Target="../slideLayouts/slideLayout32.xml" /><Relationship Id="rId12" Type="http://schemas.openxmlformats.org/officeDocument/2006/relationships/theme" Target="../theme/theme4.xml" /><Relationship Id="rId2" Type="http://schemas.openxmlformats.org/officeDocument/2006/relationships/slideLayout" Target="../slideLayouts/slideLayout23.xml" /><Relationship Id="rId3" Type="http://schemas.openxmlformats.org/officeDocument/2006/relationships/slideLayout" Target="../slideLayouts/slideLayout24.xml" /><Relationship Id="rId4" Type="http://schemas.openxmlformats.org/officeDocument/2006/relationships/slideLayout" Target="../slideLayouts/slideLayout25.xml" /><Relationship Id="rId5" Type="http://schemas.openxmlformats.org/officeDocument/2006/relationships/slideLayout" Target="../slideLayouts/slideLayout26.xml" /><Relationship Id="rId6" Type="http://schemas.openxmlformats.org/officeDocument/2006/relationships/slideLayout" Target="../slideLayouts/slideLayout27.xml" /><Relationship Id="rId7" Type="http://schemas.openxmlformats.org/officeDocument/2006/relationships/slideLayout" Target="../slideLayouts/slideLayout28.xml" /><Relationship Id="rId8" Type="http://schemas.openxmlformats.org/officeDocument/2006/relationships/slideLayout" Target="../slideLayouts/slideLayout29.xml" /><Relationship Id="rId9" Type="http://schemas.openxmlformats.org/officeDocument/2006/relationships/slideLayout" Target="../slideLayouts/slideLayout30.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slideLayout" Target="../slideLayouts/slideLayout34.xml" /><Relationship Id="rId3" Type="http://schemas.openxmlformats.org/officeDocument/2006/relationships/slideLayout" Target="../slideLayouts/slideLayout35.xml" /><Relationship Id="rId4" Type="http://schemas.openxmlformats.org/officeDocument/2006/relationships/slideLayout" Target="../slideLayouts/slideLayout36.xml" /><Relationship Id="rId5" Type="http://schemas.openxmlformats.org/officeDocument/2006/relationships/slideLayout" Target="../slideLayouts/slideLayout37.xml" /><Relationship Id="rId6" Type="http://schemas.openxmlformats.org/officeDocument/2006/relationships/theme" Target="../theme/theme5.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38.xml" /><Relationship Id="rId10" Type="http://schemas.openxmlformats.org/officeDocument/2006/relationships/slideLayout" Target="../slideLayouts/slideLayout47.xml" /><Relationship Id="rId11" Type="http://schemas.openxmlformats.org/officeDocument/2006/relationships/slideLayout" Target="../slideLayouts/slideLayout48.xml" /><Relationship Id="rId12" Type="http://schemas.openxmlformats.org/officeDocument/2006/relationships/theme" Target="../theme/theme6.xml" /><Relationship Id="rId2" Type="http://schemas.openxmlformats.org/officeDocument/2006/relationships/slideLayout" Target="../slideLayouts/slideLayout39.xml" /><Relationship Id="rId3" Type="http://schemas.openxmlformats.org/officeDocument/2006/relationships/slideLayout" Target="../slideLayouts/slideLayout40.xml" /><Relationship Id="rId4" Type="http://schemas.openxmlformats.org/officeDocument/2006/relationships/slideLayout" Target="../slideLayouts/slideLayout41.xml" /><Relationship Id="rId5" Type="http://schemas.openxmlformats.org/officeDocument/2006/relationships/slideLayout" Target="../slideLayouts/slideLayout42.xml" /><Relationship Id="rId6" Type="http://schemas.openxmlformats.org/officeDocument/2006/relationships/slideLayout" Target="../slideLayouts/slideLayout43.xml" /><Relationship Id="rId7" Type="http://schemas.openxmlformats.org/officeDocument/2006/relationships/slideLayout" Target="../slideLayouts/slideLayout44.xml" /><Relationship Id="rId8" Type="http://schemas.openxmlformats.org/officeDocument/2006/relationships/slideLayout" Target="../slideLayouts/slideLayout45.xml" /><Relationship Id="rId9" Type="http://schemas.openxmlformats.org/officeDocument/2006/relationships/slideLayout" Target="../slideLayouts/slideLayout46.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9.xml" /><Relationship Id="rId10" Type="http://schemas.openxmlformats.org/officeDocument/2006/relationships/slideLayout" Target="../slideLayouts/slideLayout58.xml" /><Relationship Id="rId11" Type="http://schemas.openxmlformats.org/officeDocument/2006/relationships/slideLayout" Target="../slideLayouts/slideLayout59.xml" /><Relationship Id="rId12" Type="http://schemas.openxmlformats.org/officeDocument/2006/relationships/theme" Target="../theme/theme7.xml" /><Relationship Id="rId2" Type="http://schemas.openxmlformats.org/officeDocument/2006/relationships/slideLayout" Target="../slideLayouts/slideLayout50.xml" /><Relationship Id="rId3" Type="http://schemas.openxmlformats.org/officeDocument/2006/relationships/slideLayout" Target="../slideLayouts/slideLayout51.xml" /><Relationship Id="rId4" Type="http://schemas.openxmlformats.org/officeDocument/2006/relationships/slideLayout" Target="../slideLayouts/slideLayout52.xml" /><Relationship Id="rId5" Type="http://schemas.openxmlformats.org/officeDocument/2006/relationships/slideLayout" Target="../slideLayouts/slideLayout53.xml" /><Relationship Id="rId6" Type="http://schemas.openxmlformats.org/officeDocument/2006/relationships/slideLayout" Target="../slideLayouts/slideLayout54.xml" /><Relationship Id="rId7" Type="http://schemas.openxmlformats.org/officeDocument/2006/relationships/slideLayout" Target="../slideLayouts/slideLayout55.xml" /><Relationship Id="rId8" Type="http://schemas.openxmlformats.org/officeDocument/2006/relationships/slideLayout" Target="../slideLayouts/slideLayout56.xml" /><Relationship Id="rId9" Type="http://schemas.openxmlformats.org/officeDocument/2006/relationships/slideLayout" Target="../slideLayouts/slideLayout5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2050" name="Holder 2" title=""/>
          <p:cNvSpPr>
            <a:spLocks noGrp="1"/>
          </p:cNvSpPr>
          <p:nvPr>
            <p:ph type="title"/>
          </p:nvPr>
        </p:nvSpPr>
        <p:spPr>
          <a:xfrm>
            <a:off x="377825" y="427038"/>
            <a:ext cx="6807200" cy="1711325"/>
          </a:xfrm>
          <a:prstGeom prst="rect">
            <a:avLst/>
          </a:prstGeom>
          <a:noFill/>
          <a:ln>
            <a:noFill/>
            <a:miter lim="800000"/>
          </a:ln>
        </p:spPr>
        <p:txBody>
          <a:bodyPr lIns="0" tIns="0" rIns="0" bIns="0">
            <a:spAutoFit/>
          </a:bodyPr>
          <a:lstStyle>
            <a:lvl1pPr marL="0" indent="0" algn="ctr" defTabSz="914400" rtl="0" eaLnBrk="0" fontAlgn="base" hangingPunct="0">
              <a:lnSpc>
                <a:spcPct val="100000"/>
              </a:lnSpc>
              <a:spcBef>
                <a:spcPct val="0"/>
              </a:spcBef>
              <a:spcAft>
                <a:spcPct val="0"/>
              </a:spcAft>
              <a:buClrTx/>
              <a:buSzTx/>
              <a:buFontTx/>
              <a:buNone/>
              <a:defRPr kumimoji="0" lang="en-US" altLang="en-US" sz="1800" b="0" i="0" u="none" baseline="0">
                <a:solidFill>
                  <a:srgbClr val="1F497D"/>
                </a:solidFill>
                <a:effectLst/>
                <a:latin typeface="Calibri"/>
                <a:ea typeface="Calibri"/>
                <a:cs typeface="+mj-cs"/>
              </a:defRPr>
            </a:lvl1pPr>
          </a:lstStyle>
          <a:p/>
        </p:txBody>
      </p:sp>
      <p:sp>
        <p:nvSpPr>
          <p:cNvPr id="2051" name="Holder 3" title=""/>
          <p:cNvSpPr>
            <a:spLocks noGrp="1"/>
          </p:cNvSpPr>
          <p:nvPr>
            <p:ph type="body" idx="1"/>
          </p:nvPr>
        </p:nvSpPr>
        <p:spPr>
          <a:xfrm>
            <a:off x="377825" y="2459038"/>
            <a:ext cx="6807200" cy="7058025"/>
          </a:xfrm>
          <a:prstGeom prst="rect">
            <a:avLst/>
          </a:prstGeom>
          <a:noFill/>
          <a:ln>
            <a:noFill/>
            <a:miter lim="800000"/>
          </a:ln>
        </p:spPr>
        <p:txBody>
          <a:bodyPr lIns="0" tIns="0" rIns="0" bIns="0">
            <a:spAutoFit/>
          </a:bodyPr>
          <a:lstStyle>
            <a:lvl1pPr marL="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5pPr>
            <a:lvl6pPr marL="2286000">
              <a:defRPr lang="en-US" altLang="en-US">
                <a:latin typeface="+mn-lt"/>
                <a:ea typeface="+mn-ea"/>
                <a:cs typeface="+mn-cs"/>
              </a:defRPr>
            </a:lvl6pPr>
            <a:lvl7pPr marL="2743200">
              <a:defRPr lang="en-US" altLang="en-US">
                <a:latin typeface="+mn-lt"/>
                <a:ea typeface="+mn-ea"/>
                <a:cs typeface="+mn-cs"/>
              </a:defRPr>
            </a:lvl7pPr>
            <a:lvl8pPr marL="3200400">
              <a:defRPr lang="en-US" altLang="en-US">
                <a:latin typeface="+mn-lt"/>
                <a:ea typeface="+mn-ea"/>
                <a:cs typeface="+mn-cs"/>
              </a:defRPr>
            </a:lvl8pPr>
            <a:lvl9pPr marL="3657600">
              <a:defRPr lang="en-US" altLang="en-US">
                <a:latin typeface="+mn-lt"/>
                <a:ea typeface="+mn-ea"/>
                <a:cs typeface="+mn-cs"/>
              </a:defRPr>
            </a:lvl9pPr>
          </a:lstStyle>
          <a:p/>
        </p:txBody>
      </p:sp>
      <p:sp>
        <p:nvSpPr>
          <p:cNvPr id="2052" name="Holder 4"/>
          <p:cNvSpPr>
            <a:spLocks noGrp="1"/>
          </p:cNvSpPr>
          <p:nvPr>
            <p:ph type="ftr" sz="quarter" idx="3"/>
          </p:nvPr>
        </p:nvSpPr>
        <p:spPr>
          <a:xfrm>
            <a:off x="2571369" y="9944862"/>
            <a:ext cx="2420111" cy="53467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2053" name="Holder 5"/>
          <p:cNvSpPr>
            <a:spLocks noGrp="1"/>
          </p:cNvSpPr>
          <p:nvPr>
            <p:ph type="dt" sz="half" idx="2"/>
          </p:nvPr>
        </p:nvSpPr>
        <p:spPr>
          <a:xfrm>
            <a:off x="378142" y="9944862"/>
            <a:ext cx="1739455" cy="53467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2054" name="Holder 6"/>
          <p:cNvSpPr>
            <a:spLocks noGrp="1"/>
          </p:cNvSpPr>
          <p:nvPr>
            <p:ph type="sldNum" sz="quarter" idx="4"/>
          </p:nvPr>
        </p:nvSpPr>
        <p:spPr>
          <a:xfrm>
            <a:off x="5445252" y="9944862"/>
            <a:ext cx="1739455" cy="53467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5pPr>
          </a:lstStyle>
          <a:p>
            <a:pPr marL="0" marR="0" lvl="0" indent="0" algn="r" defTabSz="914400" rtl="0" eaLnBrk="1" fontAlgn="base" latinLnBrk="0" hangingPunct="1">
              <a:lnSpc>
                <a:spcPct val="100000"/>
              </a:lnSpc>
              <a:spcBef>
                <a:spcPct val="0"/>
              </a:spcBef>
              <a:spcAft>
                <a:spcPct val="0"/>
              </a:spcAft>
              <a:buClrTx/>
              <a:buSzTx/>
              <a:buFontTx/>
              <a:buNone/>
            </a:pPr>
            <a:fld id="{8CACCB7D-939C-4C70-904A-BD77E814AA37}"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 bg1="lt1" tx1="dk1" bg2="lt2" tx2="dk2" accent1="accent1" accent2="accent2" accent3="accent3" accent4="accent4" accent5="accent5" accent6="accent6" hlink="hlink" folHlink="folHlink"/>
  <p:sldLayoutIdLst>
    <p:sldLayoutId id="2147483660" r:id="rId1"/>
    <p:sldLayoutId id="2147483722" r:id="rId2"/>
    <p:sldLayoutId id="2147483723" r:id="rId3"/>
    <p:sldLayoutId id="2147483725" r:id="rId4"/>
    <p:sldLayoutId id="2147483726" r:id="rId5"/>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1800" b="0" i="0" u="none" baseline="0">
          <a:solidFill>
            <a:srgbClr val="1F497D"/>
          </a:solidFill>
          <a:effectLst/>
          <a:latin typeface="Calibri"/>
          <a:ea typeface="Calibri"/>
          <a:cs typeface="+mj-cs"/>
        </a:defRPr>
      </a:lvl1pPr>
    </p:titleStyle>
    <p:bodyStyle>
      <a:lvl1pPr marL="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3074" name="Holder 2" title=""/>
          <p:cNvSpPr>
            <a:spLocks noGrp="1"/>
          </p:cNvSpPr>
          <p:nvPr>
            <p:ph type="title"/>
          </p:nvPr>
        </p:nvSpPr>
        <p:spPr>
          <a:xfrm>
            <a:off x="377825" y="427038"/>
            <a:ext cx="6807200" cy="1711325"/>
          </a:xfrm>
          <a:prstGeom prst="rect">
            <a:avLst/>
          </a:prstGeom>
          <a:noFill/>
          <a:ln>
            <a:noFill/>
            <a:miter lim="800000"/>
          </a:ln>
        </p:spPr>
        <p:txBody>
          <a:bodyPr lIns="0" tIns="0" rIns="0" bIns="0">
            <a:spAutoFit/>
          </a:bodyPr>
          <a:lstStyle>
            <a:lvl1pPr marL="0" indent="0" algn="ctr" defTabSz="914400" rtl="0" eaLnBrk="0" fontAlgn="base" hangingPunct="0">
              <a:lnSpc>
                <a:spcPct val="100000"/>
              </a:lnSpc>
              <a:spcBef>
                <a:spcPct val="0"/>
              </a:spcBef>
              <a:spcAft>
                <a:spcPct val="0"/>
              </a:spcAft>
              <a:buClrTx/>
              <a:buSzTx/>
              <a:buFontTx/>
              <a:buNone/>
              <a:defRPr kumimoji="0" lang="en-US" altLang="en-US" sz="1800" b="0" i="0" u="none" baseline="0">
                <a:solidFill>
                  <a:srgbClr val="1F497D"/>
                </a:solidFill>
                <a:effectLst/>
                <a:latin typeface="Calibri"/>
                <a:ea typeface="Calibri"/>
                <a:cs typeface="+mj-cs"/>
              </a:defRPr>
            </a:lvl1pPr>
          </a:lstStyle>
          <a:p/>
        </p:txBody>
      </p:sp>
      <p:sp>
        <p:nvSpPr>
          <p:cNvPr id="3075" name="Holder 3" title=""/>
          <p:cNvSpPr>
            <a:spLocks noGrp="1"/>
          </p:cNvSpPr>
          <p:nvPr>
            <p:ph type="body" idx="1"/>
          </p:nvPr>
        </p:nvSpPr>
        <p:spPr>
          <a:xfrm>
            <a:off x="377825" y="2459038"/>
            <a:ext cx="6807200" cy="7058025"/>
          </a:xfrm>
          <a:prstGeom prst="rect">
            <a:avLst/>
          </a:prstGeom>
          <a:noFill/>
          <a:ln>
            <a:noFill/>
            <a:miter lim="800000"/>
          </a:ln>
        </p:spPr>
        <p:txBody>
          <a:bodyPr lIns="0" tIns="0" rIns="0" bIns="0">
            <a:spAutoFit/>
          </a:bodyPr>
          <a:lstStyle>
            <a:lvl1pPr marL="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20000"/>
              </a:spcBef>
              <a:spcAft>
                <a:spcPct val="0"/>
              </a:spcAft>
              <a:buClrTx/>
              <a:buSzTx/>
              <a:buFontTx/>
              <a:buNone/>
              <a:defRPr kumimoji="0" lang="en-US" altLang="en-US" sz="1800" b="0" i="0" u="none" baseline="0">
                <a:solidFill>
                  <a:schemeClr val="tx1"/>
                </a:solidFill>
                <a:effectLst/>
                <a:latin typeface="+mn-lt"/>
                <a:ea typeface="+mn-ea"/>
                <a:cs typeface="+mn-cs"/>
              </a:defRPr>
            </a:lvl5pPr>
            <a:lvl6pPr marL="2286000">
              <a:defRPr lang="en-US" altLang="en-US">
                <a:latin typeface="+mn-lt"/>
                <a:ea typeface="+mn-ea"/>
                <a:cs typeface="+mn-cs"/>
              </a:defRPr>
            </a:lvl6pPr>
            <a:lvl7pPr marL="2743200">
              <a:defRPr lang="en-US" altLang="en-US">
                <a:latin typeface="+mn-lt"/>
                <a:ea typeface="+mn-ea"/>
                <a:cs typeface="+mn-cs"/>
              </a:defRPr>
            </a:lvl7pPr>
            <a:lvl8pPr marL="3200400">
              <a:defRPr lang="en-US" altLang="en-US">
                <a:latin typeface="+mn-lt"/>
                <a:ea typeface="+mn-ea"/>
                <a:cs typeface="+mn-cs"/>
              </a:defRPr>
            </a:lvl8pPr>
            <a:lvl9pPr marL="3657600">
              <a:defRPr lang="en-US" altLang="en-US">
                <a:latin typeface="+mn-lt"/>
                <a:ea typeface="+mn-ea"/>
                <a:cs typeface="+mn-cs"/>
              </a:defRPr>
            </a:lvl9pPr>
          </a:lstStyle>
          <a:p/>
        </p:txBody>
      </p:sp>
      <p:sp>
        <p:nvSpPr>
          <p:cNvPr id="3076" name="Holder 4"/>
          <p:cNvSpPr>
            <a:spLocks noGrp="1"/>
          </p:cNvSpPr>
          <p:nvPr>
            <p:ph type="ftr" sz="quarter" idx="3"/>
          </p:nvPr>
        </p:nvSpPr>
        <p:spPr>
          <a:xfrm>
            <a:off x="2571369" y="9944862"/>
            <a:ext cx="2420111" cy="53467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ctr"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pPr>
            <a:endParaRPr kumimoji="0"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3077" name="Holder 5"/>
          <p:cNvSpPr>
            <a:spLocks noGrp="1"/>
          </p:cNvSpPr>
          <p:nvPr>
            <p:ph type="dt" sz="half" idx="2"/>
          </p:nvPr>
        </p:nvSpPr>
        <p:spPr>
          <a:xfrm>
            <a:off x="378142" y="9944862"/>
            <a:ext cx="1739455" cy="534670"/>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0" marR="0" lvl="0" indent="0" algn="l" defTabSz="914400" rtl="0" eaLnBrk="1" fontAlgn="auto" latinLnBrk="0" hangingPunct="1">
              <a:lnSpc>
                <a:spcPct val="100000"/>
              </a:lnSpc>
              <a:spcBef>
                <a:spcPct val="0"/>
              </a:spcBef>
              <a:spcAft>
                <a:spcPct val="0"/>
              </a:spcAft>
              <a:buClrTx/>
              <a:buSzTx/>
              <a:buFontTx/>
              <a:buNone/>
            </a:pPr>
            <a:fld id="{1D8BD707-D9CF-40AE-B4C6-C98DA3205C09}" type="hfDateTime">
              <a:rPr kumimoji="0" lang="en-US" sz="1800" b="0" i="0" u="none" strike="noStrike" kern="1200" cap="none" spc="0" normalizeH="0" baseline="0" noProof="0">
                <a:ln>
                  <a:noFill/>
                </a:ln>
                <a:solidFill>
                  <a:schemeClr val="tx1">
                    <a:tint val="75000"/>
                  </a:schemeClr>
                </a:solidFill>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pPr>
              <a:t>*</a:t>
            </a:fld>
            <a:endParaRPr kumimoji="0" lang="en-US" sz="1800" b="0" i="0" u="none" strike="noStrike" kern="1200" cap="none" spc="0" normalizeH="0" baseline="0" noProof="0">
              <a:ln>
                <a:noFill/>
              </a:ln>
              <a:solidFill>
                <a:schemeClr val="tx1">
                  <a:tint val="75000"/>
                </a:schemeClr>
              </a:solidFill>
              <a:uLnTx/>
              <a:uFillTx/>
              <a:latin typeface="+mn-lt"/>
              <a:ea typeface="+mn-ea"/>
              <a:cs typeface="+mn-cs"/>
            </a:endParaRPr>
          </a:p>
        </p:txBody>
      </p:sp>
      <p:sp>
        <p:nvSpPr>
          <p:cNvPr id="3078" name="Holder 6"/>
          <p:cNvSpPr>
            <a:spLocks noGrp="1"/>
          </p:cNvSpPr>
          <p:nvPr>
            <p:ph type="sldNum" sz="quarter" idx="4"/>
          </p:nvPr>
        </p:nvSpPr>
        <p:spPr>
          <a:xfrm>
            <a:off x="5445252" y="9944862"/>
            <a:ext cx="1739455" cy="534670"/>
          </a:xfrm>
          <a:prstGeom prst="rect">
            <a:avLst/>
          </a:prstGeom>
          <a:noFill/>
          <a:ln w="9525" cap="flat" cmpd="sng" algn="ctr">
            <a:noFill/>
            <a:prstDash val="solid"/>
            <a:round/>
            <a:headEnd type="none" w="med" len="med"/>
            <a:tailEnd type="none" w="med" len="med"/>
          </a:ln>
        </p:spPr>
        <p:txBody>
          <a:bodyPr lIns="0" tIns="0" rIns="0" bIns="0">
            <a:spAutoFit/>
          </a:bodyPr>
          <a:lstStyle>
            <a:defPPr>
              <a:defRPr lang="de-DE"/>
            </a:defPPr>
            <a:lvl1pPr marL="0" indent="0" algn="r"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tint val="75000"/>
                  </a:schemeClr>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5pPr>
          </a:lstStyle>
          <a:p>
            <a:pPr marL="0" marR="0" lvl="0" indent="0" algn="r" defTabSz="914400" rtl="0" eaLnBrk="1" fontAlgn="base" latinLnBrk="0" hangingPunct="1">
              <a:lnSpc>
                <a:spcPct val="100000"/>
              </a:lnSpc>
              <a:spcBef>
                <a:spcPct val="0"/>
              </a:spcBef>
              <a:spcAft>
                <a:spcPct val="0"/>
              </a:spcAft>
              <a:buClrTx/>
              <a:buSzTx/>
              <a:buFontTx/>
              <a:buNone/>
            </a:pPr>
            <a:fld id="{6F8A39D1-FDC9-44E4-B6AA-E368E32E2B52}" type="slidenum">
              <a:rPr kumimoji="0" lang="en-US" altLang="en-US" sz="18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pitchFamily="34" charset="0"/>
                <a:ea typeface="Calibri"/>
                <a:cs typeface="Arial"/>
                <a:sym typeface="Wingdings" charset="2"/>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en-US" sz="1800" b="0" i="0" u="none" strike="noStrike" kern="1200" cap="none" spc="0" normalizeH="0" baseline="0" noProof="0">
              <a:solidFill>
                <a:srgbClr val="898989"/>
              </a:solidFill>
              <a:uLnTx/>
              <a:uFillTx/>
            </a:endParaRP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2" r:id="rId4"/>
    <p:sldLayoutId id="2147483733" r:id="rId5"/>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1800" b="0" i="0" u="none" baseline="0">
          <a:solidFill>
            <a:srgbClr val="1F497D"/>
          </a:solidFill>
          <a:effectLst/>
          <a:latin typeface="Calibri"/>
          <a:ea typeface="Calibri"/>
          <a:cs typeface="+mj-cs"/>
        </a:defRPr>
      </a:lvl1pPr>
    </p:titleStyle>
    <p:bodyStyle>
      <a:lvl1pPr marL="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20000"/>
        </a:spcBef>
        <a:spcAft>
          <a:spcPct val="0"/>
        </a:spcAft>
        <a:buClrTx/>
        <a:buSzTx/>
        <a:buFontTx/>
        <a:buNone/>
        <a:defRPr kumimoji="0" sz="1800" b="0" i="0" u="none" baseline="0">
          <a:solidFill>
            <a:schemeClr val="tx1"/>
          </a:solidFill>
          <a:effectLst/>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4098" name="Title Placeholder 1" title=""/>
          <p:cNvSpPr>
            <a:spLocks noGrp="1"/>
          </p:cNvSpPr>
          <p:nvPr>
            <p:ph type="title"/>
          </p:nvPr>
        </p:nvSpPr>
        <p:spPr>
          <a:xfrm>
            <a:off x="377825" y="428625"/>
            <a:ext cx="6800850" cy="1782763"/>
          </a:xfrm>
          <a:prstGeom prst="rect">
            <a:avLst/>
          </a:prstGeom>
          <a:noFill/>
          <a:ln cap="flat">
            <a:noFill/>
            <a:prstDash val="solid"/>
            <a:round/>
            <a:headEnd type="none" w="med" len="med"/>
            <a:tailEnd type="none" w="med" len="med"/>
          </a:ln>
        </p:spPr>
        <p:txBody>
          <a:bodyPr lIns="91440" tIns="45720" rIns="91440" bIns="45720" anchor="ctr" anchorCtr="0"/>
          <a:lstStyle>
            <a:lvl1pPr algn="ctr" defTabSz="1006475" rtl="0" eaLnBrk="1" latinLnBrk="0" hangingPunct="1">
              <a:spcBef>
                <a:spcPct val="0"/>
              </a:spcBef>
              <a:buNone/>
              <a:defRPr lang="en-US" altLang="en-US" sz="4800" kern="1200">
                <a:solidFill>
                  <a:srgbClr val="000000"/>
                </a:solidFill>
                <a:latin typeface="Calibri"/>
                <a:ea typeface="Arial"/>
                <a:cs typeface="+mj-cs"/>
              </a:defRPr>
            </a:lvl1pPr>
          </a:lstStyle>
          <a:p>
            <a:pPr lvl="0"/>
            <a:r>
              <a:t>Click to edit Master title style</a:t>
            </a:r>
          </a:p>
        </p:txBody>
      </p:sp>
      <p:sp>
        <p:nvSpPr>
          <p:cNvPr id="4099" name="Text Placeholder 2" title=""/>
          <p:cNvSpPr>
            <a:spLocks noGrp="1"/>
          </p:cNvSpPr>
          <p:nvPr>
            <p:ph type="body" idx="1"/>
          </p:nvPr>
        </p:nvSpPr>
        <p:spPr>
          <a:xfrm>
            <a:off x="377825" y="2495550"/>
            <a:ext cx="6800850" cy="7056438"/>
          </a:xfrm>
          <a:prstGeom prst="rect">
            <a:avLst/>
          </a:prstGeom>
          <a:noFill/>
          <a:ln cap="flat">
            <a:noFill/>
            <a:prstDash val="solid"/>
            <a:round/>
            <a:headEnd type="none" w="med" len="med"/>
            <a:tailEnd type="none" w="med" len="med"/>
          </a:ln>
        </p:spPr>
        <p:txBody>
          <a:bodyPr lIns="91440" tIns="45720" rIns="91440" bIns="45720"/>
          <a:lstStyle>
            <a:lvl1pPr marL="377825" indent="-377825" algn="l" defTabSz="1007533" rtl="0" eaLnBrk="1" latinLnBrk="0" hangingPunct="1">
              <a:spcBef>
                <a:spcPct val="20000"/>
              </a:spcBef>
              <a:buFont typeface="Arial" pitchFamily="34" charset="0"/>
              <a:buChar char="•"/>
              <a:defRPr lang="en-US" altLang="en-US" sz="3526" kern="1200">
                <a:solidFill>
                  <a:schemeClr val="tx1"/>
                </a:solidFill>
                <a:latin typeface="+mn-lt"/>
                <a:ea typeface="+mn-ea"/>
                <a:cs typeface="+mn-cs"/>
              </a:defRPr>
            </a:lvl1pPr>
            <a:lvl2pPr marL="818621" indent="-314854" algn="l" defTabSz="1007533" rtl="0" eaLnBrk="1" latinLnBrk="0" hangingPunct="1">
              <a:spcBef>
                <a:spcPct val="20000"/>
              </a:spcBef>
              <a:buFont typeface="Arial" pitchFamily="34" charset="0"/>
              <a:buChar char="–"/>
              <a:defRPr lang="en-US" altLang="en-US" sz="3085" kern="1200">
                <a:solidFill>
                  <a:schemeClr val="tx1"/>
                </a:solidFill>
                <a:latin typeface="+mn-lt"/>
                <a:ea typeface="+mn-ea"/>
                <a:cs typeface="+mn-cs"/>
              </a:defRPr>
            </a:lvl2pPr>
            <a:lvl3pPr marL="1259417" indent="-251883" algn="l" defTabSz="1007533" rtl="0" eaLnBrk="1" latinLnBrk="0" hangingPunct="1">
              <a:spcBef>
                <a:spcPct val="20000"/>
              </a:spcBef>
              <a:buFont typeface="Arial" pitchFamily="34" charset="0"/>
              <a:buChar char="•"/>
              <a:defRPr lang="en-US" altLang="en-US" sz="2644" kern="1200">
                <a:solidFill>
                  <a:schemeClr val="tx1"/>
                </a:solidFill>
                <a:latin typeface="+mn-lt"/>
                <a:ea typeface="+mn-ea"/>
                <a:cs typeface="+mn-cs"/>
              </a:defRPr>
            </a:lvl3pPr>
            <a:lvl4pPr marL="1763183"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4pPr>
            <a:lvl5pPr marL="2266950"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5pPr>
            <a:lvl6pPr marL="2770717"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6pPr>
            <a:lvl7pPr marL="3274483"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7pPr>
            <a:lvl8pPr marL="3778250"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8pPr>
            <a:lvl9pPr marL="4282017" indent="-251883" algn="l" defTabSz="1007533" rtl="0" eaLnBrk="1" latinLnBrk="0" hangingPunct="1">
              <a:spcBef>
                <a:spcPct val="20000"/>
              </a:spcBef>
              <a:buFont typeface="Arial" pitchFamily="34" charset="0"/>
              <a:buChar char="•"/>
              <a:defRPr lang="en-US" altLang="en-US" sz="2204"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4100" name="Date Placeholder 3" title=""/>
          <p:cNvSpPr>
            <a:spLocks noGrp="1"/>
          </p:cNvSpPr>
          <p:nvPr>
            <p:ph type="dt" sz="half" idx="2"/>
          </p:nvPr>
        </p:nvSpPr>
        <p:spPr>
          <a:xfrm>
            <a:off x="377825" y="9910763"/>
            <a:ext cx="176371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defTabSz="1006475"/>
            <a:fld id="{9512FBE9-0651-4ECA-B3A7-D313542A4B77}" type="datetime1">
              <a:rPr lang="en-US" sz="1300">
                <a:solidFill>
                  <a:srgbClr val="898989"/>
                </a:solidFill>
                <a:latin typeface="Calibri"/>
              </a:rPr>
              <a:t>*</a:t>
            </a:fld>
            <a:endParaRPr lang="en-US" sz="1300">
              <a:solidFill>
                <a:srgbClr val="898989"/>
              </a:solidFill>
              <a:latin typeface="Calibri"/>
            </a:endParaRPr>
          </a:p>
        </p:txBody>
      </p:sp>
      <p:sp>
        <p:nvSpPr>
          <p:cNvPr id="4101" name="Footer Placeholder 4" title=""/>
          <p:cNvSpPr>
            <a:spLocks noGrp="1"/>
          </p:cNvSpPr>
          <p:nvPr>
            <p:ph type="ftr" sz="quarter" idx="3"/>
          </p:nvPr>
        </p:nvSpPr>
        <p:spPr>
          <a:xfrm>
            <a:off x="2581275" y="9910763"/>
            <a:ext cx="2392363" cy="569912"/>
          </a:xfrm>
          <a:prstGeom prst="rect">
            <a:avLst/>
          </a:prstGeom>
          <a:noFill/>
          <a:ln cap="flat">
            <a:noFill/>
            <a:prstDash val="solid"/>
            <a:round/>
            <a:headEnd type="none" w="med" len="med"/>
            <a:tailEnd type="none" w="med" len="med"/>
          </a:ln>
        </p:spPr>
        <p:txBody>
          <a:bodyPr lIns="91440" tIns="45720" rIns="91440" bIns="45720" anchor="ctr" anchorCtr="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algn="ctr" defTabSz="1006475"/>
            <a:endParaRPr lang="en-US" sz="1300">
              <a:solidFill>
                <a:srgbClr val="898989"/>
              </a:solidFill>
              <a:latin typeface="Calibri"/>
            </a:endParaRPr>
          </a:p>
        </p:txBody>
      </p:sp>
      <p:sp>
        <p:nvSpPr>
          <p:cNvPr id="4102" name="Slide Number Placeholder 5"/>
          <p:cNvSpPr>
            <a:spLocks noGrp="1"/>
          </p:cNvSpPr>
          <p:nvPr>
            <p:ph type="sldNum" sz="quarter" idx="4"/>
          </p:nvPr>
        </p:nvSpPr>
        <p:spPr>
          <a:xfrm>
            <a:off x="5415492" y="9911198"/>
            <a:ext cx="1763183" cy="569324"/>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defPPr>
              <a:defRPr lang="en-US"/>
            </a:defPPr>
            <a:lvl1pPr marL="0" indent="0" algn="r" defTabSz="1007533" rtl="0" eaLnBrk="1" latinLnBrk="0" hangingPunct="1">
              <a:defRPr sz="1322" kern="1200">
                <a:solidFill>
                  <a:schemeClr val="tx1">
                    <a:tint val="75000"/>
                  </a:schemeClr>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r" defTabSz="1007533" rtl="0" eaLnBrk="1" fontAlgn="auto" latinLnBrk="0" hangingPunct="1">
              <a:lnSpc>
                <a:spcPct val="100000"/>
              </a:lnSpc>
              <a:spcBef>
                <a:spcPct val="0"/>
              </a:spcBef>
              <a:spcAft>
                <a:spcPct val="0"/>
              </a:spcAft>
              <a:buClrTx/>
              <a:buSzTx/>
              <a:buFontTx/>
              <a:buNone/>
            </a:pPr>
            <a:fld id="{97E8A349-88D6-467C-9595-FE828E5D17F5}" type="slidenum">
              <a:rPr kumimoji="0" lang="en-US" sz="1322"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Calibri"/>
                <a:ea typeface="Arial"/>
                <a:cs typeface="Arial"/>
                <a:sym typeface="Wingdings" charset="2"/>
              </a:rPr>
              <a:pPr marL="0" marR="0" lvl="0" indent="0" algn="r" defTabSz="1007533" rtl="0" eaLnBrk="1" fontAlgn="auto" latinLnBrk="0" hangingPunct="1">
                <a:lnSpc>
                  <a:spcPct val="100000"/>
                </a:lnSpc>
                <a:spcBef>
                  <a:spcPct val="0"/>
                </a:spcBef>
                <a:spcAft>
                  <a:spcPct val="0"/>
                </a:spcAft>
                <a:buClrTx/>
                <a:buSzTx/>
                <a:buFontTx/>
                <a:buNone/>
              </a:pPr>
              <a:t>*</a:t>
            </a:fld>
            <a:endParaRPr kumimoji="0" lang="en-US" sz="1322" b="0" i="0" u="none" strike="noStrike" kern="1200" cap="none" spc="0" normalizeH="0" baseline="0" noProof="0">
              <a:uLnTx/>
              <a:uFillTx/>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iming/>
  <p:txStyles>
    <p:titleStyle>
      <a:lvl1pPr algn="ctr" defTabSz="1006475" rtl="0" eaLnBrk="1" latinLnBrk="0" hangingPunct="1">
        <a:spcBef>
          <a:spcPct val="0"/>
        </a:spcBef>
        <a:buNone/>
        <a:defRPr sz="4800" kern="1200">
          <a:solidFill>
            <a:srgbClr val="000000"/>
          </a:solidFill>
          <a:latin typeface="Calibri"/>
          <a:ea typeface="Arial"/>
          <a:cs typeface="+mj-cs"/>
        </a:defRPr>
      </a:lvl1pPr>
    </p:titleStyle>
    <p:bodyStyle>
      <a:lvl1pPr marL="377825" indent="-377825" algn="l" defTabSz="1007533" rtl="0" eaLnBrk="1" latinLnBrk="0" hangingPunct="1">
        <a:spcBef>
          <a:spcPct val="20000"/>
        </a:spcBef>
        <a:buFont typeface="Arial" pitchFamily="34" charset="0"/>
        <a:buChar char="•"/>
        <a:defRPr sz="3526" kern="1200">
          <a:solidFill>
            <a:schemeClr val="tx1"/>
          </a:solidFill>
          <a:latin typeface="+mn-lt"/>
          <a:ea typeface="+mn-ea"/>
          <a:cs typeface="+mn-cs"/>
        </a:defRPr>
      </a:lvl1pPr>
      <a:lvl2pPr marL="818621" indent="-314854" algn="l" defTabSz="1007533" rtl="0" eaLnBrk="1" latinLnBrk="0" hangingPunct="1">
        <a:spcBef>
          <a:spcPct val="20000"/>
        </a:spcBef>
        <a:buFont typeface="Arial" pitchFamily="34" charset="0"/>
        <a:buChar char="–"/>
        <a:defRPr sz="3085" kern="1200">
          <a:solidFill>
            <a:schemeClr val="tx1"/>
          </a:solidFill>
          <a:latin typeface="+mn-lt"/>
          <a:ea typeface="+mn-ea"/>
          <a:cs typeface="+mn-cs"/>
        </a:defRPr>
      </a:lvl2pPr>
      <a:lvl3pPr marL="1259417" indent="-251883" algn="l" defTabSz="1007533" rtl="0" eaLnBrk="1" latinLnBrk="0" hangingPunct="1">
        <a:spcBef>
          <a:spcPct val="20000"/>
        </a:spcBef>
        <a:buFont typeface="Arial" pitchFamily="34" charset="0"/>
        <a:buChar char="•"/>
        <a:defRPr sz="2644" kern="1200">
          <a:solidFill>
            <a:schemeClr val="tx1"/>
          </a:solidFill>
          <a:latin typeface="+mn-lt"/>
          <a:ea typeface="+mn-ea"/>
          <a:cs typeface="+mn-cs"/>
        </a:defRPr>
      </a:lvl3pPr>
      <a:lvl4pPr marL="1763183"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4pPr>
      <a:lvl5pPr marL="2266950"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5pPr>
      <a:lvl6pPr marL="2770717"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6pPr>
      <a:lvl7pPr marL="3274483"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7pPr>
      <a:lvl8pPr marL="3778250"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8pPr>
      <a:lvl9pPr marL="4282017" indent="-251883" algn="l" defTabSz="1007533" rtl="0" eaLnBrk="1" latinLnBrk="0" hangingPunct="1">
        <a:spcBef>
          <a:spcPct val="20000"/>
        </a:spcBef>
        <a:buFont typeface="Arial" pitchFamily="34" charset="0"/>
        <a:buChar char="•"/>
        <a:defRPr sz="2204" kern="1200">
          <a:solidFill>
            <a:schemeClr val="tx1"/>
          </a:solidFill>
          <a:latin typeface="+mn-lt"/>
          <a:ea typeface="+mn-ea"/>
          <a:cs typeface="+mn-cs"/>
        </a:defRPr>
      </a:lvl9pPr>
    </p:bodyStyle>
    <p:other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Holder 2"/>
          <p:cNvSpPr>
            <a:spLocks noGrp="1"/>
          </p:cNvSpPr>
          <p:nvPr>
            <p:ph type="title"/>
          </p:nvPr>
        </p:nvSpPr>
        <p:spPr>
          <a:xfrm>
            <a:off x="377825" y="427735"/>
            <a:ext cx="6800849"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4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79" cy="534670"/>
          </a:xfrm>
          <a:prstGeom prst="rect">
            <a:avLst/>
          </a:prstGeom>
        </p:spPr>
        <p:txBody>
          <a:bodyPr wrap="square" lIns="0" tIns="0" rIns="0" bIns="0">
            <a:spAutoFit/>
          </a:bodyPr>
          <a:lstStyle>
            <a:defPPr>
              <a:defRPr lang="de-DE"/>
            </a:defPPr>
            <a:lvl1pPr marL="0" algn="ctr" defTabSz="889000" rtl="0" eaLnBrk="1" latinLnBrk="0" hangingPunct="1">
              <a:defRPr sz="1750" kern="1200">
                <a:solidFill>
                  <a:schemeClr val="tx1">
                    <a:tint val="75000"/>
                  </a:schemeClr>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defPPr>
              <a:defRPr lang="de-DE"/>
            </a:defPPr>
            <a:lvl1pPr marL="0" algn="l" defTabSz="889000" rtl="0" eaLnBrk="1" latinLnBrk="0" hangingPunct="1">
              <a:defRPr sz="1750" kern="1200">
                <a:solidFill>
                  <a:schemeClr val="tx1">
                    <a:tint val="75000"/>
                  </a:schemeClr>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440680" y="9944862"/>
            <a:ext cx="1737995" cy="534670"/>
          </a:xfrm>
          <a:prstGeom prst="rect">
            <a:avLst/>
          </a:prstGeom>
        </p:spPr>
        <p:txBody>
          <a:bodyPr wrap="square" lIns="0" tIns="0" rIns="0" bIns="0">
            <a:spAutoFit/>
          </a:bodyPr>
          <a:lstStyle>
            <a:defPPr>
              <a:defRPr lang="de-DE"/>
            </a:defPPr>
            <a:lvl1pPr marL="0" algn="r" defTabSz="889000" rtl="0" eaLnBrk="1" latinLnBrk="0" hangingPunct="1">
              <a:defRPr sz="1750" kern="1200">
                <a:solidFill>
                  <a:schemeClr val="tx1">
                    <a:tint val="75000"/>
                  </a:schemeClr>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transition/>
  <p:timing/>
  <p:txStyles>
    <p:titleStyle>
      <a:lvl1pPr>
        <a:defRPr>
          <a:latin typeface="+mj-lt"/>
          <a:ea typeface="+mj-ea"/>
          <a:cs typeface="+mj-cs"/>
        </a:defRPr>
      </a:lvl1pPr>
    </p:titleStyle>
    <p:bodyStyle>
      <a:lvl1pPr marL="0">
        <a:defRPr>
          <a:latin typeface="+mn-lt"/>
          <a:ea typeface="+mn-ea"/>
          <a:cs typeface="+mn-cs"/>
        </a:defRPr>
      </a:lvl1pPr>
      <a:lvl2pPr marL="444500">
        <a:defRPr>
          <a:latin typeface="+mn-lt"/>
          <a:ea typeface="+mn-ea"/>
          <a:cs typeface="+mn-cs"/>
        </a:defRPr>
      </a:lvl2pPr>
      <a:lvl3pPr marL="889000">
        <a:defRPr>
          <a:latin typeface="+mn-lt"/>
          <a:ea typeface="+mn-ea"/>
          <a:cs typeface="+mn-cs"/>
        </a:defRPr>
      </a:lvl3pPr>
      <a:lvl4pPr marL="1333500">
        <a:defRPr>
          <a:latin typeface="+mn-lt"/>
          <a:ea typeface="+mn-ea"/>
          <a:cs typeface="+mn-cs"/>
        </a:defRPr>
      </a:lvl4pPr>
      <a:lvl5pPr marL="1778000">
        <a:defRPr>
          <a:latin typeface="+mn-lt"/>
          <a:ea typeface="+mn-ea"/>
          <a:cs typeface="+mn-cs"/>
        </a:defRPr>
      </a:lvl5pPr>
      <a:lvl6pPr marL="2222500">
        <a:defRPr>
          <a:latin typeface="+mn-lt"/>
          <a:ea typeface="+mn-ea"/>
          <a:cs typeface="+mn-cs"/>
        </a:defRPr>
      </a:lvl6pPr>
      <a:lvl7pPr marL="2667000">
        <a:defRPr>
          <a:latin typeface="+mn-lt"/>
          <a:ea typeface="+mn-ea"/>
          <a:cs typeface="+mn-cs"/>
        </a:defRPr>
      </a:lvl7pPr>
      <a:lvl8pPr marL="3111500">
        <a:defRPr>
          <a:latin typeface="+mn-lt"/>
          <a:ea typeface="+mn-ea"/>
          <a:cs typeface="+mn-cs"/>
        </a:defRPr>
      </a:lvl8pPr>
      <a:lvl9pPr marL="3556000">
        <a:defRPr>
          <a:latin typeface="+mn-lt"/>
          <a:ea typeface="+mn-ea"/>
          <a:cs typeface="+mn-cs"/>
        </a:defRPr>
      </a:lvl9pPr>
    </p:bodyStyle>
    <p:otherStyle>
      <a:lvl1pPr marL="0">
        <a:defRPr>
          <a:latin typeface="+mn-lt"/>
          <a:ea typeface="+mn-ea"/>
          <a:cs typeface="+mn-cs"/>
        </a:defRPr>
      </a:lvl1pPr>
      <a:lvl2pPr marL="444500">
        <a:defRPr>
          <a:latin typeface="+mn-lt"/>
          <a:ea typeface="+mn-ea"/>
          <a:cs typeface="+mn-cs"/>
        </a:defRPr>
      </a:lvl2pPr>
      <a:lvl3pPr marL="889000">
        <a:defRPr>
          <a:latin typeface="+mn-lt"/>
          <a:ea typeface="+mn-ea"/>
          <a:cs typeface="+mn-cs"/>
        </a:defRPr>
      </a:lvl3pPr>
      <a:lvl4pPr marL="1333500">
        <a:defRPr>
          <a:latin typeface="+mn-lt"/>
          <a:ea typeface="+mn-ea"/>
          <a:cs typeface="+mn-cs"/>
        </a:defRPr>
      </a:lvl4pPr>
      <a:lvl5pPr marL="1778000">
        <a:defRPr>
          <a:latin typeface="+mn-lt"/>
          <a:ea typeface="+mn-ea"/>
          <a:cs typeface="+mn-cs"/>
        </a:defRPr>
      </a:lvl5pPr>
      <a:lvl6pPr marL="2222500">
        <a:defRPr>
          <a:latin typeface="+mn-lt"/>
          <a:ea typeface="+mn-ea"/>
          <a:cs typeface="+mn-cs"/>
        </a:defRPr>
      </a:lvl6pPr>
      <a:lvl7pPr marL="2667000">
        <a:defRPr>
          <a:latin typeface="+mn-lt"/>
          <a:ea typeface="+mn-ea"/>
          <a:cs typeface="+mn-cs"/>
        </a:defRPr>
      </a:lvl7pPr>
      <a:lvl8pPr marL="3111500">
        <a:defRPr>
          <a:latin typeface="+mn-lt"/>
          <a:ea typeface="+mn-ea"/>
          <a:cs typeface="+mn-cs"/>
        </a:defRPr>
      </a:lvl8pPr>
      <a:lvl9pPr marL="35560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19510" y="569328"/>
            <a:ext cx="6517481" cy="206689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519510" y="9911201"/>
            <a:ext cx="1700212" cy="569324"/>
          </a:xfrm>
          <a:prstGeom prst="rect">
            <a:avLst/>
          </a:prstGeom>
        </p:spPr>
        <p:txBody>
          <a:bodyPr vert="horz" lIns="91440" tIns="45720" rIns="91440" bIns="45720" rtlCol="0" anchor="ctr"/>
          <a:lstStyle>
            <a:defPPr>
              <a:defRPr lang="en-US"/>
            </a:defPPr>
            <a:lvl1pPr marL="0" algn="l" defTabSz="503767" rtl="0" eaLnBrk="1" latinLnBrk="0" hangingPunct="1">
              <a:defRPr sz="992" kern="1200">
                <a:solidFill>
                  <a:schemeClr val="tx1">
                    <a:tint val="75000"/>
                  </a:schemeClr>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fld id="{996324F9-DF4B-4483-9B6F-63C120CE2485}" type="datetimeFigureOut">
              <a:rPr lang="en-IN" smtClean="0"/>
              <a:t>01-11-2023</a:t>
            </a:fld>
            <a:endParaRPr lang="en-IN"/>
          </a:p>
        </p:txBody>
      </p:sp>
      <p:sp>
        <p:nvSpPr>
          <p:cNvPr id="5" name="Footer Placeholder 4"/>
          <p:cNvSpPr>
            <a:spLocks noGrp="1"/>
          </p:cNvSpPr>
          <p:nvPr>
            <p:ph type="ftr" sz="quarter" idx="3"/>
          </p:nvPr>
        </p:nvSpPr>
        <p:spPr>
          <a:xfrm>
            <a:off x="2503091" y="9911201"/>
            <a:ext cx="2550319" cy="569324"/>
          </a:xfrm>
          <a:prstGeom prst="rect">
            <a:avLst/>
          </a:prstGeom>
        </p:spPr>
        <p:txBody>
          <a:bodyPr vert="horz" lIns="91440" tIns="45720" rIns="91440" bIns="45720" rtlCol="0" anchor="ctr"/>
          <a:lstStyle>
            <a:defPPr>
              <a:defRPr lang="en-US"/>
            </a:defPPr>
            <a:lvl1pPr marL="0" algn="ctr" defTabSz="503767" rtl="0" eaLnBrk="1" latinLnBrk="0" hangingPunct="1">
              <a:defRPr sz="992" kern="1200">
                <a:solidFill>
                  <a:schemeClr val="tx1">
                    <a:tint val="75000"/>
                  </a:schemeClr>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5336779" y="9911201"/>
            <a:ext cx="1700212" cy="569324"/>
          </a:xfrm>
          <a:prstGeom prst="rect">
            <a:avLst/>
          </a:prstGeom>
        </p:spPr>
        <p:txBody>
          <a:bodyPr vert="horz" lIns="91440" tIns="45720" rIns="91440" bIns="45720" rtlCol="0" anchor="ctr"/>
          <a:lstStyle>
            <a:defPPr>
              <a:defRPr lang="en-US"/>
            </a:defPPr>
            <a:lvl1pPr marL="0" algn="r" defTabSz="503767" rtl="0" eaLnBrk="1" latinLnBrk="0" hangingPunct="1">
              <a:defRPr sz="992" kern="1200">
                <a:solidFill>
                  <a:schemeClr val="tx1">
                    <a:tint val="75000"/>
                  </a:schemeClr>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fld id="{3592210D-40AE-4F05-8D85-460B9F0DC6DC}" type="slidenum">
              <a:rPr lang="en-IN" smtClean="0"/>
              <a:t>‹#›</a:t>
            </a:fld>
            <a:endParaRPr lang="en-IN"/>
          </a:p>
        </p:txBody>
      </p:sp>
    </p:spTree>
    <p:extLst>
      <p:ext uri="{BB962C8B-B14F-4D97-AF65-F5344CB8AC3E}">
        <p14:creationId xmlns:p14="http://schemas.microsoft.com/office/powerpoint/2010/main" val="412488243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timing/>
  <p:txStyles>
    <p:titleStyle>
      <a:lvl1pPr algn="l" defTabSz="75565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2" indent="-188912" algn="l" defTabSz="755650" rtl="0" eaLnBrk="1" latinLnBrk="0" hangingPunct="1">
        <a:lnSpc>
          <a:spcPct val="90000"/>
        </a:lnSpc>
        <a:spcBef>
          <a:spcPts val="826"/>
        </a:spcBef>
        <a:buFont typeface="Arial" pitchFamily="34" charset="0"/>
        <a:buChar char="•"/>
        <a:defRPr sz="2314" kern="1200">
          <a:solidFill>
            <a:schemeClr val="tx1"/>
          </a:solidFill>
          <a:latin typeface="+mn-lt"/>
          <a:ea typeface="+mn-ea"/>
          <a:cs typeface="+mn-cs"/>
        </a:defRPr>
      </a:lvl1pPr>
      <a:lvl2pPr marL="566738" indent="-188912" algn="l" defTabSz="755650" rtl="0" eaLnBrk="1" latinLnBrk="0" hangingPunct="1">
        <a:lnSpc>
          <a:spcPct val="90000"/>
        </a:lnSpc>
        <a:spcBef>
          <a:spcPts val="413"/>
        </a:spcBef>
        <a:buFont typeface="Arial" pitchFamily="34" charset="0"/>
        <a:buChar char="•"/>
        <a:defRPr sz="1983" kern="1200">
          <a:solidFill>
            <a:schemeClr val="tx1"/>
          </a:solidFill>
          <a:latin typeface="+mn-lt"/>
          <a:ea typeface="+mn-ea"/>
          <a:cs typeface="+mn-cs"/>
        </a:defRPr>
      </a:lvl2pPr>
      <a:lvl3pPr marL="944562" indent="-188912" algn="l" defTabSz="755650" rtl="0" eaLnBrk="1" latinLnBrk="0" hangingPunct="1">
        <a:lnSpc>
          <a:spcPct val="90000"/>
        </a:lnSpc>
        <a:spcBef>
          <a:spcPts val="413"/>
        </a:spcBef>
        <a:buFont typeface="Arial" pitchFamily="34" charset="0"/>
        <a:buChar char="•"/>
        <a:defRPr sz="1653" kern="1200">
          <a:solidFill>
            <a:schemeClr val="tx1"/>
          </a:solidFill>
          <a:latin typeface="+mn-lt"/>
          <a:ea typeface="+mn-ea"/>
          <a:cs typeface="+mn-cs"/>
        </a:defRPr>
      </a:lvl3pPr>
      <a:lvl4pPr marL="1322388"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4pPr>
      <a:lvl5pPr marL="1700212"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5pPr>
      <a:lvl6pPr marL="2078038"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6pPr>
      <a:lvl7pPr marL="2455862"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7pPr>
      <a:lvl8pPr marL="2833688"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8pPr>
      <a:lvl9pPr marL="3211512" indent="-188912" algn="l" defTabSz="755650" rtl="0" eaLnBrk="1" latinLnBrk="0" hangingPunct="1">
        <a:lnSpc>
          <a:spcPct val="90000"/>
        </a:lnSpc>
        <a:spcBef>
          <a:spcPts val="413"/>
        </a:spcBef>
        <a:buFont typeface="Arial" pitchFamily="34" charset="0"/>
        <a:buChar char="•"/>
        <a:defRPr sz="1488" kern="1200">
          <a:solidFill>
            <a:schemeClr val="tx1"/>
          </a:solidFill>
          <a:latin typeface="+mn-lt"/>
          <a:ea typeface="+mn-ea"/>
          <a:cs typeface="+mn-cs"/>
        </a:defRPr>
      </a:lvl9pPr>
    </p:bodyStyle>
    <p:otherStyle>
      <a:defPPr>
        <a:defRPr lang="en-US"/>
      </a:defPPr>
      <a:lvl1pPr marL="0" algn="l" defTabSz="755650" rtl="0" eaLnBrk="1" latinLnBrk="0" hangingPunct="1">
        <a:defRPr sz="1488" kern="1200">
          <a:solidFill>
            <a:schemeClr val="tx1"/>
          </a:solidFill>
          <a:latin typeface="+mn-lt"/>
          <a:ea typeface="+mn-ea"/>
          <a:cs typeface="+mn-cs"/>
        </a:defRPr>
      </a:lvl1pPr>
      <a:lvl2pPr marL="377825" algn="l" defTabSz="755650" rtl="0" eaLnBrk="1" latinLnBrk="0" hangingPunct="1">
        <a:defRPr sz="1488" kern="1200">
          <a:solidFill>
            <a:schemeClr val="tx1"/>
          </a:solidFill>
          <a:latin typeface="+mn-lt"/>
          <a:ea typeface="+mn-ea"/>
          <a:cs typeface="+mn-cs"/>
        </a:defRPr>
      </a:lvl2pPr>
      <a:lvl3pPr marL="755650" algn="l" defTabSz="755650" rtl="0" eaLnBrk="1" latinLnBrk="0" hangingPunct="1">
        <a:defRPr sz="1488" kern="1200">
          <a:solidFill>
            <a:schemeClr val="tx1"/>
          </a:solidFill>
          <a:latin typeface="+mn-lt"/>
          <a:ea typeface="+mn-ea"/>
          <a:cs typeface="+mn-cs"/>
        </a:defRPr>
      </a:lvl3pPr>
      <a:lvl4pPr marL="1133475" algn="l" defTabSz="755650" rtl="0" eaLnBrk="1" latinLnBrk="0" hangingPunct="1">
        <a:defRPr sz="1488" kern="1200">
          <a:solidFill>
            <a:schemeClr val="tx1"/>
          </a:solidFill>
          <a:latin typeface="+mn-lt"/>
          <a:ea typeface="+mn-ea"/>
          <a:cs typeface="+mn-cs"/>
        </a:defRPr>
      </a:lvl4pPr>
      <a:lvl5pPr marL="1511300" algn="l" defTabSz="755650" rtl="0" eaLnBrk="1" latinLnBrk="0" hangingPunct="1">
        <a:defRPr sz="1488" kern="1200">
          <a:solidFill>
            <a:schemeClr val="tx1"/>
          </a:solidFill>
          <a:latin typeface="+mn-lt"/>
          <a:ea typeface="+mn-ea"/>
          <a:cs typeface="+mn-cs"/>
        </a:defRPr>
      </a:lvl5pPr>
      <a:lvl6pPr marL="1889125" algn="l" defTabSz="755650" rtl="0" eaLnBrk="1" latinLnBrk="0" hangingPunct="1">
        <a:defRPr sz="1488" kern="1200">
          <a:solidFill>
            <a:schemeClr val="tx1"/>
          </a:solidFill>
          <a:latin typeface="+mn-lt"/>
          <a:ea typeface="+mn-ea"/>
          <a:cs typeface="+mn-cs"/>
        </a:defRPr>
      </a:lvl6pPr>
      <a:lvl7pPr marL="2266950" algn="l" defTabSz="755650" rtl="0" eaLnBrk="1" latinLnBrk="0" hangingPunct="1">
        <a:defRPr sz="1488" kern="1200">
          <a:solidFill>
            <a:schemeClr val="tx1"/>
          </a:solidFill>
          <a:latin typeface="+mn-lt"/>
          <a:ea typeface="+mn-ea"/>
          <a:cs typeface="+mn-cs"/>
        </a:defRPr>
      </a:lvl7pPr>
      <a:lvl8pPr marL="2644775" algn="l" defTabSz="755650" rtl="0" eaLnBrk="1" latinLnBrk="0" hangingPunct="1">
        <a:defRPr sz="1488" kern="1200">
          <a:solidFill>
            <a:schemeClr val="tx1"/>
          </a:solidFill>
          <a:latin typeface="+mn-lt"/>
          <a:ea typeface="+mn-ea"/>
          <a:cs typeface="+mn-cs"/>
        </a:defRPr>
      </a:lvl8pPr>
      <a:lvl9pPr marL="3022600" algn="l" defTabSz="755650" rtl="0" eaLnBrk="1" latinLnBrk="0" hangingPunct="1">
        <a:defRPr sz="148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519510" y="9911200"/>
            <a:ext cx="1700212" cy="569325"/>
          </a:xfrm>
          <a:prstGeom prst="rect">
            <a:avLst/>
          </a:prstGeom>
        </p:spPr>
        <p:txBody>
          <a:bodyPr vert="horz" lIns="91440" tIns="45720" rIns="91440" bIns="45720" rtlCol="0" anchor="ctr"/>
          <a:lstStyle>
            <a:defPPr>
              <a:defRPr lang="en-US"/>
            </a:defPPr>
            <a:lvl1pPr marL="0" algn="l" defTabSz="493542" rtl="0" eaLnBrk="1" latinLnBrk="0" hangingPunct="1">
              <a:defRPr sz="972" kern="1200">
                <a:solidFill>
                  <a:schemeClr val="tx1">
                    <a:tint val="75000"/>
                  </a:schemeClr>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fld id="{3688D8A5-AD1C-4EF3-A4C0-37AA8D4A03BD}" type="datetimeFigureOut">
              <a:rPr lang="en-IN" smtClean="0"/>
              <a:t>01-11-2023</a:t>
            </a:fld>
            <a:endParaRPr lang="en-IN"/>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defPPr>
              <a:defRPr lang="en-US"/>
            </a:defPPr>
            <a:lvl1pPr marL="0" algn="ctr" defTabSz="493542" rtl="0" eaLnBrk="1" latinLnBrk="0" hangingPunct="1">
              <a:defRPr sz="972" kern="1200">
                <a:solidFill>
                  <a:schemeClr val="tx1">
                    <a:tint val="75000"/>
                  </a:schemeClr>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5336779" y="9911200"/>
            <a:ext cx="1700212" cy="569325"/>
          </a:xfrm>
          <a:prstGeom prst="rect">
            <a:avLst/>
          </a:prstGeom>
        </p:spPr>
        <p:txBody>
          <a:bodyPr vert="horz" lIns="91440" tIns="45720" rIns="91440" bIns="45720" rtlCol="0" anchor="ctr"/>
          <a:lstStyle>
            <a:defPPr>
              <a:defRPr lang="en-US"/>
            </a:defPPr>
            <a:lvl1pPr marL="0" algn="r" defTabSz="493542" rtl="0" eaLnBrk="1" latinLnBrk="0" hangingPunct="1">
              <a:defRPr sz="972" kern="1200">
                <a:solidFill>
                  <a:schemeClr val="tx1">
                    <a:tint val="75000"/>
                  </a:schemeClr>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fld id="{F416CBC1-F5B0-4CD9-AD4A-C721B8D9F9C7}" type="slidenum">
              <a:rPr lang="en-IN" smtClean="0"/>
              <a:t>‹#›</a:t>
            </a:fld>
            <a:endParaRPr lang="en-IN"/>
          </a:p>
        </p:txBody>
      </p:sp>
    </p:spTree>
    <p:extLst>
      <p:ext uri="{BB962C8B-B14F-4D97-AF65-F5344CB8AC3E}">
        <p14:creationId xmlns:p14="http://schemas.microsoft.com/office/powerpoint/2010/main" val="303181666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timing/>
  <p:txStyles>
    <p:titleStyle>
      <a:lvl1pPr algn="l" defTabSz="740312" rtl="0" eaLnBrk="1" latinLnBrk="0" hangingPunct="1">
        <a:lnSpc>
          <a:spcPct val="90000"/>
        </a:lnSpc>
        <a:spcBef>
          <a:spcPct val="0"/>
        </a:spcBef>
        <a:buNone/>
        <a:defRPr sz="3562" kern="1200">
          <a:solidFill>
            <a:schemeClr val="tx1"/>
          </a:solidFill>
          <a:latin typeface="+mj-lt"/>
          <a:ea typeface="+mj-ea"/>
          <a:cs typeface="+mj-cs"/>
        </a:defRPr>
      </a:lvl1pPr>
    </p:titleStyle>
    <p:bodyStyle>
      <a:lvl1pPr marL="185078" indent="-185078" algn="l" defTabSz="740312" rtl="0" eaLnBrk="1" latinLnBrk="0" hangingPunct="1">
        <a:lnSpc>
          <a:spcPct val="90000"/>
        </a:lnSpc>
        <a:spcBef>
          <a:spcPts val="810"/>
        </a:spcBef>
        <a:buFont typeface="Arial" pitchFamily="34" charset="0"/>
        <a:buChar char="•"/>
        <a:defRPr sz="2267" kern="1200">
          <a:solidFill>
            <a:schemeClr val="tx1"/>
          </a:solidFill>
          <a:latin typeface="+mn-lt"/>
          <a:ea typeface="+mn-ea"/>
          <a:cs typeface="+mn-cs"/>
        </a:defRPr>
      </a:lvl1pPr>
      <a:lvl2pPr marL="555234" indent="-185078" algn="l" defTabSz="740312" rtl="0" eaLnBrk="1" latinLnBrk="0" hangingPunct="1">
        <a:lnSpc>
          <a:spcPct val="90000"/>
        </a:lnSpc>
        <a:spcBef>
          <a:spcPts val="405"/>
        </a:spcBef>
        <a:buFont typeface="Arial" pitchFamily="34" charset="0"/>
        <a:buChar char="•"/>
        <a:defRPr sz="1943" kern="1200">
          <a:solidFill>
            <a:schemeClr val="tx1"/>
          </a:solidFill>
          <a:latin typeface="+mn-lt"/>
          <a:ea typeface="+mn-ea"/>
          <a:cs typeface="+mn-cs"/>
        </a:defRPr>
      </a:lvl2pPr>
      <a:lvl3pPr marL="925390" indent="-185078" algn="l" defTabSz="740312" rtl="0" eaLnBrk="1" latinLnBrk="0" hangingPunct="1">
        <a:lnSpc>
          <a:spcPct val="90000"/>
        </a:lnSpc>
        <a:spcBef>
          <a:spcPts val="405"/>
        </a:spcBef>
        <a:buFont typeface="Arial" pitchFamily="34" charset="0"/>
        <a:buChar char="•"/>
        <a:defRPr sz="1619" kern="1200">
          <a:solidFill>
            <a:schemeClr val="tx1"/>
          </a:solidFill>
          <a:latin typeface="+mn-lt"/>
          <a:ea typeface="+mn-ea"/>
          <a:cs typeface="+mn-cs"/>
        </a:defRPr>
      </a:lvl3pPr>
      <a:lvl4pPr marL="1295547"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4pPr>
      <a:lvl5pPr marL="1665703"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5pPr>
      <a:lvl6pPr marL="2035859"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6pPr>
      <a:lvl7pPr marL="2406015"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7pPr>
      <a:lvl8pPr marL="2776171"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8pPr>
      <a:lvl9pPr marL="3146327" indent="-185078" algn="l" defTabSz="740312" rtl="0" eaLnBrk="1" latinLnBrk="0" hangingPunct="1">
        <a:lnSpc>
          <a:spcPct val="90000"/>
        </a:lnSpc>
        <a:spcBef>
          <a:spcPts val="405"/>
        </a:spcBef>
        <a:buFont typeface="Arial" pitchFamily="34" charset="0"/>
        <a:buChar char="•"/>
        <a:defRPr sz="1457" kern="1200">
          <a:solidFill>
            <a:schemeClr val="tx1"/>
          </a:solidFill>
          <a:latin typeface="+mn-lt"/>
          <a:ea typeface="+mn-ea"/>
          <a:cs typeface="+mn-cs"/>
        </a:defRPr>
      </a:lvl9pPr>
    </p:bodyStyle>
    <p:otherStyle>
      <a:defPPr>
        <a:defRPr lang="en-US"/>
      </a:defPPr>
      <a:lvl1pPr marL="0" algn="l" defTabSz="740312" rtl="0" eaLnBrk="1" latinLnBrk="0" hangingPunct="1">
        <a:defRPr sz="1457" kern="1200">
          <a:solidFill>
            <a:schemeClr val="tx1"/>
          </a:solidFill>
          <a:latin typeface="+mn-lt"/>
          <a:ea typeface="+mn-ea"/>
          <a:cs typeface="+mn-cs"/>
        </a:defRPr>
      </a:lvl1pPr>
      <a:lvl2pPr marL="370156" algn="l" defTabSz="740312" rtl="0" eaLnBrk="1" latinLnBrk="0" hangingPunct="1">
        <a:defRPr sz="1457" kern="1200">
          <a:solidFill>
            <a:schemeClr val="tx1"/>
          </a:solidFill>
          <a:latin typeface="+mn-lt"/>
          <a:ea typeface="+mn-ea"/>
          <a:cs typeface="+mn-cs"/>
        </a:defRPr>
      </a:lvl2pPr>
      <a:lvl3pPr marL="740312" algn="l" defTabSz="740312" rtl="0" eaLnBrk="1" latinLnBrk="0" hangingPunct="1">
        <a:defRPr sz="1457" kern="1200">
          <a:solidFill>
            <a:schemeClr val="tx1"/>
          </a:solidFill>
          <a:latin typeface="+mn-lt"/>
          <a:ea typeface="+mn-ea"/>
          <a:cs typeface="+mn-cs"/>
        </a:defRPr>
      </a:lvl3pPr>
      <a:lvl4pPr marL="1110468" algn="l" defTabSz="740312" rtl="0" eaLnBrk="1" latinLnBrk="0" hangingPunct="1">
        <a:defRPr sz="1457" kern="1200">
          <a:solidFill>
            <a:schemeClr val="tx1"/>
          </a:solidFill>
          <a:latin typeface="+mn-lt"/>
          <a:ea typeface="+mn-ea"/>
          <a:cs typeface="+mn-cs"/>
        </a:defRPr>
      </a:lvl4pPr>
      <a:lvl5pPr marL="1480625" algn="l" defTabSz="740312" rtl="0" eaLnBrk="1" latinLnBrk="0" hangingPunct="1">
        <a:defRPr sz="1457" kern="1200">
          <a:solidFill>
            <a:schemeClr val="tx1"/>
          </a:solidFill>
          <a:latin typeface="+mn-lt"/>
          <a:ea typeface="+mn-ea"/>
          <a:cs typeface="+mn-cs"/>
        </a:defRPr>
      </a:lvl5pPr>
      <a:lvl6pPr marL="1850781" algn="l" defTabSz="740312" rtl="0" eaLnBrk="1" latinLnBrk="0" hangingPunct="1">
        <a:defRPr sz="1457" kern="1200">
          <a:solidFill>
            <a:schemeClr val="tx1"/>
          </a:solidFill>
          <a:latin typeface="+mn-lt"/>
          <a:ea typeface="+mn-ea"/>
          <a:cs typeface="+mn-cs"/>
        </a:defRPr>
      </a:lvl6pPr>
      <a:lvl7pPr marL="2220937" algn="l" defTabSz="740312" rtl="0" eaLnBrk="1" latinLnBrk="0" hangingPunct="1">
        <a:defRPr sz="1457" kern="1200">
          <a:solidFill>
            <a:schemeClr val="tx1"/>
          </a:solidFill>
          <a:latin typeface="+mn-lt"/>
          <a:ea typeface="+mn-ea"/>
          <a:cs typeface="+mn-cs"/>
        </a:defRPr>
      </a:lvl7pPr>
      <a:lvl8pPr marL="2591093" algn="l" defTabSz="740312" rtl="0" eaLnBrk="1" latinLnBrk="0" hangingPunct="1">
        <a:defRPr sz="1457" kern="1200">
          <a:solidFill>
            <a:schemeClr val="tx1"/>
          </a:solidFill>
          <a:latin typeface="+mn-lt"/>
          <a:ea typeface="+mn-ea"/>
          <a:cs typeface="+mn-cs"/>
        </a:defRPr>
      </a:lvl8pPr>
      <a:lvl9pPr marL="2961249" algn="l" defTabSz="740312" rtl="0" eaLnBrk="1" latinLnBrk="0" hangingPunct="1">
        <a:defRPr sz="1457"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7.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8.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9.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10.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11.xml" /><Relationship Id="rId3" Type="http://schemas.openxmlformats.org/officeDocument/2006/relationships/image" Target="../media/image4.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5.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6.png" /><Relationship Id="rId3" Type="http://schemas.openxmlformats.org/officeDocument/2006/relationships/image" Target="../media/image7.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8.png" /><Relationship Id="rId3" Type="http://schemas.openxmlformats.org/officeDocument/2006/relationships/image" Target="../media/image9.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1.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10.png" /><Relationship Id="rId3" Type="http://schemas.openxmlformats.org/officeDocument/2006/relationships/image" Target="../media/image11.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12.png" /><Relationship Id="rId3" Type="http://schemas.openxmlformats.org/officeDocument/2006/relationships/image" Target="../media/image13.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image" Target="../media/image14.png" /><Relationship Id="rId3" Type="http://schemas.openxmlformats.org/officeDocument/2006/relationships/image" Target="../media/image15.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image" Target="../media/image16.png" /><Relationship Id="rId3" Type="http://schemas.openxmlformats.org/officeDocument/2006/relationships/image" Target="../media/image1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1.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1.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9218" name="object 2"/>
          <p:cNvSpPr txBox="1"/>
          <p:nvPr/>
        </p:nvSpPr>
        <p:spPr>
          <a:xfrm>
            <a:off x="1154994" y="637523"/>
            <a:ext cx="5252085" cy="280035"/>
          </a:xfrm>
          <a:prstGeom prst="rect">
            <a:avLst/>
          </a:prstGeom>
          <a:noFill/>
          <a:ln w="9525" cap="flat" cmpd="sng" algn="ctr">
            <a:noFill/>
            <a:prstDash val="solid"/>
            <a:round/>
            <a:headEnd type="none" w="med" len="med"/>
            <a:tailEnd type="none" w="med" len="med"/>
          </a:ln>
        </p:spPr>
        <p:txBody>
          <a:bodyPr vert="horz" wrap="square"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12700" marR="0" lvl="0" indent="0" algn="l" defTabSz="914400" rtl="0" eaLnBrk="1" fontAlgn="auto" latinLnBrk="0" hangingPunct="1">
              <a:lnSpc>
                <a:spcPct val="100000"/>
              </a:lnSpc>
              <a:spcBef>
                <a:spcPct val="0"/>
              </a:spcBef>
              <a:spcAft>
                <a:spcPct val="0"/>
              </a:spcAft>
              <a:buClrTx/>
              <a:buSzTx/>
              <a:buFontTx/>
              <a:buNone/>
            </a:pPr>
            <a:r>
              <a:rPr kumimoji="0" sz="2000" b="0" i="0" u="none" strike="noStrike" kern="1200" cap="none" spc="-5" normalizeH="0" baseline="0" noProof="0">
                <a:ln>
                  <a:noFill/>
                </a:ln>
                <a:solidFill>
                  <a:schemeClr val="tx1"/>
                </a:solidFill>
                <a:uLnTx/>
                <a:uFillTx/>
                <a:latin typeface="Arial Black"/>
                <a:ea typeface="+mn-ea" pitchFamily="34" charset="0"/>
                <a:cs typeface="Arial Black"/>
              </a:rPr>
              <a:t>Id</a:t>
            </a:r>
            <a:r>
              <a:rPr kumimoji="0" sz="2000" b="0" i="0" u="none" strike="noStrike" kern="1200" cap="none" spc="-10" normalizeH="0" baseline="0" noProof="0">
                <a:ln>
                  <a:noFill/>
                </a:ln>
                <a:solidFill>
                  <a:schemeClr val="tx1"/>
                </a:solidFill>
                <a:uLnTx/>
                <a:uFillTx/>
                <a:latin typeface="Arial Black"/>
                <a:ea typeface="+mn-ea" pitchFamily="34" charset="0"/>
                <a:cs typeface="Arial Black"/>
              </a:rPr>
              <a:t>e</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a</a:t>
            </a:r>
            <a:r>
              <a:rPr kumimoji="0" sz="2000" b="0" i="0" u="none" strike="noStrike" kern="1200" cap="none" spc="-10" normalizeH="0" baseline="0" noProof="0">
                <a:ln>
                  <a:noFill/>
                </a:ln>
                <a:solidFill>
                  <a:schemeClr val="tx1"/>
                </a:solidFill>
                <a:uLnTx/>
                <a:uFillTx/>
                <a:latin typeface="Arial Black"/>
                <a:ea typeface="+mn-ea" pitchFamily="34" charset="0"/>
                <a:cs typeface="Arial Black"/>
              </a:rPr>
              <a:t>t</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ion</a:t>
            </a:r>
            <a:r>
              <a:rPr kumimoji="0" sz="2000" b="0" i="0" u="none" strike="noStrike" kern="1200" cap="none" spc="165"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5" normalizeH="0" baseline="0" noProof="0">
                <a:ln>
                  <a:noFill/>
                </a:ln>
                <a:solidFill>
                  <a:schemeClr val="tx1"/>
                </a:solidFill>
                <a:uLnTx/>
                <a:uFillTx/>
                <a:latin typeface="Arial Black"/>
                <a:ea typeface="+mn-ea" pitchFamily="34" charset="0"/>
                <a:cs typeface="Arial Black"/>
              </a:rPr>
              <a:t>Phas</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e</a:t>
            </a:r>
            <a:r>
              <a:rPr kumimoji="0" sz="2000" b="0" i="0" u="none" strike="noStrike" kern="1200" cap="none" spc="165"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5" normalizeH="0" baseline="0" noProof="0">
                <a:ln>
                  <a:noFill/>
                </a:ln>
                <a:solidFill>
                  <a:schemeClr val="tx1"/>
                </a:solidFill>
                <a:uLnTx/>
                <a:uFillTx/>
                <a:latin typeface="Arial Black"/>
                <a:ea typeface="+mn-ea" pitchFamily="34" charset="0"/>
                <a:cs typeface="Arial Black"/>
              </a:rPr>
              <a:t>Empat</a:t>
            </a:r>
            <a:r>
              <a:rPr kumimoji="0" sz="2000" b="0" i="0" u="none" strike="noStrike" kern="1200" cap="none" spc="-10" normalizeH="0" baseline="0" noProof="0">
                <a:ln>
                  <a:noFill/>
                </a:ln>
                <a:solidFill>
                  <a:schemeClr val="tx1"/>
                </a:solidFill>
                <a:uLnTx/>
                <a:uFillTx/>
                <a:latin typeface="Arial Black"/>
                <a:ea typeface="+mn-ea" pitchFamily="34" charset="0"/>
                <a:cs typeface="Arial Black"/>
              </a:rPr>
              <a:t>h</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ize</a:t>
            </a:r>
            <a:r>
              <a:rPr kumimoji="0" sz="2000" b="0" i="0" u="none" strike="noStrike" kern="1200" cap="none" spc="165"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&amp;</a:t>
            </a:r>
            <a:r>
              <a:rPr kumimoji="0" sz="2000" b="0" i="0" u="none" strike="noStrike" kern="1200" cap="none" spc="165"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Di</a:t>
            </a:r>
            <a:r>
              <a:rPr kumimoji="0" sz="2000" b="0" i="0" u="none" strike="noStrike" kern="1200" cap="none" spc="-10" normalizeH="0" baseline="0" noProof="0">
                <a:ln>
                  <a:noFill/>
                </a:ln>
                <a:solidFill>
                  <a:schemeClr val="tx1"/>
                </a:solidFill>
                <a:uLnTx/>
                <a:uFillTx/>
                <a:latin typeface="Arial Black"/>
                <a:ea typeface="+mn-ea" pitchFamily="34" charset="0"/>
                <a:cs typeface="Arial Black"/>
              </a:rPr>
              <a:t>s</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c</a:t>
            </a:r>
            <a:r>
              <a:rPr kumimoji="0" sz="2000" b="0" i="0" u="none" strike="noStrike" kern="1200" cap="none" spc="-10" normalizeH="0" baseline="0" noProof="0">
                <a:ln>
                  <a:noFill/>
                </a:ln>
                <a:solidFill>
                  <a:schemeClr val="tx1"/>
                </a:solidFill>
                <a:uLnTx/>
                <a:uFillTx/>
                <a:latin typeface="Arial Black"/>
                <a:ea typeface="+mn-ea" pitchFamily="34" charset="0"/>
                <a:cs typeface="Arial Black"/>
              </a:rPr>
              <a:t>o</a:t>
            </a:r>
            <a:r>
              <a:rPr kumimoji="0" sz="2000" b="0" i="0" u="none" strike="noStrike" kern="1200" cap="none" spc="0" normalizeH="0" baseline="0" noProof="0">
                <a:ln>
                  <a:noFill/>
                </a:ln>
                <a:solidFill>
                  <a:schemeClr val="tx1"/>
                </a:solidFill>
                <a:uLnTx/>
                <a:uFillTx/>
                <a:latin typeface="Arial Black"/>
                <a:ea typeface="+mn-ea" pitchFamily="34" charset="0"/>
                <a:cs typeface="Arial Black"/>
              </a:rPr>
              <a:t>ver</a:t>
            </a:r>
            <a:endParaRPr kumimoji="0" sz="2000" b="0" i="0" u="none" strike="noStrike" kern="1200" cap="none" spc="0" normalizeH="0" baseline="0" noProof="0">
              <a:ln>
                <a:noFill/>
              </a:ln>
              <a:solidFill>
                <a:schemeClr val="tx1"/>
              </a:solidFill>
              <a:uLnTx/>
              <a:uFillTx/>
              <a:latin typeface="Arial Black"/>
              <a:ea typeface="+mn-ea"/>
              <a:cs typeface="Arial Black"/>
            </a:endParaRPr>
          </a:p>
        </p:txBody>
      </p:sp>
      <p:sp>
        <p:nvSpPr>
          <p:cNvPr id="9219" name="object 4" title=""/>
          <p:cNvSpPr/>
          <p:nvPr/>
        </p:nvSpPr>
        <p:spPr>
          <a:xfrm>
            <a:off x="914400" y="2908300"/>
            <a:ext cx="5768975" cy="4105275"/>
          </a:xfrm>
          <a:prstGeom prst="rect">
            <a:avLst/>
          </a:prstGeom>
          <a:blipFill rotWithShape="1">
            <a:blip r:embed="rId3"/>
            <a:stretch>
              <a:fillRect/>
            </a:stretch>
          </a:blipFill>
          <a:ln>
            <a:noFill/>
            <a:miter lim="800000"/>
          </a:ln>
        </p:spPr>
        <p:txBody>
          <a:bodyPr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eaLnBrk="1" fontAlgn="base" hangingPunct="1">
              <a:lnSpc>
                <a:spcPct val="100000"/>
              </a:lnSpc>
              <a:spcBef>
                <a:spcPct val="0"/>
              </a:spcBef>
              <a:spcAft>
                <a:spcPct val="0"/>
              </a:spcAft>
              <a:buClrTx/>
              <a:buSzTx/>
              <a:buFontTx/>
              <a:buNone/>
            </a:pPr>
            <a:endParaRPr kumimoji="0" u="none" baseline="0">
              <a:effectLst/>
              <a:latin typeface="Calibri"/>
            </a:endParaRPr>
          </a:p>
        </p:txBody>
      </p:sp>
      <p:graphicFrame>
        <p:nvGraphicFramePr>
          <p:cNvPr id="9220" name="object 3" title=""/>
          <p:cNvGraphicFramePr>
            <a:graphicFrameLocks noGrp="1"/>
          </p:cNvGraphicFramePr>
          <p:nvPr/>
        </p:nvGraphicFramePr>
        <p:xfrm>
          <a:off x="846138" y="1141412"/>
          <a:ext cx="6024562" cy="1155700"/>
        </p:xfrm>
        <a:graphic>
          <a:graphicData uri="http://schemas.openxmlformats.org/drawingml/2006/table">
            <a:tbl>
              <a:tblPr/>
              <a:tblGrid>
                <a:gridCol w="2862262"/>
                <a:gridCol w="3162300"/>
              </a:tblGrid>
              <a:tr h="331788">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Date</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30</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September</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2023</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298450">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Team</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ID</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NM2023TMID5559</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525462">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Project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Name</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pPr>
                      <a:r>
                        <a:rPr kumimoji="0" lang="en-US" altLang="en-US" sz="1100" u="none" baseline="0">
                          <a:effectLst/>
                          <a:ea typeface="Calibri"/>
                        </a:rPr>
                        <a:t>Chatbot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Deployment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with</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IBM</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Cloud</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Watson</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Assistant</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bl>
          </a:graphicData>
        </a:graphic>
      </p:graphicFrame>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p:nvPr/>
        </p:nvSpPr>
        <p:spPr>
          <a:xfrm>
            <a:off x="955551" y="1346200"/>
            <a:ext cx="5656262" cy="8000999"/>
          </a:xfrm>
          <a:prstGeom prst="rect">
            <a:avLst/>
          </a:prstGeom>
          <a:blipFill>
            <a:blip r:embed="rId3"/>
            <a:stretch>
              <a:fillRect/>
            </a:stretch>
          </a:blip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p:nvPr/>
        </p:nvSpPr>
        <p:spPr>
          <a:xfrm>
            <a:off x="871521" y="1713891"/>
            <a:ext cx="5815542" cy="207433"/>
          </a:xfrm>
          <a:custGeom>
            <a:rect l="l" t="t" r="r" b="b"/>
            <a:pathLst>
              <a:path w="5981700" h="213359">
                <a:moveTo>
                  <a:pt x="0" y="213359"/>
                </a:moveTo>
                <a:lnTo>
                  <a:pt x="5981425" y="213359"/>
                </a:lnTo>
                <a:lnTo>
                  <a:pt x="5981425" y="0"/>
                </a:lnTo>
                <a:lnTo>
                  <a:pt x="0" y="0"/>
                </a:lnTo>
                <a:lnTo>
                  <a:pt x="0" y="213359"/>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 name="object 3"/>
          <p:cNvSpPr/>
          <p:nvPr/>
        </p:nvSpPr>
        <p:spPr>
          <a:xfrm>
            <a:off x="868558" y="1712409"/>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 name="object 4"/>
          <p:cNvSpPr/>
          <p:nvPr/>
        </p:nvSpPr>
        <p:spPr>
          <a:xfrm>
            <a:off x="868558" y="192280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 name="object 5"/>
          <p:cNvSpPr/>
          <p:nvPr/>
        </p:nvSpPr>
        <p:spPr>
          <a:xfrm flipH="1">
            <a:off x="870040" y="1713891"/>
            <a:ext cx="0" cy="207433"/>
          </a:xfrm>
          <a:custGeom>
            <a:rect l="l" t="t" r="r" b="b"/>
            <a:pathLst>
              <a:path h="213359">
                <a:moveTo>
                  <a:pt x="0" y="0"/>
                </a:moveTo>
                <a:lnTo>
                  <a:pt x="0" y="213359"/>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 name="object 6"/>
          <p:cNvSpPr/>
          <p:nvPr/>
        </p:nvSpPr>
        <p:spPr>
          <a:xfrm flipH="1">
            <a:off x="6688242" y="1713891"/>
            <a:ext cx="0" cy="936536"/>
          </a:xfrm>
          <a:custGeom>
            <a:rect l="l" t="t" r="r" b="b"/>
            <a:pathLst>
              <a:path h="963294">
                <a:moveTo>
                  <a:pt x="0" y="0"/>
                </a:moveTo>
                <a:lnTo>
                  <a:pt x="0" y="963167"/>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 name="object 7"/>
          <p:cNvSpPr/>
          <p:nvPr/>
        </p:nvSpPr>
        <p:spPr>
          <a:xfrm>
            <a:off x="588221" y="1927250"/>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8" name="object 8"/>
          <p:cNvSpPr/>
          <p:nvPr/>
        </p:nvSpPr>
        <p:spPr>
          <a:xfrm>
            <a:off x="585257" y="1925769"/>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9" name="object 9"/>
          <p:cNvSpPr/>
          <p:nvPr/>
        </p:nvSpPr>
        <p:spPr>
          <a:xfrm flipH="1">
            <a:off x="586740" y="1927250"/>
            <a:ext cx="0" cy="723547"/>
          </a:xfrm>
          <a:custGeom>
            <a:rect l="l" t="t" r="r" b="b"/>
            <a:pathLst>
              <a:path h="744219">
                <a:moveTo>
                  <a:pt x="0" y="0"/>
                </a:moveTo>
                <a:lnTo>
                  <a:pt x="0" y="743711"/>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0" name="object 10"/>
          <p:cNvSpPr/>
          <p:nvPr/>
        </p:nvSpPr>
        <p:spPr>
          <a:xfrm>
            <a:off x="588221" y="2108014"/>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1" name="object 11"/>
          <p:cNvSpPr/>
          <p:nvPr/>
        </p:nvSpPr>
        <p:spPr>
          <a:xfrm>
            <a:off x="588221" y="2288777"/>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2" name="object 12"/>
          <p:cNvSpPr/>
          <p:nvPr/>
        </p:nvSpPr>
        <p:spPr>
          <a:xfrm>
            <a:off x="588221" y="2469541"/>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3" name="object 13"/>
          <p:cNvSpPr/>
          <p:nvPr/>
        </p:nvSpPr>
        <p:spPr>
          <a:xfrm>
            <a:off x="585257" y="2651785"/>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4" name="object 14"/>
          <p:cNvSpPr/>
          <p:nvPr/>
        </p:nvSpPr>
        <p:spPr>
          <a:xfrm>
            <a:off x="871521" y="2779209"/>
            <a:ext cx="5815542" cy="209285"/>
          </a:xfrm>
          <a:custGeom>
            <a:rect l="l" t="t" r="r" b="b"/>
            <a:pathLst>
              <a:path w="5981700" h="215264">
                <a:moveTo>
                  <a:pt x="0" y="214883"/>
                </a:moveTo>
                <a:lnTo>
                  <a:pt x="5981425" y="214883"/>
                </a:lnTo>
                <a:lnTo>
                  <a:pt x="5981425" y="0"/>
                </a:lnTo>
                <a:lnTo>
                  <a:pt x="0" y="0"/>
                </a:lnTo>
                <a:lnTo>
                  <a:pt x="0" y="21488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5" name="object 15"/>
          <p:cNvSpPr/>
          <p:nvPr/>
        </p:nvSpPr>
        <p:spPr>
          <a:xfrm>
            <a:off x="868558" y="277772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6" name="object 16"/>
          <p:cNvSpPr/>
          <p:nvPr/>
        </p:nvSpPr>
        <p:spPr>
          <a:xfrm>
            <a:off x="868558" y="298960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7" name="object 17"/>
          <p:cNvSpPr/>
          <p:nvPr/>
        </p:nvSpPr>
        <p:spPr>
          <a:xfrm flipH="1">
            <a:off x="870040" y="2779209"/>
            <a:ext cx="0" cy="209285"/>
          </a:xfrm>
          <a:custGeom>
            <a:rect l="l" t="t" r="r" b="b"/>
            <a:pathLst>
              <a:path h="215264">
                <a:moveTo>
                  <a:pt x="0" y="0"/>
                </a:moveTo>
                <a:lnTo>
                  <a:pt x="0" y="214883"/>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8" name="object 18"/>
          <p:cNvSpPr/>
          <p:nvPr/>
        </p:nvSpPr>
        <p:spPr>
          <a:xfrm flipH="1">
            <a:off x="6688242" y="2779209"/>
            <a:ext cx="0" cy="758119"/>
          </a:xfrm>
          <a:custGeom>
            <a:rect l="l" t="t" r="r" b="b"/>
            <a:pathLst>
              <a:path h="779780">
                <a:moveTo>
                  <a:pt x="0" y="0"/>
                </a:moveTo>
                <a:lnTo>
                  <a:pt x="0" y="77916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9" name="object 19"/>
          <p:cNvSpPr/>
          <p:nvPr/>
        </p:nvSpPr>
        <p:spPr>
          <a:xfrm>
            <a:off x="588221" y="2994051"/>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0" name="object 20"/>
          <p:cNvSpPr/>
          <p:nvPr/>
        </p:nvSpPr>
        <p:spPr>
          <a:xfrm>
            <a:off x="585257" y="2992569"/>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1" name="object 21"/>
          <p:cNvSpPr/>
          <p:nvPr/>
        </p:nvSpPr>
        <p:spPr>
          <a:xfrm flipH="1">
            <a:off x="586740" y="2994051"/>
            <a:ext cx="0" cy="543278"/>
          </a:xfrm>
          <a:custGeom>
            <a:rect l="l" t="t" r="r" b="b"/>
            <a:pathLst>
              <a:path h="558800">
                <a:moveTo>
                  <a:pt x="0" y="0"/>
                </a:moveTo>
                <a:lnTo>
                  <a:pt x="0" y="55818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2" name="object 22"/>
          <p:cNvSpPr/>
          <p:nvPr/>
        </p:nvSpPr>
        <p:spPr>
          <a:xfrm>
            <a:off x="588221" y="3174814"/>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3" name="object 23"/>
          <p:cNvSpPr/>
          <p:nvPr/>
        </p:nvSpPr>
        <p:spPr>
          <a:xfrm>
            <a:off x="588221" y="3355673"/>
            <a:ext cx="6098911" cy="181504"/>
          </a:xfrm>
          <a:custGeom>
            <a:rect l="l" t="t" r="r" b="b"/>
            <a:pathLst>
              <a:path w="6273165" h="186689">
                <a:moveTo>
                  <a:pt x="0" y="186225"/>
                </a:moveTo>
                <a:lnTo>
                  <a:pt x="6272783" y="186225"/>
                </a:lnTo>
                <a:lnTo>
                  <a:pt x="6272783" y="0"/>
                </a:lnTo>
                <a:lnTo>
                  <a:pt x="0" y="0"/>
                </a:lnTo>
                <a:lnTo>
                  <a:pt x="0" y="18622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4" name="object 24"/>
          <p:cNvSpPr/>
          <p:nvPr/>
        </p:nvSpPr>
        <p:spPr>
          <a:xfrm>
            <a:off x="585257" y="3538207"/>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5" name="object 25"/>
          <p:cNvSpPr/>
          <p:nvPr/>
        </p:nvSpPr>
        <p:spPr>
          <a:xfrm>
            <a:off x="871521" y="3665631"/>
            <a:ext cx="5815542" cy="209285"/>
          </a:xfrm>
          <a:custGeom>
            <a:rect l="l" t="t" r="r" b="b"/>
            <a:pathLst>
              <a:path w="5981700" h="215264">
                <a:moveTo>
                  <a:pt x="0" y="214883"/>
                </a:moveTo>
                <a:lnTo>
                  <a:pt x="5981425" y="214883"/>
                </a:lnTo>
                <a:lnTo>
                  <a:pt x="5981425" y="0"/>
                </a:lnTo>
                <a:lnTo>
                  <a:pt x="0" y="0"/>
                </a:lnTo>
                <a:lnTo>
                  <a:pt x="0" y="21488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6" name="object 26"/>
          <p:cNvSpPr/>
          <p:nvPr/>
        </p:nvSpPr>
        <p:spPr>
          <a:xfrm>
            <a:off x="868558" y="3664149"/>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7" name="object 27"/>
          <p:cNvSpPr/>
          <p:nvPr/>
        </p:nvSpPr>
        <p:spPr>
          <a:xfrm flipH="1">
            <a:off x="870040" y="3665631"/>
            <a:ext cx="0" cy="995803"/>
          </a:xfrm>
          <a:custGeom>
            <a:rect l="l" t="t" r="r" b="b"/>
            <a:pathLst>
              <a:path h="1024253">
                <a:moveTo>
                  <a:pt x="0" y="0"/>
                </a:moveTo>
                <a:lnTo>
                  <a:pt x="0" y="1024127"/>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8" name="object 28"/>
          <p:cNvSpPr/>
          <p:nvPr/>
        </p:nvSpPr>
        <p:spPr>
          <a:xfrm flipH="1">
            <a:off x="6688242" y="3665631"/>
            <a:ext cx="0" cy="1363133"/>
          </a:xfrm>
          <a:custGeom>
            <a:rect l="l" t="t" r="r" b="b"/>
            <a:pathLst>
              <a:path h="1402079">
                <a:moveTo>
                  <a:pt x="0" y="0"/>
                </a:moveTo>
                <a:lnTo>
                  <a:pt x="0" y="1402079"/>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29" name="object 29"/>
          <p:cNvSpPr/>
          <p:nvPr/>
        </p:nvSpPr>
        <p:spPr>
          <a:xfrm>
            <a:off x="871521" y="3874545"/>
            <a:ext cx="5815542" cy="197556"/>
          </a:xfrm>
          <a:custGeom>
            <a:rect l="l" t="t" r="r" b="b"/>
            <a:pathLst>
              <a:path w="5981700" h="203200">
                <a:moveTo>
                  <a:pt x="0" y="202691"/>
                </a:moveTo>
                <a:lnTo>
                  <a:pt x="5981425" y="202691"/>
                </a:lnTo>
                <a:lnTo>
                  <a:pt x="5981425" y="0"/>
                </a:lnTo>
                <a:lnTo>
                  <a:pt x="0" y="0"/>
                </a:lnTo>
                <a:lnTo>
                  <a:pt x="0" y="202691"/>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0" name="object 30"/>
          <p:cNvSpPr/>
          <p:nvPr/>
        </p:nvSpPr>
        <p:spPr>
          <a:xfrm>
            <a:off x="871521" y="4071608"/>
            <a:ext cx="5815542" cy="382764"/>
          </a:xfrm>
          <a:custGeom>
            <a:rect l="l" t="t" r="r" b="b"/>
            <a:pathLst>
              <a:path w="5981700" h="393700">
                <a:moveTo>
                  <a:pt x="0" y="393191"/>
                </a:moveTo>
                <a:lnTo>
                  <a:pt x="5981425" y="393191"/>
                </a:lnTo>
                <a:lnTo>
                  <a:pt x="5981425" y="0"/>
                </a:lnTo>
                <a:lnTo>
                  <a:pt x="0" y="0"/>
                </a:lnTo>
                <a:lnTo>
                  <a:pt x="0" y="393191"/>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1" name="object 31"/>
          <p:cNvSpPr/>
          <p:nvPr/>
        </p:nvSpPr>
        <p:spPr>
          <a:xfrm>
            <a:off x="871521" y="4453877"/>
            <a:ext cx="5815542" cy="207433"/>
          </a:xfrm>
          <a:custGeom>
            <a:rect l="l" t="t" r="r" b="b"/>
            <a:pathLst>
              <a:path w="5981700" h="213360">
                <a:moveTo>
                  <a:pt x="0" y="213359"/>
                </a:moveTo>
                <a:lnTo>
                  <a:pt x="5981425" y="213359"/>
                </a:lnTo>
                <a:lnTo>
                  <a:pt x="5981425" y="0"/>
                </a:lnTo>
                <a:lnTo>
                  <a:pt x="0" y="0"/>
                </a:lnTo>
                <a:lnTo>
                  <a:pt x="0" y="213359"/>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2" name="object 32"/>
          <p:cNvSpPr/>
          <p:nvPr/>
        </p:nvSpPr>
        <p:spPr>
          <a:xfrm>
            <a:off x="868558" y="4662792"/>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3" name="object 33"/>
          <p:cNvSpPr/>
          <p:nvPr/>
        </p:nvSpPr>
        <p:spPr>
          <a:xfrm>
            <a:off x="588221" y="4667237"/>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4" name="object 34"/>
          <p:cNvSpPr/>
          <p:nvPr/>
        </p:nvSpPr>
        <p:spPr>
          <a:xfrm>
            <a:off x="585257" y="4665756"/>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5" name="object 35"/>
          <p:cNvSpPr/>
          <p:nvPr/>
        </p:nvSpPr>
        <p:spPr>
          <a:xfrm flipH="1">
            <a:off x="586740" y="4667237"/>
            <a:ext cx="0" cy="361774"/>
          </a:xfrm>
          <a:custGeom>
            <a:rect l="l" t="t" r="r" b="b"/>
            <a:pathLst>
              <a:path h="372110">
                <a:moveTo>
                  <a:pt x="0" y="0"/>
                </a:moveTo>
                <a:lnTo>
                  <a:pt x="0" y="371855"/>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6" name="object 36"/>
          <p:cNvSpPr/>
          <p:nvPr/>
        </p:nvSpPr>
        <p:spPr>
          <a:xfrm>
            <a:off x="588221" y="4848001"/>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7" name="object 37"/>
          <p:cNvSpPr/>
          <p:nvPr/>
        </p:nvSpPr>
        <p:spPr>
          <a:xfrm>
            <a:off x="585257" y="5030246"/>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8" name="object 38"/>
          <p:cNvSpPr/>
          <p:nvPr/>
        </p:nvSpPr>
        <p:spPr>
          <a:xfrm>
            <a:off x="871521" y="5157669"/>
            <a:ext cx="5815542" cy="209285"/>
          </a:xfrm>
          <a:custGeom>
            <a:rect l="l" t="t" r="r" b="b"/>
            <a:pathLst>
              <a:path w="5981700" h="215264">
                <a:moveTo>
                  <a:pt x="0" y="214883"/>
                </a:moveTo>
                <a:lnTo>
                  <a:pt x="5981425" y="214883"/>
                </a:lnTo>
                <a:lnTo>
                  <a:pt x="5981425" y="0"/>
                </a:lnTo>
                <a:lnTo>
                  <a:pt x="0" y="0"/>
                </a:lnTo>
                <a:lnTo>
                  <a:pt x="0" y="21488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9" name="object 39"/>
          <p:cNvSpPr/>
          <p:nvPr/>
        </p:nvSpPr>
        <p:spPr>
          <a:xfrm>
            <a:off x="868558" y="5156187"/>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0" name="object 40"/>
          <p:cNvSpPr/>
          <p:nvPr/>
        </p:nvSpPr>
        <p:spPr>
          <a:xfrm>
            <a:off x="868558" y="536806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1" name="object 41"/>
          <p:cNvSpPr/>
          <p:nvPr/>
        </p:nvSpPr>
        <p:spPr>
          <a:xfrm flipH="1">
            <a:off x="870040" y="5157669"/>
            <a:ext cx="0" cy="209285"/>
          </a:xfrm>
          <a:custGeom>
            <a:rect l="l" t="t" r="r" b="b"/>
            <a:pathLst>
              <a:path h="215264">
                <a:moveTo>
                  <a:pt x="0" y="0"/>
                </a:moveTo>
                <a:lnTo>
                  <a:pt x="0" y="214883"/>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2" name="object 42"/>
          <p:cNvSpPr/>
          <p:nvPr/>
        </p:nvSpPr>
        <p:spPr>
          <a:xfrm flipH="1">
            <a:off x="6688242" y="5157669"/>
            <a:ext cx="0" cy="1117424"/>
          </a:xfrm>
          <a:custGeom>
            <a:rect l="l" t="t" r="r" b="b"/>
            <a:pathLst>
              <a:path h="1149350">
                <a:moveTo>
                  <a:pt x="0" y="0"/>
                </a:moveTo>
                <a:lnTo>
                  <a:pt x="0" y="1149339"/>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3" name="object 43"/>
          <p:cNvSpPr/>
          <p:nvPr/>
        </p:nvSpPr>
        <p:spPr>
          <a:xfrm>
            <a:off x="588221" y="5372511"/>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4" name="object 44"/>
          <p:cNvSpPr/>
          <p:nvPr/>
        </p:nvSpPr>
        <p:spPr>
          <a:xfrm>
            <a:off x="585257" y="5371029"/>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5" name="object 45"/>
          <p:cNvSpPr/>
          <p:nvPr/>
        </p:nvSpPr>
        <p:spPr>
          <a:xfrm flipH="1">
            <a:off x="586740" y="5372511"/>
            <a:ext cx="0" cy="902581"/>
          </a:xfrm>
          <a:custGeom>
            <a:rect l="l" t="t" r="r" b="b"/>
            <a:pathLst>
              <a:path h="928369">
                <a:moveTo>
                  <a:pt x="0" y="0"/>
                </a:moveTo>
                <a:lnTo>
                  <a:pt x="0" y="928359"/>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6" name="object 46"/>
          <p:cNvSpPr/>
          <p:nvPr/>
        </p:nvSpPr>
        <p:spPr>
          <a:xfrm>
            <a:off x="588221" y="5553209"/>
            <a:ext cx="6098911" cy="181504"/>
          </a:xfrm>
          <a:custGeom>
            <a:rect l="l" t="t" r="r" b="b"/>
            <a:pathLst>
              <a:path w="6273165" h="186689">
                <a:moveTo>
                  <a:pt x="0" y="186237"/>
                </a:moveTo>
                <a:lnTo>
                  <a:pt x="6272783" y="186237"/>
                </a:lnTo>
                <a:lnTo>
                  <a:pt x="6272783" y="0"/>
                </a:lnTo>
                <a:lnTo>
                  <a:pt x="0" y="0"/>
                </a:lnTo>
                <a:lnTo>
                  <a:pt x="0" y="18623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7" name="object 47"/>
          <p:cNvSpPr/>
          <p:nvPr/>
        </p:nvSpPr>
        <p:spPr>
          <a:xfrm>
            <a:off x="588221" y="5734275"/>
            <a:ext cx="6098911" cy="179652"/>
          </a:xfrm>
          <a:custGeom>
            <a:rect l="l" t="t" r="r" b="b"/>
            <a:pathLst>
              <a:path w="6273165" h="184785">
                <a:moveTo>
                  <a:pt x="0" y="184403"/>
                </a:moveTo>
                <a:lnTo>
                  <a:pt x="6272783" y="184403"/>
                </a:lnTo>
                <a:lnTo>
                  <a:pt x="6272783" y="0"/>
                </a:lnTo>
                <a:lnTo>
                  <a:pt x="0" y="0"/>
                </a:lnTo>
                <a:lnTo>
                  <a:pt x="0" y="18440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8" name="object 48"/>
          <p:cNvSpPr/>
          <p:nvPr/>
        </p:nvSpPr>
        <p:spPr>
          <a:xfrm>
            <a:off x="588221" y="5913556"/>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9" name="object 49"/>
          <p:cNvSpPr/>
          <p:nvPr/>
        </p:nvSpPr>
        <p:spPr>
          <a:xfrm>
            <a:off x="588221" y="6094319"/>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0" name="object 50"/>
          <p:cNvSpPr/>
          <p:nvPr/>
        </p:nvSpPr>
        <p:spPr>
          <a:xfrm>
            <a:off x="585257" y="6276564"/>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1" name="object 51"/>
          <p:cNvSpPr/>
          <p:nvPr/>
        </p:nvSpPr>
        <p:spPr>
          <a:xfrm>
            <a:off x="871521" y="6403988"/>
            <a:ext cx="5815542" cy="209285"/>
          </a:xfrm>
          <a:custGeom>
            <a:rect l="l" t="t" r="r" b="b"/>
            <a:pathLst>
              <a:path w="5981700" h="215264">
                <a:moveTo>
                  <a:pt x="0" y="214883"/>
                </a:moveTo>
                <a:lnTo>
                  <a:pt x="5981425" y="214883"/>
                </a:lnTo>
                <a:lnTo>
                  <a:pt x="5981425" y="0"/>
                </a:lnTo>
                <a:lnTo>
                  <a:pt x="0" y="0"/>
                </a:lnTo>
                <a:lnTo>
                  <a:pt x="0" y="21488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2" name="object 52"/>
          <p:cNvSpPr/>
          <p:nvPr/>
        </p:nvSpPr>
        <p:spPr>
          <a:xfrm>
            <a:off x="868558" y="640250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3" name="object 53"/>
          <p:cNvSpPr/>
          <p:nvPr/>
        </p:nvSpPr>
        <p:spPr>
          <a:xfrm flipH="1">
            <a:off x="870040" y="6403987"/>
            <a:ext cx="0" cy="995803"/>
          </a:xfrm>
          <a:custGeom>
            <a:rect l="l" t="t" r="r" b="b"/>
            <a:pathLst>
              <a:path h="1024253">
                <a:moveTo>
                  <a:pt x="0" y="0"/>
                </a:moveTo>
                <a:lnTo>
                  <a:pt x="0" y="1024137"/>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4" name="object 54"/>
          <p:cNvSpPr/>
          <p:nvPr/>
        </p:nvSpPr>
        <p:spPr>
          <a:xfrm flipH="1">
            <a:off x="6688242" y="6403989"/>
            <a:ext cx="0" cy="1725524"/>
          </a:xfrm>
          <a:custGeom>
            <a:rect l="l" t="t" r="r" b="b"/>
            <a:pathLst>
              <a:path h="1774825">
                <a:moveTo>
                  <a:pt x="0" y="0"/>
                </a:moveTo>
                <a:lnTo>
                  <a:pt x="0" y="1774326"/>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5" name="object 55"/>
          <p:cNvSpPr/>
          <p:nvPr/>
        </p:nvSpPr>
        <p:spPr>
          <a:xfrm>
            <a:off x="871521" y="6612903"/>
            <a:ext cx="5815542" cy="197556"/>
          </a:xfrm>
          <a:custGeom>
            <a:rect l="l" t="t" r="r" b="b"/>
            <a:pathLst>
              <a:path w="5981700" h="203200">
                <a:moveTo>
                  <a:pt x="0" y="202691"/>
                </a:moveTo>
                <a:lnTo>
                  <a:pt x="5981425" y="202691"/>
                </a:lnTo>
                <a:lnTo>
                  <a:pt x="5981425" y="0"/>
                </a:lnTo>
                <a:lnTo>
                  <a:pt x="0" y="0"/>
                </a:lnTo>
                <a:lnTo>
                  <a:pt x="0" y="202691"/>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6" name="object 56"/>
          <p:cNvSpPr/>
          <p:nvPr/>
        </p:nvSpPr>
        <p:spPr>
          <a:xfrm>
            <a:off x="871521" y="6809963"/>
            <a:ext cx="5815542" cy="382764"/>
          </a:xfrm>
          <a:custGeom>
            <a:rect l="l" t="t" r="r" b="b"/>
            <a:pathLst>
              <a:path w="5981700" h="393700">
                <a:moveTo>
                  <a:pt x="0" y="393191"/>
                </a:moveTo>
                <a:lnTo>
                  <a:pt x="5981425" y="393191"/>
                </a:lnTo>
                <a:lnTo>
                  <a:pt x="5981425" y="0"/>
                </a:lnTo>
                <a:lnTo>
                  <a:pt x="0" y="0"/>
                </a:lnTo>
                <a:lnTo>
                  <a:pt x="0" y="393191"/>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7" name="object 57"/>
          <p:cNvSpPr/>
          <p:nvPr/>
        </p:nvSpPr>
        <p:spPr>
          <a:xfrm>
            <a:off x="871521" y="7192244"/>
            <a:ext cx="5815542" cy="207433"/>
          </a:xfrm>
          <a:custGeom>
            <a:rect l="l" t="t" r="r" b="b"/>
            <a:pathLst>
              <a:path w="5981700" h="213359">
                <a:moveTo>
                  <a:pt x="0" y="213359"/>
                </a:moveTo>
                <a:lnTo>
                  <a:pt x="5981425" y="213359"/>
                </a:lnTo>
                <a:lnTo>
                  <a:pt x="5981425" y="0"/>
                </a:lnTo>
                <a:lnTo>
                  <a:pt x="0" y="0"/>
                </a:lnTo>
                <a:lnTo>
                  <a:pt x="0" y="213359"/>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8" name="object 58"/>
          <p:cNvSpPr/>
          <p:nvPr/>
        </p:nvSpPr>
        <p:spPr>
          <a:xfrm>
            <a:off x="868558" y="7401158"/>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9" name="object 59"/>
          <p:cNvSpPr/>
          <p:nvPr/>
        </p:nvSpPr>
        <p:spPr>
          <a:xfrm>
            <a:off x="588221" y="7405602"/>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0" name="object 60"/>
          <p:cNvSpPr/>
          <p:nvPr/>
        </p:nvSpPr>
        <p:spPr>
          <a:xfrm>
            <a:off x="585257" y="7404121"/>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1" name="object 61"/>
          <p:cNvSpPr/>
          <p:nvPr/>
        </p:nvSpPr>
        <p:spPr>
          <a:xfrm flipH="1">
            <a:off x="586740" y="7405602"/>
            <a:ext cx="0" cy="723547"/>
          </a:xfrm>
          <a:custGeom>
            <a:rect l="l" t="t" r="r" b="b"/>
            <a:pathLst>
              <a:path h="744220">
                <a:moveTo>
                  <a:pt x="0" y="0"/>
                </a:moveTo>
                <a:lnTo>
                  <a:pt x="0" y="744092"/>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2" name="object 62"/>
          <p:cNvSpPr/>
          <p:nvPr/>
        </p:nvSpPr>
        <p:spPr>
          <a:xfrm>
            <a:off x="588221" y="7586436"/>
            <a:ext cx="6098911" cy="181504"/>
          </a:xfrm>
          <a:custGeom>
            <a:rect l="l" t="t" r="r" b="b"/>
            <a:pathLst>
              <a:path w="6273165" h="186690">
                <a:moveTo>
                  <a:pt x="0" y="186237"/>
                </a:moveTo>
                <a:lnTo>
                  <a:pt x="6272783" y="186237"/>
                </a:lnTo>
                <a:lnTo>
                  <a:pt x="6272783" y="0"/>
                </a:lnTo>
                <a:lnTo>
                  <a:pt x="0" y="0"/>
                </a:lnTo>
                <a:lnTo>
                  <a:pt x="0" y="18623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3" name="object 63"/>
          <p:cNvSpPr/>
          <p:nvPr/>
        </p:nvSpPr>
        <p:spPr>
          <a:xfrm>
            <a:off x="588221" y="7767500"/>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4" name="object 64"/>
          <p:cNvSpPr/>
          <p:nvPr/>
        </p:nvSpPr>
        <p:spPr>
          <a:xfrm>
            <a:off x="588221" y="7948264"/>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5" name="object 65"/>
          <p:cNvSpPr/>
          <p:nvPr/>
        </p:nvSpPr>
        <p:spPr>
          <a:xfrm>
            <a:off x="585257" y="8130509"/>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6" name="object 66"/>
          <p:cNvSpPr/>
          <p:nvPr/>
        </p:nvSpPr>
        <p:spPr>
          <a:xfrm>
            <a:off x="871521" y="8257932"/>
            <a:ext cx="5815542" cy="209285"/>
          </a:xfrm>
          <a:custGeom>
            <a:rect l="l" t="t" r="r" b="b"/>
            <a:pathLst>
              <a:path w="5981700" h="215265">
                <a:moveTo>
                  <a:pt x="0" y="214883"/>
                </a:moveTo>
                <a:lnTo>
                  <a:pt x="5981425" y="214883"/>
                </a:lnTo>
                <a:lnTo>
                  <a:pt x="5981425" y="0"/>
                </a:lnTo>
                <a:lnTo>
                  <a:pt x="0" y="0"/>
                </a:lnTo>
                <a:lnTo>
                  <a:pt x="0" y="21488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7" name="object 67"/>
          <p:cNvSpPr/>
          <p:nvPr/>
        </p:nvSpPr>
        <p:spPr>
          <a:xfrm>
            <a:off x="868558" y="8256451"/>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8" name="object 68"/>
          <p:cNvSpPr/>
          <p:nvPr/>
        </p:nvSpPr>
        <p:spPr>
          <a:xfrm>
            <a:off x="868558" y="8468328"/>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9" name="object 69"/>
          <p:cNvSpPr/>
          <p:nvPr/>
        </p:nvSpPr>
        <p:spPr>
          <a:xfrm flipH="1">
            <a:off x="870040" y="8257932"/>
            <a:ext cx="0" cy="209285"/>
          </a:xfrm>
          <a:custGeom>
            <a:rect l="l" t="t" r="r" b="b"/>
            <a:pathLst>
              <a:path h="215265">
                <a:moveTo>
                  <a:pt x="0" y="0"/>
                </a:moveTo>
                <a:lnTo>
                  <a:pt x="0" y="214883"/>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0" name="object 70"/>
          <p:cNvSpPr/>
          <p:nvPr/>
        </p:nvSpPr>
        <p:spPr>
          <a:xfrm flipH="1">
            <a:off x="6688242" y="8257932"/>
            <a:ext cx="0" cy="576615"/>
          </a:xfrm>
          <a:custGeom>
            <a:rect l="l" t="t" r="r" b="b"/>
            <a:pathLst>
              <a:path h="593090">
                <a:moveTo>
                  <a:pt x="0" y="0"/>
                </a:moveTo>
                <a:lnTo>
                  <a:pt x="0" y="592835"/>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1" name="object 71"/>
          <p:cNvSpPr/>
          <p:nvPr/>
        </p:nvSpPr>
        <p:spPr>
          <a:xfrm>
            <a:off x="588221" y="8472773"/>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2" name="object 72"/>
          <p:cNvSpPr/>
          <p:nvPr/>
        </p:nvSpPr>
        <p:spPr>
          <a:xfrm>
            <a:off x="585257" y="8471291"/>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3" name="object 73"/>
          <p:cNvSpPr/>
          <p:nvPr/>
        </p:nvSpPr>
        <p:spPr>
          <a:xfrm flipH="1">
            <a:off x="586740" y="8472773"/>
            <a:ext cx="0" cy="361774"/>
          </a:xfrm>
          <a:custGeom>
            <a:rect l="l" t="t" r="r" b="b"/>
            <a:pathLst>
              <a:path h="372109">
                <a:moveTo>
                  <a:pt x="0" y="0"/>
                </a:moveTo>
                <a:lnTo>
                  <a:pt x="0" y="371855"/>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4" name="object 74"/>
          <p:cNvSpPr/>
          <p:nvPr/>
        </p:nvSpPr>
        <p:spPr>
          <a:xfrm>
            <a:off x="588221" y="8653536"/>
            <a:ext cx="6098911" cy="180887"/>
          </a:xfrm>
          <a:custGeom>
            <a:rect l="l" t="t" r="r" b="b"/>
            <a:pathLst>
              <a:path w="6273165" h="186054">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5" name="object 75"/>
          <p:cNvSpPr txBox="1"/>
          <p:nvPr/>
        </p:nvSpPr>
        <p:spPr>
          <a:xfrm>
            <a:off x="654402" y="1360503"/>
            <a:ext cx="5673549" cy="7476859"/>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234597">
              <a:lnSpc>
                <a:spcPct val="100000"/>
              </a:lnSpc>
            </a:pPr>
            <a:r>
              <a:rPr sz="1312" b="1">
                <a:latin typeface="Times New Roman"/>
                <a:cs typeface="Times New Roman"/>
              </a:rPr>
              <a:t>Ste</a:t>
            </a:r>
            <a:r>
              <a:rPr sz="1312" b="1" spc="-15">
                <a:latin typeface="Times New Roman"/>
                <a:cs typeface="Times New Roman"/>
              </a:rPr>
              <a:t>p</a:t>
            </a:r>
            <a:r>
              <a:rPr sz="1312" b="1">
                <a:latin typeface="Times New Roman"/>
                <a:cs typeface="Times New Roman"/>
              </a:rPr>
              <a:t>s </a:t>
            </a:r>
            <a:r>
              <a:rPr sz="1312" b="1" spc="-10">
                <a:latin typeface="Times New Roman"/>
                <a:cs typeface="Times New Roman"/>
              </a:rPr>
              <a:t>t</a:t>
            </a:r>
            <a:r>
              <a:rPr sz="1312" b="1">
                <a:latin typeface="Times New Roman"/>
                <a:cs typeface="Times New Roman"/>
              </a:rPr>
              <a:t>o</a:t>
            </a:r>
            <a:r>
              <a:rPr sz="1312" b="1" spc="5">
                <a:latin typeface="Times New Roman"/>
                <a:cs typeface="Times New Roman"/>
              </a:rPr>
              <a:t> </a:t>
            </a:r>
            <a:r>
              <a:rPr sz="1312" b="1" spc="-10">
                <a:latin typeface="Times New Roman"/>
                <a:cs typeface="Times New Roman"/>
              </a:rPr>
              <a:t>D</a:t>
            </a:r>
            <a:r>
              <a:rPr sz="1312" b="1">
                <a:latin typeface="Times New Roman"/>
                <a:cs typeface="Times New Roman"/>
              </a:rPr>
              <a:t>ep</a:t>
            </a:r>
            <a:r>
              <a:rPr sz="1312" b="1" spc="-10">
                <a:latin typeface="Times New Roman"/>
                <a:cs typeface="Times New Roman"/>
              </a:rPr>
              <a:t>lo</a:t>
            </a:r>
            <a:r>
              <a:rPr sz="1312" b="1">
                <a:latin typeface="Times New Roman"/>
                <a:cs typeface="Times New Roman"/>
              </a:rPr>
              <a:t>y</a:t>
            </a:r>
            <a:r>
              <a:rPr sz="1312" b="1" spc="-10">
                <a:latin typeface="Times New Roman"/>
                <a:cs typeface="Times New Roman"/>
              </a:rPr>
              <a:t> </a:t>
            </a:r>
            <a:r>
              <a:rPr sz="1312" b="1">
                <a:latin typeface="Times New Roman"/>
                <a:cs typeface="Times New Roman"/>
              </a:rPr>
              <a:t>W</a:t>
            </a:r>
            <a:r>
              <a:rPr sz="1312" b="1" spc="-10">
                <a:latin typeface="Times New Roman"/>
                <a:cs typeface="Times New Roman"/>
              </a:rPr>
              <a:t>a</a:t>
            </a:r>
            <a:r>
              <a:rPr sz="1312" b="1">
                <a:latin typeface="Times New Roman"/>
                <a:cs typeface="Times New Roman"/>
              </a:rPr>
              <a:t>t</a:t>
            </a:r>
            <a:r>
              <a:rPr sz="1312" b="1" spc="-15">
                <a:latin typeface="Times New Roman"/>
                <a:cs typeface="Times New Roman"/>
              </a:rPr>
              <a:t>s</a:t>
            </a:r>
            <a:r>
              <a:rPr sz="1312" b="1">
                <a:latin typeface="Times New Roman"/>
                <a:cs typeface="Times New Roman"/>
              </a:rPr>
              <a:t>on</a:t>
            </a:r>
            <a:r>
              <a:rPr sz="1312" b="1" spc="-15">
                <a:latin typeface="Times New Roman"/>
                <a:cs typeface="Times New Roman"/>
              </a:rPr>
              <a:t> </a:t>
            </a:r>
            <a:r>
              <a:rPr sz="1312" b="1">
                <a:latin typeface="Times New Roman"/>
                <a:cs typeface="Times New Roman"/>
              </a:rPr>
              <a:t>Assi</a:t>
            </a:r>
            <a:r>
              <a:rPr sz="1312" b="1" spc="-15">
                <a:latin typeface="Times New Roman"/>
                <a:cs typeface="Times New Roman"/>
              </a:rPr>
              <a:t>s</a:t>
            </a:r>
            <a:r>
              <a:rPr sz="1312" b="1">
                <a:latin typeface="Times New Roman"/>
                <a:cs typeface="Times New Roman"/>
              </a:rPr>
              <a:t>t</a:t>
            </a:r>
            <a:r>
              <a:rPr sz="1312" b="1" spc="-10">
                <a:latin typeface="Times New Roman"/>
                <a:cs typeface="Times New Roman"/>
              </a:rPr>
              <a:t>a</a:t>
            </a:r>
            <a:r>
              <a:rPr sz="1312" b="1">
                <a:latin typeface="Times New Roman"/>
                <a:cs typeface="Times New Roman"/>
              </a:rPr>
              <a:t>nt</a:t>
            </a:r>
            <a:r>
              <a:rPr sz="1312" b="1" spc="-10">
                <a:latin typeface="Times New Roman"/>
                <a:cs typeface="Times New Roman"/>
              </a:rPr>
              <a:t> </a:t>
            </a:r>
            <a:r>
              <a:rPr sz="1312" b="1">
                <a:latin typeface="Times New Roman"/>
                <a:cs typeface="Times New Roman"/>
              </a:rPr>
              <a:t>C</a:t>
            </a:r>
            <a:r>
              <a:rPr sz="1312" b="1" spc="-10">
                <a:latin typeface="Times New Roman"/>
                <a:cs typeface="Times New Roman"/>
              </a:rPr>
              <a:t>ha</a:t>
            </a:r>
            <a:r>
              <a:rPr sz="1312" b="1">
                <a:latin typeface="Times New Roman"/>
                <a:cs typeface="Times New Roman"/>
              </a:rPr>
              <a:t>t</a:t>
            </a:r>
            <a:r>
              <a:rPr sz="1312" b="1" spc="-10">
                <a:latin typeface="Times New Roman"/>
                <a:cs typeface="Times New Roman"/>
              </a:rPr>
              <a:t>b</a:t>
            </a:r>
            <a:r>
              <a:rPr sz="1312" b="1">
                <a:latin typeface="Times New Roman"/>
                <a:cs typeface="Times New Roman"/>
              </a:rPr>
              <a:t>ot</a:t>
            </a:r>
            <a:r>
              <a:rPr sz="1312" b="1" spc="-10">
                <a:latin typeface="Times New Roman"/>
                <a:cs typeface="Times New Roman"/>
              </a:rPr>
              <a:t> </a:t>
            </a:r>
            <a:r>
              <a:rPr sz="1312" b="1">
                <a:latin typeface="Times New Roman"/>
                <a:cs typeface="Times New Roman"/>
              </a:rPr>
              <a:t>on</a:t>
            </a:r>
            <a:r>
              <a:rPr sz="1312" b="1" spc="5">
                <a:latin typeface="Times New Roman"/>
                <a:cs typeface="Times New Roman"/>
              </a:rPr>
              <a:t> </a:t>
            </a:r>
            <a:r>
              <a:rPr sz="1312" b="1">
                <a:latin typeface="Times New Roman"/>
                <a:cs typeface="Times New Roman"/>
              </a:rPr>
              <a:t>I</a:t>
            </a:r>
            <a:r>
              <a:rPr sz="1312" b="1" spc="-19">
                <a:latin typeface="Times New Roman"/>
                <a:cs typeface="Times New Roman"/>
              </a:rPr>
              <a:t>B</a:t>
            </a:r>
            <a:r>
              <a:rPr sz="1312" b="1">
                <a:latin typeface="Times New Roman"/>
                <a:cs typeface="Times New Roman"/>
              </a:rPr>
              <a:t>M</a:t>
            </a:r>
            <a:r>
              <a:rPr sz="1312" b="1" spc="-10">
                <a:latin typeface="Times New Roman"/>
                <a:cs typeface="Times New Roman"/>
              </a:rPr>
              <a:t> </a:t>
            </a:r>
            <a:r>
              <a:rPr sz="1312" b="1">
                <a:latin typeface="Times New Roman"/>
                <a:cs typeface="Times New Roman"/>
              </a:rPr>
              <a:t>C</a:t>
            </a:r>
            <a:r>
              <a:rPr sz="1312" b="1" spc="-10">
                <a:latin typeface="Times New Roman"/>
                <a:cs typeface="Times New Roman"/>
              </a:rPr>
              <a:t>l</a:t>
            </a:r>
            <a:r>
              <a:rPr sz="1312" b="1">
                <a:latin typeface="Times New Roman"/>
                <a:cs typeface="Times New Roman"/>
              </a:rPr>
              <a:t>o</a:t>
            </a:r>
            <a:r>
              <a:rPr sz="1312" b="1" spc="-10">
                <a:latin typeface="Times New Roman"/>
                <a:cs typeface="Times New Roman"/>
              </a:rPr>
              <a:t>u</a:t>
            </a:r>
            <a:r>
              <a:rPr sz="1312" b="1">
                <a:latin typeface="Times New Roman"/>
                <a:cs typeface="Times New Roman"/>
              </a:rPr>
              <a:t>d:</a:t>
            </a:r>
            <a:endParaRPr sz="1312">
              <a:latin typeface="Times New Roman"/>
              <a:cs typeface="Times New Roman"/>
            </a:endParaRPr>
          </a:p>
          <a:p>
            <a:pPr>
              <a:lnSpc>
                <a:spcPct val="100000"/>
              </a:lnSpc>
              <a:spcBef>
                <a:spcPts val="26"/>
              </a:spcBef>
            </a:pPr>
            <a:endParaRPr sz="1264">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1:</a:t>
            </a:r>
            <a:r>
              <a:rPr sz="1069" i="1" spc="19">
                <a:solidFill>
                  <a:srgbClr val="4F80BC"/>
                </a:solidFill>
                <a:latin typeface="Times New Roman"/>
                <a:cs typeface="Times New Roman"/>
              </a:rPr>
              <a:t> </a:t>
            </a:r>
            <a:r>
              <a:rPr sz="1069" i="1" spc="-15">
                <a:solidFill>
                  <a:srgbClr val="4F80BC"/>
                </a:solidFill>
                <a:latin typeface="Segoe UI"/>
                <a:cs typeface="Segoe UI"/>
              </a:rPr>
              <a:t>C</a:t>
            </a:r>
            <a:r>
              <a:rPr sz="1069" i="1">
                <a:solidFill>
                  <a:srgbClr val="4F80BC"/>
                </a:solidFill>
                <a:latin typeface="Segoe UI"/>
                <a:cs typeface="Segoe UI"/>
              </a:rPr>
              <a:t>re</a:t>
            </a:r>
            <a:r>
              <a:rPr sz="1069" i="1" spc="-10">
                <a:solidFill>
                  <a:srgbClr val="4F80BC"/>
                </a:solidFill>
                <a:latin typeface="Segoe UI"/>
                <a:cs typeface="Segoe UI"/>
              </a:rPr>
              <a:t>a</a:t>
            </a:r>
            <a:r>
              <a:rPr sz="1069" i="1">
                <a:solidFill>
                  <a:srgbClr val="4F80BC"/>
                </a:solidFill>
                <a:latin typeface="Segoe UI"/>
                <a:cs typeface="Segoe UI"/>
              </a:rPr>
              <a:t>te</a:t>
            </a:r>
            <a:r>
              <a:rPr sz="1069" i="1" spc="24">
                <a:solidFill>
                  <a:srgbClr val="4F80BC"/>
                </a:solidFill>
                <a:latin typeface="Times New Roman"/>
                <a:cs typeface="Times New Roman"/>
              </a:rPr>
              <a:t> </a:t>
            </a:r>
            <a:r>
              <a:rPr sz="1069" i="1">
                <a:solidFill>
                  <a:srgbClr val="4F80BC"/>
                </a:solidFill>
                <a:latin typeface="Segoe UI"/>
                <a:cs typeface="Segoe UI"/>
              </a:rPr>
              <a:t>a</a:t>
            </a:r>
            <a:r>
              <a:rPr sz="1069" i="1" spc="24">
                <a:solidFill>
                  <a:srgbClr val="4F80BC"/>
                </a:solidFill>
                <a:latin typeface="Times New Roman"/>
                <a:cs typeface="Times New Roman"/>
              </a:rPr>
              <a:t> </a:t>
            </a:r>
            <a:r>
              <a:rPr sz="1069" i="1" spc="-10">
                <a:solidFill>
                  <a:srgbClr val="4F80BC"/>
                </a:solidFill>
                <a:latin typeface="Segoe UI"/>
                <a:cs typeface="Segoe UI"/>
              </a:rPr>
              <a:t>W</a:t>
            </a:r>
            <a:r>
              <a:rPr sz="1069" i="1">
                <a:solidFill>
                  <a:srgbClr val="4F80BC"/>
                </a:solidFill>
                <a:latin typeface="Segoe UI"/>
                <a:cs typeface="Segoe UI"/>
              </a:rPr>
              <a:t>at</a:t>
            </a:r>
            <a:r>
              <a:rPr sz="1069" i="1" spc="-5">
                <a:solidFill>
                  <a:srgbClr val="4F80BC"/>
                </a:solidFill>
                <a:latin typeface="Segoe UI"/>
                <a:cs typeface="Segoe UI"/>
              </a:rPr>
              <a:t>s</a:t>
            </a:r>
            <a:r>
              <a:rPr sz="1069" i="1" spc="-15">
                <a:solidFill>
                  <a:srgbClr val="4F80BC"/>
                </a:solidFill>
                <a:latin typeface="Segoe UI"/>
                <a:cs typeface="Segoe UI"/>
              </a:rPr>
              <a:t>o</a:t>
            </a:r>
            <a:r>
              <a:rPr sz="1069" i="1">
                <a:solidFill>
                  <a:srgbClr val="4F80BC"/>
                </a:solidFill>
                <a:latin typeface="Segoe UI"/>
                <a:cs typeface="Segoe UI"/>
              </a:rPr>
              <a:t>n</a:t>
            </a:r>
            <a:r>
              <a:rPr sz="1069" i="1" spc="24">
                <a:solidFill>
                  <a:srgbClr val="4F80BC"/>
                </a:solidFill>
                <a:latin typeface="Times New Roman"/>
                <a:cs typeface="Times New Roman"/>
              </a:rPr>
              <a:t> </a:t>
            </a:r>
            <a:r>
              <a:rPr sz="1069" i="1">
                <a:solidFill>
                  <a:srgbClr val="4F80BC"/>
                </a:solidFill>
                <a:latin typeface="Segoe UI"/>
                <a:cs typeface="Segoe UI"/>
              </a:rPr>
              <a:t>A</a:t>
            </a:r>
            <a:r>
              <a:rPr sz="1069" i="1" spc="-10">
                <a:solidFill>
                  <a:srgbClr val="4F80BC"/>
                </a:solidFill>
                <a:latin typeface="Segoe UI"/>
                <a:cs typeface="Segoe UI"/>
              </a:rPr>
              <a:t>s</a:t>
            </a:r>
            <a:r>
              <a:rPr sz="1069" i="1" spc="-5">
                <a:solidFill>
                  <a:srgbClr val="4F80BC"/>
                </a:solidFill>
                <a:latin typeface="Segoe UI"/>
                <a:cs typeface="Segoe UI"/>
              </a:rPr>
              <a:t>s</a:t>
            </a:r>
            <a:r>
              <a:rPr sz="1069" i="1">
                <a:solidFill>
                  <a:srgbClr val="4F80BC"/>
                </a:solidFill>
                <a:latin typeface="Segoe UI"/>
                <a:cs typeface="Segoe UI"/>
              </a:rPr>
              <a:t>istant</a:t>
            </a:r>
            <a:r>
              <a:rPr sz="1069" i="1" spc="24">
                <a:solidFill>
                  <a:srgbClr val="4F80BC"/>
                </a:solidFill>
                <a:latin typeface="Times New Roman"/>
                <a:cs typeface="Times New Roman"/>
              </a:rPr>
              <a:t> </a:t>
            </a:r>
            <a:r>
              <a:rPr sz="1069" i="1" spc="-10">
                <a:solidFill>
                  <a:srgbClr val="4F80BC"/>
                </a:solidFill>
                <a:latin typeface="Segoe UI"/>
                <a:cs typeface="Segoe UI"/>
              </a:rPr>
              <a:t>S</a:t>
            </a:r>
            <a:r>
              <a:rPr sz="1069" i="1">
                <a:solidFill>
                  <a:srgbClr val="4F80BC"/>
                </a:solidFill>
                <a:latin typeface="Segoe UI"/>
                <a:cs typeface="Segoe UI"/>
              </a:rPr>
              <a:t>e</a:t>
            </a:r>
            <a:r>
              <a:rPr sz="1069" i="1" spc="-10">
                <a:solidFill>
                  <a:srgbClr val="4F80BC"/>
                </a:solidFill>
                <a:latin typeface="Segoe UI"/>
                <a:cs typeface="Segoe UI"/>
              </a:rPr>
              <a:t>r</a:t>
            </a:r>
            <a:r>
              <a:rPr sz="1069" i="1">
                <a:solidFill>
                  <a:srgbClr val="4F80BC"/>
                </a:solidFill>
                <a:latin typeface="Segoe UI"/>
                <a:cs typeface="Segoe UI"/>
              </a:rPr>
              <a:t>vi</a:t>
            </a:r>
            <a:r>
              <a:rPr sz="1069" i="1" spc="-15">
                <a:solidFill>
                  <a:srgbClr val="4F80BC"/>
                </a:solidFill>
                <a:latin typeface="Segoe UI"/>
                <a:cs typeface="Segoe UI"/>
              </a:rPr>
              <a:t>c</a:t>
            </a:r>
            <a:r>
              <a:rPr sz="1069" i="1">
                <a:solidFill>
                  <a:srgbClr val="4F80BC"/>
                </a:solidFill>
                <a:latin typeface="Segoe UI"/>
                <a:cs typeface="Segoe UI"/>
              </a:rPr>
              <a:t>e</a:t>
            </a:r>
            <a:r>
              <a:rPr sz="1069" i="1" spc="24">
                <a:solidFill>
                  <a:srgbClr val="4F80BC"/>
                </a:solidFill>
                <a:latin typeface="Times New Roman"/>
                <a:cs typeface="Times New Roman"/>
              </a:rPr>
              <a:t> </a:t>
            </a:r>
            <a:r>
              <a:rPr sz="1069" i="1" spc="-10">
                <a:solidFill>
                  <a:srgbClr val="4F80BC"/>
                </a:solidFill>
                <a:latin typeface="Segoe UI"/>
                <a:cs typeface="Segoe UI"/>
              </a:rPr>
              <a:t>I</a:t>
            </a:r>
            <a:r>
              <a:rPr sz="1069" i="1">
                <a:solidFill>
                  <a:srgbClr val="4F80BC"/>
                </a:solidFill>
                <a:latin typeface="Segoe UI"/>
                <a:cs typeface="Segoe UI"/>
              </a:rPr>
              <a:t>n</a:t>
            </a:r>
            <a:r>
              <a:rPr sz="1069" i="1" spc="-5">
                <a:solidFill>
                  <a:srgbClr val="4F80BC"/>
                </a:solidFill>
                <a:latin typeface="Segoe UI"/>
                <a:cs typeface="Segoe UI"/>
              </a:rPr>
              <a:t>s</a:t>
            </a:r>
            <a:r>
              <a:rPr sz="1069" i="1">
                <a:solidFill>
                  <a:srgbClr val="4F80BC"/>
                </a:solidFill>
                <a:latin typeface="Segoe UI"/>
                <a:cs typeface="Segoe UI"/>
              </a:rPr>
              <a:t>tan</a:t>
            </a:r>
            <a:r>
              <a:rPr sz="1069" i="1" spc="-15">
                <a:solidFill>
                  <a:srgbClr val="4F80BC"/>
                </a:solidFill>
                <a:latin typeface="Segoe UI"/>
                <a:cs typeface="Segoe UI"/>
              </a:rPr>
              <a:t>c</a:t>
            </a:r>
            <a:r>
              <a:rPr sz="1069" i="1">
                <a:solidFill>
                  <a:srgbClr val="4F80BC"/>
                </a:solidFill>
                <a:latin typeface="Segoe UI"/>
                <a:cs typeface="Segoe UI"/>
              </a:rPr>
              <a:t>e</a:t>
            </a:r>
            <a:endParaRPr sz="1069">
              <a:latin typeface="Segoe UI"/>
              <a:cs typeface="Segoe UI"/>
            </a:endParaRPr>
          </a:p>
          <a:p>
            <a:pPr marL="234597" indent="-222250">
              <a:lnSpc>
                <a:spcPct val="100000"/>
              </a:lnSpc>
              <a:spcBef>
                <a:spcPts val="394"/>
              </a:spcBef>
              <a:buClr>
                <a:srgbClr val="374051"/>
              </a:buClr>
              <a:buFont typeface="Segoe UI"/>
              <a:buAutoNum type="arabicPeriod"/>
              <a:tabLst>
                <a:tab pos="235215"/>
              </a:tabLst>
            </a:pPr>
            <a:r>
              <a:rPr sz="1069" spc="-5">
                <a:solidFill>
                  <a:srgbClr val="374051"/>
                </a:solidFill>
                <a:latin typeface="Segoe UI"/>
                <a:cs typeface="Segoe UI"/>
              </a:rPr>
              <a:t>L</a:t>
            </a:r>
            <a:r>
              <a:rPr sz="1069">
                <a:solidFill>
                  <a:srgbClr val="374051"/>
                </a:solidFill>
                <a:latin typeface="Segoe UI"/>
                <a:cs typeface="Segoe UI"/>
              </a:rPr>
              <a:t>og</a:t>
            </a:r>
            <a:r>
              <a:rPr sz="1069" spc="19">
                <a:solidFill>
                  <a:srgbClr val="374051"/>
                </a:solidFill>
                <a:latin typeface="Times New Roman"/>
                <a:cs typeface="Times New Roman"/>
              </a:rPr>
              <a:t> </a:t>
            </a:r>
            <a:r>
              <a:rPr sz="1069" spc="-5">
                <a:solidFill>
                  <a:srgbClr val="374051"/>
                </a:solidFill>
                <a:latin typeface="Segoe UI"/>
                <a:cs typeface="Segoe UI"/>
              </a:rPr>
              <a:t>i</a:t>
            </a:r>
            <a:r>
              <a:rPr sz="1069">
                <a:solidFill>
                  <a:srgbClr val="374051"/>
                </a:solidFill>
                <a:latin typeface="Segoe UI"/>
                <a:cs typeface="Segoe UI"/>
              </a:rPr>
              <a:t>n</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0">
                <a:solidFill>
                  <a:srgbClr val="374051"/>
                </a:solidFill>
                <a:latin typeface="Segoe UI"/>
                <a:cs typeface="Segoe UI"/>
              </a:rPr>
              <a:t>IB</a:t>
            </a:r>
            <a:r>
              <a:rPr sz="1069">
                <a:solidFill>
                  <a:srgbClr val="374051"/>
                </a:solidFill>
                <a:latin typeface="Segoe UI"/>
                <a:cs typeface="Segoe UI"/>
              </a:rPr>
              <a:t>M</a:t>
            </a:r>
            <a:r>
              <a:rPr sz="1069" spc="29">
                <a:solidFill>
                  <a:srgbClr val="374051"/>
                </a:solidFill>
                <a:latin typeface="Times New Roman"/>
                <a:cs typeface="Times New Roman"/>
              </a:rPr>
              <a:t> </a:t>
            </a:r>
            <a:r>
              <a:rPr sz="1069" spc="-5">
                <a:solidFill>
                  <a:srgbClr val="374051"/>
                </a:solidFill>
                <a:latin typeface="Segoe UI"/>
                <a:cs typeface="Segoe UI"/>
              </a:rPr>
              <a:t>C</a:t>
            </a:r>
            <a:r>
              <a:rPr sz="1069" spc="-10">
                <a:solidFill>
                  <a:srgbClr val="374051"/>
                </a:solidFill>
                <a:latin typeface="Segoe UI"/>
                <a:cs typeface="Segoe UI"/>
              </a:rPr>
              <a:t>l</a:t>
            </a:r>
            <a:r>
              <a:rPr sz="1069">
                <a:solidFill>
                  <a:srgbClr val="374051"/>
                </a:solidFill>
                <a:latin typeface="Segoe UI"/>
                <a:cs typeface="Segoe UI"/>
              </a:rPr>
              <a:t>oud</a:t>
            </a:r>
            <a:r>
              <a:rPr sz="1069" spc="10">
                <a:solidFill>
                  <a:srgbClr val="374051"/>
                </a:solidFill>
                <a:latin typeface="Times New Roman"/>
                <a:cs typeface="Times New Roman"/>
              </a:rPr>
              <a:t> </a:t>
            </a:r>
            <a:r>
              <a:rPr sz="1069">
                <a:solidFill>
                  <a:srgbClr val="374051"/>
                </a:solidFill>
                <a:latin typeface="Segoe UI"/>
                <a:cs typeface="Segoe UI"/>
              </a:rPr>
              <a:t>a</a:t>
            </a:r>
            <a:r>
              <a:rPr sz="1069" spc="-10">
                <a:solidFill>
                  <a:srgbClr val="374051"/>
                </a:solidFill>
                <a:latin typeface="Segoe UI"/>
                <a:cs typeface="Segoe UI"/>
              </a:rPr>
              <a:t>cc</a:t>
            </a:r>
            <a:r>
              <a:rPr sz="1069">
                <a:solidFill>
                  <a:srgbClr val="374051"/>
                </a:solidFill>
                <a:latin typeface="Segoe UI"/>
                <a:cs typeface="Segoe UI"/>
              </a:rPr>
              <a:t>ount.</a:t>
            </a:r>
            <a:endParaRPr sz="1069">
              <a:latin typeface="Segoe UI"/>
              <a:cs typeface="Segoe UI"/>
            </a:endParaRPr>
          </a:p>
          <a:p>
            <a:pPr marL="234597" indent="-222250">
              <a:lnSpc>
                <a:spcPct val="100000"/>
              </a:lnSpc>
              <a:spcBef>
                <a:spcPts val="126"/>
              </a:spcBef>
              <a:buClr>
                <a:srgbClr val="374051"/>
              </a:buClr>
              <a:buFont typeface="Segoe UI"/>
              <a:buAutoNum type="arabicPeriod"/>
              <a:tabLst>
                <a:tab pos="235215"/>
              </a:tabLst>
            </a:pPr>
            <a:r>
              <a:rPr sz="1069">
                <a:solidFill>
                  <a:srgbClr val="374051"/>
                </a:solidFill>
                <a:latin typeface="Segoe UI"/>
                <a:cs typeface="Segoe UI"/>
              </a:rPr>
              <a:t>Go</a:t>
            </a:r>
            <a:r>
              <a:rPr sz="1069" spc="24">
                <a:solidFill>
                  <a:srgbClr val="374051"/>
                </a:solidFill>
                <a:latin typeface="Times New Roman"/>
                <a:cs typeface="Times New Roman"/>
              </a:rPr>
              <a:t> </a:t>
            </a:r>
            <a:r>
              <a:rPr sz="1069" spc="-10">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BM</a:t>
            </a:r>
            <a:r>
              <a:rPr sz="1069" spc="29">
                <a:solidFill>
                  <a:srgbClr val="374051"/>
                </a:solidFill>
                <a:latin typeface="Times New Roman"/>
                <a:cs typeface="Times New Roman"/>
              </a:rPr>
              <a:t> </a:t>
            </a:r>
            <a:r>
              <a:rPr sz="1069" spc="-5">
                <a:solidFill>
                  <a:srgbClr val="374051"/>
                </a:solidFill>
                <a:latin typeface="Segoe UI"/>
                <a:cs typeface="Segoe UI"/>
              </a:rPr>
              <a:t>C</a:t>
            </a:r>
            <a:r>
              <a:rPr sz="1069" spc="-10">
                <a:solidFill>
                  <a:srgbClr val="374051"/>
                </a:solidFill>
                <a:latin typeface="Segoe UI"/>
                <a:cs typeface="Segoe UI"/>
              </a:rPr>
              <a:t>l</a:t>
            </a:r>
            <a:r>
              <a:rPr sz="1069">
                <a:solidFill>
                  <a:srgbClr val="374051"/>
                </a:solidFill>
                <a:latin typeface="Segoe UI"/>
                <a:cs typeface="Segoe UI"/>
              </a:rPr>
              <a:t>oud</a:t>
            </a:r>
            <a:r>
              <a:rPr sz="1069" spc="10">
                <a:solidFill>
                  <a:srgbClr val="374051"/>
                </a:solidFill>
                <a:latin typeface="Times New Roman"/>
                <a:cs typeface="Times New Roman"/>
              </a:rPr>
              <a:t> </a:t>
            </a:r>
            <a:r>
              <a:rPr sz="1069" spc="-5">
                <a:solidFill>
                  <a:srgbClr val="374051"/>
                </a:solidFill>
                <a:latin typeface="Segoe UI"/>
                <a:cs typeface="Segoe UI"/>
              </a:rPr>
              <a:t>Ca</a:t>
            </a:r>
            <a:r>
              <a:rPr sz="1069" spc="-15">
                <a:solidFill>
                  <a:srgbClr val="374051"/>
                </a:solidFill>
                <a:latin typeface="Segoe UI"/>
                <a:cs typeface="Segoe UI"/>
              </a:rPr>
              <a:t>t</a:t>
            </a:r>
            <a:r>
              <a:rPr sz="1069">
                <a:solidFill>
                  <a:srgbClr val="374051"/>
                </a:solidFill>
                <a:latin typeface="Segoe UI"/>
                <a:cs typeface="Segoe UI"/>
              </a:rPr>
              <a:t>alog.</a:t>
            </a:r>
            <a:endParaRPr sz="1069">
              <a:latin typeface="Segoe UI"/>
              <a:cs typeface="Segoe UI"/>
            </a:endParaRPr>
          </a:p>
          <a:p>
            <a:pPr marL="234597" indent="-222250">
              <a:lnSpc>
                <a:spcPct val="100000"/>
              </a:lnSpc>
              <a:spcBef>
                <a:spcPts val="141"/>
              </a:spcBef>
              <a:buClr>
                <a:srgbClr val="374051"/>
              </a:buClr>
              <a:buFont typeface="Segoe UI"/>
              <a:buAutoNum type="arabicPeriod"/>
              <a:tabLst>
                <a:tab pos="235215"/>
              </a:tabLst>
            </a:pPr>
            <a:r>
              <a:rPr sz="1069" spc="-5">
                <a:solidFill>
                  <a:srgbClr val="374051"/>
                </a:solidFill>
                <a:latin typeface="Segoe UI"/>
                <a:cs typeface="Segoe UI"/>
              </a:rPr>
              <a:t>Sele</a:t>
            </a:r>
            <a:r>
              <a:rPr sz="1069" spc="-10">
                <a:solidFill>
                  <a:srgbClr val="374051"/>
                </a:solidFill>
                <a:latin typeface="Segoe UI"/>
                <a:cs typeface="Segoe UI"/>
              </a:rPr>
              <a:t>c</a:t>
            </a:r>
            <a:r>
              <a:rPr sz="1069">
                <a:solidFill>
                  <a:srgbClr val="374051"/>
                </a:solidFill>
                <a:latin typeface="Segoe UI"/>
                <a:cs typeface="Segoe UI"/>
              </a:rPr>
              <a:t>t</a:t>
            </a:r>
            <a:r>
              <a:rPr sz="1069" spc="19">
                <a:solidFill>
                  <a:srgbClr val="374051"/>
                </a:solidFill>
                <a:latin typeface="Times New Roman"/>
                <a:cs typeface="Times New Roman"/>
              </a:rPr>
              <a:t> </a:t>
            </a:r>
            <a:r>
              <a:rPr sz="1069">
                <a:solidFill>
                  <a:srgbClr val="374051"/>
                </a:solidFill>
                <a:latin typeface="Segoe UI"/>
                <a:cs typeface="Segoe UI"/>
              </a:rPr>
              <a:t>"</a:t>
            </a:r>
            <a:r>
              <a:rPr sz="1069" spc="-5">
                <a:solidFill>
                  <a:srgbClr val="374051"/>
                </a:solidFill>
                <a:latin typeface="Segoe UI"/>
                <a:cs typeface="Segoe UI"/>
              </a:rPr>
              <a:t>A</a:t>
            </a:r>
            <a:r>
              <a:rPr sz="1069" spc="-10">
                <a:solidFill>
                  <a:srgbClr val="374051"/>
                </a:solidFill>
                <a:latin typeface="Segoe UI"/>
                <a:cs typeface="Segoe UI"/>
              </a:rPr>
              <a:t>I</a:t>
            </a:r>
            <a:r>
              <a:rPr sz="1069">
                <a:solidFill>
                  <a:srgbClr val="374051"/>
                </a:solidFill>
                <a:latin typeface="Segoe UI"/>
                <a:cs typeface="Segoe UI"/>
              </a:rPr>
              <a:t>"</a:t>
            </a:r>
            <a:r>
              <a:rPr sz="1069" spc="24">
                <a:solidFill>
                  <a:srgbClr val="374051"/>
                </a:solidFill>
                <a:latin typeface="Times New Roman"/>
                <a:cs typeface="Times New Roman"/>
              </a:rPr>
              <a:t> </a:t>
            </a:r>
            <a:r>
              <a:rPr sz="1069">
                <a:solidFill>
                  <a:srgbClr val="374051"/>
                </a:solidFill>
                <a:latin typeface="Segoe UI"/>
                <a:cs typeface="Segoe UI"/>
              </a:rPr>
              <a:t>from</a:t>
            </a:r>
            <a:r>
              <a:rPr sz="1069" spc="19">
                <a:solidFill>
                  <a:srgbClr val="374051"/>
                </a:solidFill>
                <a:latin typeface="Times New Roman"/>
                <a:cs typeface="Times New Roman"/>
              </a:rPr>
              <a:t> </a:t>
            </a:r>
            <a:r>
              <a:rPr sz="1069">
                <a:solidFill>
                  <a:srgbClr val="374051"/>
                </a:solidFill>
                <a:latin typeface="Segoe UI"/>
                <a:cs typeface="Segoe UI"/>
              </a:rPr>
              <a:t>the</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ate</a:t>
            </a:r>
            <a:r>
              <a:rPr sz="1069" spc="-5">
                <a:solidFill>
                  <a:srgbClr val="374051"/>
                </a:solidFill>
                <a:latin typeface="Segoe UI"/>
                <a:cs typeface="Segoe UI"/>
              </a:rPr>
              <a:t>g</a:t>
            </a:r>
            <a:r>
              <a:rPr sz="1069">
                <a:solidFill>
                  <a:srgbClr val="374051"/>
                </a:solidFill>
                <a:latin typeface="Segoe UI"/>
                <a:cs typeface="Segoe UI"/>
              </a:rPr>
              <a:t>ori</a:t>
            </a:r>
            <a:r>
              <a:rPr sz="1069" spc="-5">
                <a:solidFill>
                  <a:srgbClr val="374051"/>
                </a:solidFill>
                <a:latin typeface="Segoe UI"/>
                <a:cs typeface="Segoe UI"/>
              </a:rPr>
              <a:t>e</a:t>
            </a:r>
            <a:r>
              <a:rPr sz="1069">
                <a:solidFill>
                  <a:srgbClr val="374051"/>
                </a:solidFill>
                <a:latin typeface="Segoe UI"/>
                <a:cs typeface="Segoe UI"/>
              </a:rPr>
              <a:t>s</a:t>
            </a:r>
            <a:r>
              <a:rPr sz="1069" spc="24">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hoose</a:t>
            </a:r>
            <a:r>
              <a:rPr sz="1069" spc="24">
                <a:solidFill>
                  <a:srgbClr val="374051"/>
                </a:solidFill>
                <a:latin typeface="Times New Roman"/>
                <a:cs typeface="Times New Roman"/>
              </a:rPr>
              <a:t> </a:t>
            </a:r>
            <a:r>
              <a:rPr sz="1069" spc="-5">
                <a:solidFill>
                  <a:srgbClr val="374051"/>
                </a:solidFill>
                <a:latin typeface="Segoe UI"/>
                <a:cs typeface="Segoe UI"/>
              </a:rPr>
              <a:t>"</a:t>
            </a:r>
            <a:r>
              <a:rPr sz="1069" spc="-15">
                <a:solidFill>
                  <a:srgbClr val="374051"/>
                </a:solidFill>
                <a:latin typeface="Segoe UI"/>
                <a:cs typeface="Segoe UI"/>
              </a:rPr>
              <a:t>W</a:t>
            </a:r>
            <a:r>
              <a:rPr sz="1069">
                <a:solidFill>
                  <a:srgbClr val="374051"/>
                </a:solidFill>
                <a:latin typeface="Segoe UI"/>
                <a:cs typeface="Segoe UI"/>
              </a:rPr>
              <a:t>at</a:t>
            </a:r>
            <a:r>
              <a:rPr sz="1069" spc="-15">
                <a:solidFill>
                  <a:srgbClr val="374051"/>
                </a:solidFill>
                <a:latin typeface="Segoe UI"/>
                <a:cs typeface="Segoe UI"/>
              </a:rPr>
              <a:t>s</a:t>
            </a:r>
            <a:r>
              <a:rPr sz="1069">
                <a:solidFill>
                  <a:srgbClr val="374051"/>
                </a:solidFill>
                <a:latin typeface="Segoe UI"/>
                <a:cs typeface="Segoe UI"/>
              </a:rPr>
              <a:t>on</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5">
                <a:solidFill>
                  <a:srgbClr val="374051"/>
                </a:solidFill>
                <a:latin typeface="Segoe UI"/>
                <a:cs typeface="Segoe UI"/>
              </a:rPr>
              <a:t>ssistant</a:t>
            </a:r>
            <a:r>
              <a:rPr sz="1069">
                <a:solidFill>
                  <a:srgbClr val="374051"/>
                </a:solidFill>
                <a:latin typeface="Segoe UI"/>
                <a:cs typeface="Segoe UI"/>
              </a:rPr>
              <a:t>."</a:t>
            </a:r>
            <a:endParaRPr sz="1069">
              <a:latin typeface="Segoe UI"/>
              <a:cs typeface="Segoe UI"/>
            </a:endParaRPr>
          </a:p>
          <a:p>
            <a:pPr marL="234597" indent="-222250">
              <a:lnSpc>
                <a:spcPct val="100000"/>
              </a:lnSpc>
              <a:spcBef>
                <a:spcPts val="151"/>
              </a:spcBef>
              <a:buClr>
                <a:srgbClr val="374051"/>
              </a:buClr>
              <a:buFont typeface="Segoe UI"/>
              <a:buAutoNum type="arabicPeriod"/>
              <a:tabLst>
                <a:tab pos="235215"/>
              </a:tabLst>
            </a:pPr>
            <a:r>
              <a:rPr sz="1069" spc="-5">
                <a:solidFill>
                  <a:srgbClr val="374051"/>
                </a:solidFill>
                <a:latin typeface="Segoe UI"/>
                <a:cs typeface="Segoe UI"/>
              </a:rPr>
              <a:t>Configur</a:t>
            </a:r>
            <a:r>
              <a:rPr sz="1069">
                <a:solidFill>
                  <a:srgbClr val="374051"/>
                </a:solidFill>
                <a:latin typeface="Segoe UI"/>
                <a:cs typeface="Segoe UI"/>
              </a:rPr>
              <a:t>e</a:t>
            </a:r>
            <a:r>
              <a:rPr sz="1069" spc="10">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5">
                <a:solidFill>
                  <a:srgbClr val="374051"/>
                </a:solidFill>
                <a:latin typeface="Segoe UI"/>
                <a:cs typeface="Segoe UI"/>
              </a:rPr>
              <a:t>W</a:t>
            </a:r>
            <a:r>
              <a:rPr sz="1069">
                <a:solidFill>
                  <a:srgbClr val="374051"/>
                </a:solidFill>
                <a:latin typeface="Segoe UI"/>
                <a:cs typeface="Segoe UI"/>
              </a:rPr>
              <a:t>atson</a:t>
            </a:r>
            <a:r>
              <a:rPr sz="1069" spc="24">
                <a:solidFill>
                  <a:srgbClr val="374051"/>
                </a:solidFill>
                <a:latin typeface="Times New Roman"/>
                <a:cs typeface="Times New Roman"/>
              </a:rPr>
              <a:t> </a:t>
            </a:r>
            <a:r>
              <a:rPr sz="1069" spc="-19">
                <a:solidFill>
                  <a:srgbClr val="374051"/>
                </a:solidFill>
                <a:latin typeface="Segoe UI"/>
                <a:cs typeface="Segoe UI"/>
              </a:rPr>
              <a:t>A</a:t>
            </a:r>
            <a:r>
              <a:rPr sz="1069" spc="-5">
                <a:solidFill>
                  <a:srgbClr val="374051"/>
                </a:solidFill>
                <a:latin typeface="Segoe UI"/>
                <a:cs typeface="Segoe UI"/>
              </a:rPr>
              <a:t>ssistan</a:t>
            </a:r>
            <a:r>
              <a:rPr sz="1069">
                <a:solidFill>
                  <a:srgbClr val="374051"/>
                </a:solidFill>
                <a:latin typeface="Segoe UI"/>
                <a:cs typeface="Segoe UI"/>
              </a:rPr>
              <a:t>t</a:t>
            </a:r>
            <a:r>
              <a:rPr sz="1069" spc="24">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nstan</a:t>
            </a:r>
            <a:r>
              <a:rPr sz="1069" spc="-10">
                <a:solidFill>
                  <a:srgbClr val="374051"/>
                </a:solidFill>
                <a:latin typeface="Segoe UI"/>
                <a:cs typeface="Segoe UI"/>
              </a:rPr>
              <a:t>c</a:t>
            </a:r>
            <a:r>
              <a:rPr sz="1069">
                <a:solidFill>
                  <a:srgbClr val="374051"/>
                </a:solidFill>
                <a:latin typeface="Segoe UI"/>
                <a:cs typeface="Segoe UI"/>
              </a:rPr>
              <a:t>e</a:t>
            </a:r>
            <a:r>
              <a:rPr sz="1069" spc="19">
                <a:solidFill>
                  <a:srgbClr val="374051"/>
                </a:solidFill>
                <a:latin typeface="Times New Roman"/>
                <a:cs typeface="Times New Roman"/>
              </a:rPr>
              <a:t> </a:t>
            </a:r>
            <a:r>
              <a:rPr sz="1069" spc="-10">
                <a:solidFill>
                  <a:srgbClr val="374051"/>
                </a:solidFill>
                <a:latin typeface="Segoe UI"/>
                <a:cs typeface="Segoe UI"/>
              </a:rPr>
              <a:t>w</a:t>
            </a:r>
            <a:r>
              <a:rPr sz="1069" spc="-5">
                <a:solidFill>
                  <a:srgbClr val="374051"/>
                </a:solidFill>
                <a:latin typeface="Segoe UI"/>
                <a:cs typeface="Segoe UI"/>
              </a:rPr>
              <a:t>i</a:t>
            </a:r>
            <a:r>
              <a:rPr sz="1069" spc="-10">
                <a:solidFill>
                  <a:srgbClr val="374051"/>
                </a:solidFill>
                <a:latin typeface="Segoe UI"/>
                <a:cs typeface="Segoe UI"/>
              </a:rPr>
              <a:t>t</a:t>
            </a:r>
            <a:r>
              <a:rPr sz="1069">
                <a:solidFill>
                  <a:srgbClr val="374051"/>
                </a:solidFill>
                <a:latin typeface="Segoe UI"/>
                <a:cs typeface="Segoe UI"/>
              </a:rPr>
              <a:t>h</a:t>
            </a:r>
            <a:r>
              <a:rPr sz="1069" spc="19">
                <a:solidFill>
                  <a:srgbClr val="374051"/>
                </a:solidFill>
                <a:latin typeface="Times New Roman"/>
                <a:cs typeface="Times New Roman"/>
              </a:rPr>
              <a:t> </a:t>
            </a:r>
            <a:r>
              <a:rPr sz="1069">
                <a:solidFill>
                  <a:srgbClr val="374051"/>
                </a:solidFill>
                <a:latin typeface="Segoe UI"/>
                <a:cs typeface="Segoe UI"/>
              </a:rPr>
              <a:t>ne</a:t>
            </a:r>
            <a:r>
              <a:rPr sz="1069" spc="-10">
                <a:solidFill>
                  <a:srgbClr val="374051"/>
                </a:solidFill>
                <a:latin typeface="Segoe UI"/>
                <a:cs typeface="Segoe UI"/>
              </a:rPr>
              <a:t>c</a:t>
            </a:r>
            <a:r>
              <a:rPr sz="1069">
                <a:solidFill>
                  <a:srgbClr val="374051"/>
                </a:solidFill>
                <a:latin typeface="Segoe UI"/>
                <a:cs typeface="Segoe UI"/>
              </a:rPr>
              <a:t>essary</a:t>
            </a:r>
            <a:r>
              <a:rPr sz="1069" spc="29">
                <a:solidFill>
                  <a:srgbClr val="374051"/>
                </a:solidFill>
                <a:latin typeface="Times New Roman"/>
                <a:cs typeface="Times New Roman"/>
              </a:rPr>
              <a:t> </a:t>
            </a:r>
            <a:r>
              <a:rPr sz="1069" spc="-5">
                <a:solidFill>
                  <a:srgbClr val="374051"/>
                </a:solidFill>
                <a:latin typeface="Segoe UI"/>
                <a:cs typeface="Segoe UI"/>
              </a:rPr>
              <a:t>se</a:t>
            </a:r>
            <a:r>
              <a:rPr sz="1069">
                <a:solidFill>
                  <a:srgbClr val="374051"/>
                </a:solidFill>
                <a:latin typeface="Segoe UI"/>
                <a:cs typeface="Segoe UI"/>
              </a:rPr>
              <a:t>t</a:t>
            </a:r>
            <a:r>
              <a:rPr sz="1069" spc="-5">
                <a:solidFill>
                  <a:srgbClr val="374051"/>
                </a:solidFill>
                <a:latin typeface="Segoe UI"/>
                <a:cs typeface="Segoe UI"/>
              </a:rPr>
              <a:t>tin</a:t>
            </a:r>
            <a:r>
              <a:rPr sz="1069">
                <a:solidFill>
                  <a:srgbClr val="374051"/>
                </a:solidFill>
                <a:latin typeface="Segoe UI"/>
                <a:cs typeface="Segoe UI"/>
              </a:rPr>
              <a:t>gs.</a:t>
            </a:r>
            <a:endParaRPr sz="1069">
              <a:latin typeface="Segoe UI"/>
              <a:cs typeface="Segoe UI"/>
            </a:endParaRPr>
          </a:p>
          <a:p>
            <a:pPr>
              <a:lnSpc>
                <a:spcPct val="100000"/>
              </a:lnSpc>
              <a:spcBef>
                <a:spcPts val="37"/>
              </a:spcBef>
            </a:pPr>
            <a:endParaRPr sz="972">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2:</a:t>
            </a:r>
            <a:r>
              <a:rPr sz="1069" i="1" spc="19">
                <a:solidFill>
                  <a:srgbClr val="4F80BC"/>
                </a:solidFill>
                <a:latin typeface="Times New Roman"/>
                <a:cs typeface="Times New Roman"/>
              </a:rPr>
              <a:t> </a:t>
            </a:r>
            <a:r>
              <a:rPr sz="1069" i="1">
                <a:solidFill>
                  <a:srgbClr val="4F80BC"/>
                </a:solidFill>
                <a:latin typeface="Segoe UI"/>
                <a:cs typeface="Segoe UI"/>
              </a:rPr>
              <a:t>B</a:t>
            </a:r>
            <a:r>
              <a:rPr sz="1069" i="1" spc="-5">
                <a:solidFill>
                  <a:srgbClr val="4F80BC"/>
                </a:solidFill>
                <a:latin typeface="Segoe UI"/>
                <a:cs typeface="Segoe UI"/>
              </a:rPr>
              <a:t>u</a:t>
            </a:r>
            <a:r>
              <a:rPr sz="1069" i="1" spc="-10">
                <a:solidFill>
                  <a:srgbClr val="4F80BC"/>
                </a:solidFill>
                <a:latin typeface="Segoe UI"/>
                <a:cs typeface="Segoe UI"/>
              </a:rPr>
              <a:t>i</a:t>
            </a:r>
            <a:r>
              <a:rPr sz="1069" i="1">
                <a:solidFill>
                  <a:srgbClr val="4F80BC"/>
                </a:solidFill>
                <a:latin typeface="Segoe UI"/>
                <a:cs typeface="Segoe UI"/>
              </a:rPr>
              <a:t>ld</a:t>
            </a:r>
            <a:r>
              <a:rPr sz="1069" i="1" spc="24">
                <a:solidFill>
                  <a:srgbClr val="4F80BC"/>
                </a:solidFill>
                <a:latin typeface="Times New Roman"/>
                <a:cs typeface="Times New Roman"/>
              </a:rPr>
              <a:t> </a:t>
            </a:r>
            <a:r>
              <a:rPr sz="1069" i="1" spc="-5">
                <a:solidFill>
                  <a:srgbClr val="4F80BC"/>
                </a:solidFill>
                <a:latin typeface="Segoe UI"/>
                <a:cs typeface="Segoe UI"/>
              </a:rPr>
              <a:t>Yo</a:t>
            </a:r>
            <a:r>
              <a:rPr sz="1069" i="1" spc="-10">
                <a:solidFill>
                  <a:srgbClr val="4F80BC"/>
                </a:solidFill>
                <a:latin typeface="Segoe UI"/>
                <a:cs typeface="Segoe UI"/>
              </a:rPr>
              <a:t>u</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spc="-5">
                <a:solidFill>
                  <a:srgbClr val="4F80BC"/>
                </a:solidFill>
                <a:latin typeface="Segoe UI"/>
                <a:cs typeface="Segoe UI"/>
              </a:rPr>
              <a:t>C</a:t>
            </a:r>
            <a:r>
              <a:rPr sz="1069" i="1" spc="-15">
                <a:solidFill>
                  <a:srgbClr val="4F80BC"/>
                </a:solidFill>
                <a:latin typeface="Segoe UI"/>
                <a:cs typeface="Segoe UI"/>
              </a:rPr>
              <a:t>h</a:t>
            </a:r>
            <a:r>
              <a:rPr sz="1069" i="1">
                <a:solidFill>
                  <a:srgbClr val="4F80BC"/>
                </a:solidFill>
                <a:latin typeface="Segoe UI"/>
                <a:cs typeface="Segoe UI"/>
              </a:rPr>
              <a:t>atb</a:t>
            </a:r>
            <a:r>
              <a:rPr sz="1069" i="1" spc="-15">
                <a:solidFill>
                  <a:srgbClr val="4F80BC"/>
                </a:solidFill>
                <a:latin typeface="Segoe UI"/>
                <a:cs typeface="Segoe UI"/>
              </a:rPr>
              <a:t>o</a:t>
            </a:r>
            <a:r>
              <a:rPr sz="1069" i="1">
                <a:solidFill>
                  <a:srgbClr val="4F80BC"/>
                </a:solidFill>
                <a:latin typeface="Segoe UI"/>
                <a:cs typeface="Segoe UI"/>
              </a:rPr>
              <a:t>t</a:t>
            </a:r>
            <a:endParaRPr sz="1069">
              <a:latin typeface="Segoe UI"/>
              <a:cs typeface="Segoe UI"/>
            </a:endParaRPr>
          </a:p>
          <a:p>
            <a:pPr marL="234597" indent="-222250">
              <a:lnSpc>
                <a:spcPct val="100000"/>
              </a:lnSpc>
              <a:spcBef>
                <a:spcPts val="408"/>
              </a:spcBef>
              <a:buClr>
                <a:srgbClr val="374051"/>
              </a:buClr>
              <a:buFont typeface="Segoe UI"/>
              <a:buAutoNum type="arabicPeriod"/>
              <a:tabLst>
                <a:tab pos="235215"/>
              </a:tabLst>
            </a:pPr>
            <a:r>
              <a:rPr sz="1069" spc="-5">
                <a:solidFill>
                  <a:srgbClr val="374051"/>
                </a:solidFill>
                <a:latin typeface="Segoe UI"/>
                <a:cs typeface="Segoe UI"/>
              </a:rPr>
              <a:t>A</a:t>
            </a:r>
            <a:r>
              <a:rPr sz="1069" spc="-10">
                <a:solidFill>
                  <a:srgbClr val="374051"/>
                </a:solidFill>
                <a:latin typeface="Segoe UI"/>
                <a:cs typeface="Segoe UI"/>
              </a:rPr>
              <a:t>cc</a:t>
            </a:r>
            <a:r>
              <a:rPr sz="1069">
                <a:solidFill>
                  <a:srgbClr val="374051"/>
                </a:solidFill>
                <a:latin typeface="Segoe UI"/>
                <a:cs typeface="Segoe UI"/>
              </a:rPr>
              <a:t>ess</a:t>
            </a:r>
            <a:r>
              <a:rPr sz="1069" spc="19">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a:solidFill>
                  <a:srgbClr val="374051"/>
                </a:solidFill>
                <a:latin typeface="Segoe UI"/>
                <a:cs typeface="Segoe UI"/>
              </a:rPr>
              <a:t>Wats</a:t>
            </a:r>
            <a:r>
              <a:rPr sz="1069" spc="-15">
                <a:solidFill>
                  <a:srgbClr val="374051"/>
                </a:solidFill>
                <a:latin typeface="Segoe UI"/>
                <a:cs typeface="Segoe UI"/>
              </a:rPr>
              <a:t>o</a:t>
            </a:r>
            <a:r>
              <a:rPr sz="1069">
                <a:solidFill>
                  <a:srgbClr val="374051"/>
                </a:solidFill>
                <a:latin typeface="Segoe UI"/>
                <a:cs typeface="Segoe UI"/>
              </a:rPr>
              <a:t>n</a:t>
            </a:r>
            <a:r>
              <a:rPr sz="1069" spc="19">
                <a:solidFill>
                  <a:srgbClr val="374051"/>
                </a:solidFill>
                <a:latin typeface="Times New Roman"/>
                <a:cs typeface="Times New Roman"/>
              </a:rPr>
              <a:t> </a:t>
            </a:r>
            <a:r>
              <a:rPr sz="1069" spc="-5">
                <a:solidFill>
                  <a:srgbClr val="374051"/>
                </a:solidFill>
                <a:latin typeface="Segoe UI"/>
                <a:cs typeface="Segoe UI"/>
              </a:rPr>
              <a:t>Assistan</a:t>
            </a:r>
            <a:r>
              <a:rPr sz="1069">
                <a:solidFill>
                  <a:srgbClr val="374051"/>
                </a:solidFill>
                <a:latin typeface="Segoe UI"/>
                <a:cs typeface="Segoe UI"/>
              </a:rPr>
              <a:t>t</a:t>
            </a:r>
            <a:r>
              <a:rPr sz="1069" spc="24">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nstan</a:t>
            </a:r>
            <a:r>
              <a:rPr sz="1069" spc="-10">
                <a:solidFill>
                  <a:srgbClr val="374051"/>
                </a:solidFill>
                <a:latin typeface="Segoe UI"/>
                <a:cs typeface="Segoe UI"/>
              </a:rPr>
              <a:t>c</a:t>
            </a:r>
            <a:r>
              <a:rPr sz="1069">
                <a:solidFill>
                  <a:srgbClr val="374051"/>
                </a:solidFill>
                <a:latin typeface="Segoe UI"/>
                <a:cs typeface="Segoe UI"/>
              </a:rPr>
              <a:t>e.</a:t>
            </a:r>
            <a:endParaRPr sz="1069">
              <a:latin typeface="Segoe UI"/>
              <a:cs typeface="Segoe UI"/>
            </a:endParaRPr>
          </a:p>
          <a:p>
            <a:pPr marL="234597" indent="-222250">
              <a:lnSpc>
                <a:spcPct val="100000"/>
              </a:lnSpc>
              <a:spcBef>
                <a:spcPts val="126"/>
              </a:spcBef>
              <a:buClr>
                <a:srgbClr val="374051"/>
              </a:buClr>
              <a:buFont typeface="Segoe UI"/>
              <a:buAutoNum type="arabicPeriod"/>
              <a:tabLst>
                <a:tab pos="235215"/>
              </a:tabLst>
            </a:pPr>
            <a:r>
              <a:rPr sz="1069" spc="-5">
                <a:solidFill>
                  <a:srgbClr val="374051"/>
                </a:solidFill>
                <a:latin typeface="Segoe UI"/>
                <a:cs typeface="Segoe UI"/>
              </a:rPr>
              <a:t>Creat</a:t>
            </a:r>
            <a:r>
              <a:rPr sz="1069">
                <a:solidFill>
                  <a:srgbClr val="374051"/>
                </a:solidFill>
                <a:latin typeface="Segoe UI"/>
                <a:cs typeface="Segoe UI"/>
              </a:rPr>
              <a:t>e</a:t>
            </a:r>
            <a:r>
              <a:rPr sz="1069" spc="19">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nt</a:t>
            </a:r>
            <a:r>
              <a:rPr sz="1069" spc="-5">
                <a:solidFill>
                  <a:srgbClr val="374051"/>
                </a:solidFill>
                <a:latin typeface="Segoe UI"/>
                <a:cs typeface="Segoe UI"/>
              </a:rPr>
              <a:t>e</a:t>
            </a:r>
            <a:r>
              <a:rPr sz="1069">
                <a:solidFill>
                  <a:srgbClr val="374051"/>
                </a:solidFill>
                <a:latin typeface="Segoe UI"/>
                <a:cs typeface="Segoe UI"/>
              </a:rPr>
              <a:t>nts,</a:t>
            </a:r>
            <a:r>
              <a:rPr sz="1069" spc="19">
                <a:solidFill>
                  <a:srgbClr val="374051"/>
                </a:solidFill>
                <a:latin typeface="Times New Roman"/>
                <a:cs typeface="Times New Roman"/>
              </a:rPr>
              <a:t> </a:t>
            </a:r>
            <a:r>
              <a:rPr sz="1069">
                <a:solidFill>
                  <a:srgbClr val="374051"/>
                </a:solidFill>
                <a:latin typeface="Segoe UI"/>
                <a:cs typeface="Segoe UI"/>
              </a:rPr>
              <a:t>Ent</a:t>
            </a:r>
            <a:r>
              <a:rPr sz="1069" spc="-10">
                <a:solidFill>
                  <a:srgbClr val="374051"/>
                </a:solidFill>
                <a:latin typeface="Segoe UI"/>
                <a:cs typeface="Segoe UI"/>
              </a:rPr>
              <a:t>i</a:t>
            </a:r>
            <a:r>
              <a:rPr sz="1069">
                <a:solidFill>
                  <a:srgbClr val="374051"/>
                </a:solidFill>
                <a:latin typeface="Segoe UI"/>
                <a:cs typeface="Segoe UI"/>
              </a:rPr>
              <a:t>t</a:t>
            </a:r>
            <a:r>
              <a:rPr sz="1069" spc="-10">
                <a:solidFill>
                  <a:srgbClr val="374051"/>
                </a:solidFill>
                <a:latin typeface="Segoe UI"/>
                <a:cs typeface="Segoe UI"/>
              </a:rPr>
              <a:t>i</a:t>
            </a:r>
            <a:r>
              <a:rPr sz="1069">
                <a:solidFill>
                  <a:srgbClr val="374051"/>
                </a:solidFill>
                <a:latin typeface="Segoe UI"/>
                <a:cs typeface="Segoe UI"/>
              </a:rPr>
              <a:t>es,</a:t>
            </a:r>
            <a:r>
              <a:rPr sz="1069" spc="19">
                <a:solidFill>
                  <a:srgbClr val="374051"/>
                </a:solidFill>
                <a:latin typeface="Times New Roman"/>
                <a:cs typeface="Times New Roman"/>
              </a:rPr>
              <a:t> </a:t>
            </a:r>
            <a:r>
              <a:rPr sz="1069" spc="-10">
                <a:solidFill>
                  <a:srgbClr val="374051"/>
                </a:solidFill>
                <a:latin typeface="Segoe UI"/>
                <a:cs typeface="Segoe UI"/>
              </a:rPr>
              <a:t>a</a:t>
            </a:r>
            <a:r>
              <a:rPr sz="1069">
                <a:solidFill>
                  <a:srgbClr val="374051"/>
                </a:solidFill>
                <a:latin typeface="Segoe UI"/>
                <a:cs typeface="Segoe UI"/>
              </a:rPr>
              <a:t>nd</a:t>
            </a:r>
            <a:r>
              <a:rPr sz="1069" spc="19">
                <a:solidFill>
                  <a:srgbClr val="374051"/>
                </a:solidFill>
                <a:latin typeface="Times New Roman"/>
                <a:cs typeface="Times New Roman"/>
              </a:rPr>
              <a:t> </a:t>
            </a:r>
            <a:r>
              <a:rPr sz="1069" spc="5">
                <a:solidFill>
                  <a:srgbClr val="374051"/>
                </a:solidFill>
                <a:latin typeface="Segoe UI"/>
                <a:cs typeface="Segoe UI"/>
              </a:rPr>
              <a:t>D</a:t>
            </a:r>
            <a:r>
              <a:rPr sz="1069" spc="-5">
                <a:solidFill>
                  <a:srgbClr val="374051"/>
                </a:solidFill>
                <a:latin typeface="Segoe UI"/>
                <a:cs typeface="Segoe UI"/>
              </a:rPr>
              <a:t>ial</a:t>
            </a:r>
            <a:r>
              <a:rPr sz="1069">
                <a:solidFill>
                  <a:srgbClr val="374051"/>
                </a:solidFill>
                <a:latin typeface="Segoe UI"/>
                <a:cs typeface="Segoe UI"/>
              </a:rPr>
              <a:t>og</a:t>
            </a:r>
            <a:r>
              <a:rPr sz="1069" spc="19">
                <a:solidFill>
                  <a:srgbClr val="374051"/>
                </a:solidFill>
                <a:latin typeface="Times New Roman"/>
                <a:cs typeface="Times New Roman"/>
              </a:rPr>
              <a:t> </a:t>
            </a:r>
            <a:r>
              <a:rPr sz="1069">
                <a:solidFill>
                  <a:srgbClr val="374051"/>
                </a:solidFill>
                <a:latin typeface="Segoe UI"/>
                <a:cs typeface="Segoe UI"/>
              </a:rPr>
              <a:t>nod</a:t>
            </a:r>
            <a:r>
              <a:rPr sz="1069" spc="-5">
                <a:solidFill>
                  <a:srgbClr val="374051"/>
                </a:solidFill>
                <a:latin typeface="Segoe UI"/>
                <a:cs typeface="Segoe UI"/>
              </a:rPr>
              <a:t>e</a:t>
            </a:r>
            <a:r>
              <a:rPr sz="1069">
                <a:solidFill>
                  <a:srgbClr val="374051"/>
                </a:solidFill>
                <a:latin typeface="Segoe UI"/>
                <a:cs typeface="Segoe UI"/>
              </a:rPr>
              <a:t>s</a:t>
            </a:r>
            <a:r>
              <a:rPr sz="1069" spc="24">
                <a:solidFill>
                  <a:srgbClr val="374051"/>
                </a:solidFill>
                <a:latin typeface="Times New Roman"/>
                <a:cs typeface="Times New Roman"/>
              </a:rPr>
              <a:t> </a:t>
            </a:r>
            <a:r>
              <a:rPr sz="1069" spc="-19">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d</a:t>
            </a:r>
            <a:r>
              <a:rPr sz="1069">
                <a:solidFill>
                  <a:srgbClr val="374051"/>
                </a:solidFill>
                <a:latin typeface="Segoe UI"/>
                <a:cs typeface="Segoe UI"/>
              </a:rPr>
              <a:t>efi</a:t>
            </a:r>
            <a:r>
              <a:rPr sz="1069" spc="-19">
                <a:solidFill>
                  <a:srgbClr val="374051"/>
                </a:solidFill>
                <a:latin typeface="Segoe UI"/>
                <a:cs typeface="Segoe UI"/>
              </a:rPr>
              <a:t>n</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the</a:t>
            </a:r>
            <a:r>
              <a:rPr sz="1069" spc="19">
                <a:solidFill>
                  <a:srgbClr val="374051"/>
                </a:solidFill>
                <a:latin typeface="Times New Roman"/>
                <a:cs typeface="Times New Roman"/>
              </a:rPr>
              <a:t> </a:t>
            </a:r>
            <a:r>
              <a:rPr sz="1069" spc="-5">
                <a:solidFill>
                  <a:srgbClr val="374051"/>
                </a:solidFill>
                <a:latin typeface="Segoe UI"/>
                <a:cs typeface="Segoe UI"/>
              </a:rPr>
              <a:t>b</a:t>
            </a:r>
            <a:r>
              <a:rPr sz="1069">
                <a:solidFill>
                  <a:srgbClr val="374051"/>
                </a:solidFill>
                <a:latin typeface="Segoe UI"/>
                <a:cs typeface="Segoe UI"/>
              </a:rPr>
              <a:t>ehav</a:t>
            </a:r>
            <a:r>
              <a:rPr sz="1069" spc="-5">
                <a:solidFill>
                  <a:srgbClr val="374051"/>
                </a:solidFill>
                <a:latin typeface="Segoe UI"/>
                <a:cs typeface="Segoe UI"/>
              </a:rPr>
              <a:t>i</a:t>
            </a:r>
            <a:r>
              <a:rPr sz="1069">
                <a:solidFill>
                  <a:srgbClr val="374051"/>
                </a:solidFill>
                <a:latin typeface="Segoe UI"/>
                <a:cs typeface="Segoe UI"/>
              </a:rPr>
              <a:t>or</a:t>
            </a:r>
            <a:r>
              <a:rPr sz="1069" spc="24">
                <a:solidFill>
                  <a:srgbClr val="374051"/>
                </a:solidFill>
                <a:latin typeface="Times New Roman"/>
                <a:cs typeface="Times New Roman"/>
              </a:rPr>
              <a:t> </a:t>
            </a:r>
            <a:r>
              <a:rPr sz="1069">
                <a:solidFill>
                  <a:srgbClr val="374051"/>
                </a:solidFill>
                <a:latin typeface="Segoe UI"/>
                <a:cs typeface="Segoe UI"/>
              </a:rPr>
              <a:t>of</a:t>
            </a:r>
            <a:r>
              <a:rPr sz="1069" spc="15">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0">
                <a:solidFill>
                  <a:srgbClr val="374051"/>
                </a:solidFill>
                <a:latin typeface="Segoe UI"/>
                <a:cs typeface="Segoe UI"/>
              </a:rPr>
              <a:t>c</a:t>
            </a:r>
            <a:r>
              <a:rPr sz="1069" spc="-15">
                <a:solidFill>
                  <a:srgbClr val="374051"/>
                </a:solidFill>
                <a:latin typeface="Segoe UI"/>
                <a:cs typeface="Segoe UI"/>
              </a:rPr>
              <a:t>h</a:t>
            </a:r>
            <a:r>
              <a:rPr sz="1069">
                <a:solidFill>
                  <a:srgbClr val="374051"/>
                </a:solidFill>
                <a:latin typeface="Segoe UI"/>
                <a:cs typeface="Segoe UI"/>
              </a:rPr>
              <a:t>atbot.</a:t>
            </a:r>
            <a:endParaRPr sz="1069">
              <a:latin typeface="Segoe UI"/>
              <a:cs typeface="Segoe UI"/>
            </a:endParaRPr>
          </a:p>
          <a:p>
            <a:pPr marL="234597" indent="-222250">
              <a:lnSpc>
                <a:spcPct val="100000"/>
              </a:lnSpc>
              <a:spcBef>
                <a:spcPts val="151"/>
              </a:spcBef>
              <a:buClr>
                <a:srgbClr val="374051"/>
              </a:buClr>
              <a:buFont typeface="Segoe UI"/>
              <a:buAutoNum type="arabicPeriod"/>
              <a:tabLst>
                <a:tab pos="235215"/>
              </a:tabLst>
            </a:pPr>
            <a:r>
              <a:rPr sz="1069">
                <a:solidFill>
                  <a:srgbClr val="374051"/>
                </a:solidFill>
                <a:latin typeface="Segoe UI"/>
                <a:cs typeface="Segoe UI"/>
              </a:rPr>
              <a:t>Tra</a:t>
            </a:r>
            <a:r>
              <a:rPr sz="1069" spc="-5">
                <a:solidFill>
                  <a:srgbClr val="374051"/>
                </a:solidFill>
                <a:latin typeface="Segoe UI"/>
                <a:cs typeface="Segoe UI"/>
              </a:rPr>
              <a:t>i</a:t>
            </a:r>
            <a:r>
              <a:rPr sz="1069">
                <a:solidFill>
                  <a:srgbClr val="374051"/>
                </a:solidFill>
                <a:latin typeface="Segoe UI"/>
                <a:cs typeface="Segoe UI"/>
              </a:rPr>
              <a:t>n</a:t>
            </a:r>
            <a:r>
              <a:rPr sz="1069" spc="19">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a:t>
            </a:r>
            <a:r>
              <a:rPr sz="1069" spc="-15">
                <a:solidFill>
                  <a:srgbClr val="374051"/>
                </a:solidFill>
                <a:latin typeface="Segoe UI"/>
                <a:cs typeface="Segoe UI"/>
              </a:rPr>
              <a:t>b</a:t>
            </a:r>
            <a:r>
              <a:rPr sz="1069">
                <a:solidFill>
                  <a:srgbClr val="374051"/>
                </a:solidFill>
                <a:latin typeface="Segoe UI"/>
                <a:cs typeface="Segoe UI"/>
              </a:rPr>
              <a:t>ot</a:t>
            </a:r>
            <a:r>
              <a:rPr sz="1069" spc="19">
                <a:solidFill>
                  <a:srgbClr val="374051"/>
                </a:solidFill>
                <a:latin typeface="Times New Roman"/>
                <a:cs typeface="Times New Roman"/>
              </a:rPr>
              <a:t> </a:t>
            </a:r>
            <a:r>
              <a:rPr sz="1069">
                <a:solidFill>
                  <a:srgbClr val="374051"/>
                </a:solidFill>
                <a:latin typeface="Segoe UI"/>
                <a:cs typeface="Segoe UI"/>
              </a:rPr>
              <a:t>us</a:t>
            </a:r>
            <a:r>
              <a:rPr sz="1069" spc="-5">
                <a:solidFill>
                  <a:srgbClr val="374051"/>
                </a:solidFill>
                <a:latin typeface="Segoe UI"/>
                <a:cs typeface="Segoe UI"/>
              </a:rPr>
              <a:t>i</a:t>
            </a:r>
            <a:r>
              <a:rPr sz="1069">
                <a:solidFill>
                  <a:srgbClr val="374051"/>
                </a:solidFill>
                <a:latin typeface="Segoe UI"/>
                <a:cs typeface="Segoe UI"/>
              </a:rPr>
              <a:t>ng</a:t>
            </a:r>
            <a:r>
              <a:rPr sz="1069" spc="5">
                <a:solidFill>
                  <a:srgbClr val="374051"/>
                </a:solidFill>
                <a:latin typeface="Times New Roman"/>
                <a:cs typeface="Times New Roman"/>
              </a:rPr>
              <a:t> </a:t>
            </a:r>
            <a:r>
              <a:rPr sz="1069">
                <a:solidFill>
                  <a:srgbClr val="374051"/>
                </a:solidFill>
                <a:latin typeface="Segoe UI"/>
                <a:cs typeface="Segoe UI"/>
              </a:rPr>
              <a:t>e</a:t>
            </a:r>
            <a:r>
              <a:rPr sz="1069" spc="-5">
                <a:solidFill>
                  <a:srgbClr val="374051"/>
                </a:solidFill>
                <a:latin typeface="Segoe UI"/>
                <a:cs typeface="Segoe UI"/>
              </a:rPr>
              <a:t>x</a:t>
            </a:r>
            <a:r>
              <a:rPr sz="1069">
                <a:solidFill>
                  <a:srgbClr val="374051"/>
                </a:solidFill>
                <a:latin typeface="Segoe UI"/>
                <a:cs typeface="Segoe UI"/>
              </a:rPr>
              <a:t>amp</a:t>
            </a:r>
            <a:r>
              <a:rPr sz="1069" spc="-10">
                <a:solidFill>
                  <a:srgbClr val="374051"/>
                </a:solidFill>
                <a:latin typeface="Segoe UI"/>
                <a:cs typeface="Segoe UI"/>
              </a:rPr>
              <a:t>l</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qu</a:t>
            </a:r>
            <a:r>
              <a:rPr sz="1069" spc="-5">
                <a:solidFill>
                  <a:srgbClr val="374051"/>
                </a:solidFill>
                <a:latin typeface="Segoe UI"/>
                <a:cs typeface="Segoe UI"/>
              </a:rPr>
              <a:t>est</a:t>
            </a:r>
            <a:r>
              <a:rPr sz="1069" spc="-10">
                <a:solidFill>
                  <a:srgbClr val="374051"/>
                </a:solidFill>
                <a:latin typeface="Segoe UI"/>
                <a:cs typeface="Segoe UI"/>
              </a:rPr>
              <a:t>i</a:t>
            </a:r>
            <a:r>
              <a:rPr sz="1069">
                <a:solidFill>
                  <a:srgbClr val="374051"/>
                </a:solidFill>
                <a:latin typeface="Segoe UI"/>
                <a:cs typeface="Segoe UI"/>
              </a:rPr>
              <a:t>ons</a:t>
            </a:r>
            <a:r>
              <a:rPr sz="1069" spc="24">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spc="-15">
                <a:solidFill>
                  <a:srgbClr val="374051"/>
                </a:solidFill>
                <a:latin typeface="Segoe UI"/>
                <a:cs typeface="Segoe UI"/>
              </a:rPr>
              <a:t>a</a:t>
            </a:r>
            <a:r>
              <a:rPr sz="1069">
                <a:solidFill>
                  <a:srgbClr val="374051"/>
                </a:solidFill>
                <a:latin typeface="Segoe UI"/>
                <a:cs typeface="Segoe UI"/>
              </a:rPr>
              <a:t>ns</a:t>
            </a:r>
            <a:r>
              <a:rPr sz="1069" spc="-10">
                <a:solidFill>
                  <a:srgbClr val="374051"/>
                </a:solidFill>
                <a:latin typeface="Segoe UI"/>
                <a:cs typeface="Segoe UI"/>
              </a:rPr>
              <a:t>w</a:t>
            </a:r>
            <a:r>
              <a:rPr sz="1069">
                <a:solidFill>
                  <a:srgbClr val="374051"/>
                </a:solidFill>
                <a:latin typeface="Segoe UI"/>
                <a:cs typeface="Segoe UI"/>
              </a:rPr>
              <a:t>ers.</a:t>
            </a:r>
            <a:endParaRPr sz="1069">
              <a:latin typeface="Segoe UI"/>
              <a:cs typeface="Segoe UI"/>
            </a:endParaRPr>
          </a:p>
          <a:p>
            <a:pPr>
              <a:lnSpc>
                <a:spcPct val="100000"/>
              </a:lnSpc>
              <a:spcBef>
                <a:spcPts val="37"/>
              </a:spcBef>
            </a:pPr>
            <a:endParaRPr sz="972">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3:</a:t>
            </a:r>
            <a:r>
              <a:rPr sz="1069" i="1" spc="24">
                <a:solidFill>
                  <a:srgbClr val="4F80BC"/>
                </a:solidFill>
                <a:latin typeface="Times New Roman"/>
                <a:cs typeface="Times New Roman"/>
              </a:rPr>
              <a:t> </a:t>
            </a:r>
            <a:r>
              <a:rPr sz="1069" i="1" spc="-5">
                <a:solidFill>
                  <a:srgbClr val="4F80BC"/>
                </a:solidFill>
                <a:latin typeface="Segoe UI"/>
                <a:cs typeface="Segoe UI"/>
              </a:rPr>
              <a:t>C</a:t>
            </a:r>
            <a:r>
              <a:rPr sz="1069" i="1" spc="-15">
                <a:solidFill>
                  <a:srgbClr val="4F80BC"/>
                </a:solidFill>
                <a:latin typeface="Segoe UI"/>
                <a:cs typeface="Segoe UI"/>
              </a:rPr>
              <a:t>o</a:t>
            </a:r>
            <a:r>
              <a:rPr sz="1069" i="1">
                <a:solidFill>
                  <a:srgbClr val="4F80BC"/>
                </a:solidFill>
                <a:latin typeface="Segoe UI"/>
                <a:cs typeface="Segoe UI"/>
              </a:rPr>
              <a:t>nne</a:t>
            </a:r>
            <a:r>
              <a:rPr sz="1069" i="1" spc="-15">
                <a:solidFill>
                  <a:srgbClr val="4F80BC"/>
                </a:solidFill>
                <a:latin typeface="Segoe UI"/>
                <a:cs typeface="Segoe UI"/>
              </a:rPr>
              <a:t>c</a:t>
            </a:r>
            <a:r>
              <a:rPr sz="1069" i="1">
                <a:solidFill>
                  <a:srgbClr val="4F80BC"/>
                </a:solidFill>
                <a:latin typeface="Segoe UI"/>
                <a:cs typeface="Segoe UI"/>
              </a:rPr>
              <a:t>t</a:t>
            </a:r>
            <a:r>
              <a:rPr sz="1069" i="1" spc="24">
                <a:solidFill>
                  <a:srgbClr val="4F80BC"/>
                </a:solidFill>
                <a:latin typeface="Times New Roman"/>
                <a:cs typeface="Times New Roman"/>
              </a:rPr>
              <a:t> </a:t>
            </a:r>
            <a:r>
              <a:rPr sz="1069" i="1">
                <a:solidFill>
                  <a:srgbClr val="4F80BC"/>
                </a:solidFill>
                <a:latin typeface="Segoe UI"/>
                <a:cs typeface="Segoe UI"/>
              </a:rPr>
              <a:t>Ex</a:t>
            </a:r>
            <a:r>
              <a:rPr sz="1069" i="1" spc="-10">
                <a:solidFill>
                  <a:srgbClr val="4F80BC"/>
                </a:solidFill>
                <a:latin typeface="Segoe UI"/>
                <a:cs typeface="Segoe UI"/>
              </a:rPr>
              <a:t>t</a:t>
            </a:r>
            <a:r>
              <a:rPr sz="1069" i="1">
                <a:solidFill>
                  <a:srgbClr val="4F80BC"/>
                </a:solidFill>
                <a:latin typeface="Segoe UI"/>
                <a:cs typeface="Segoe UI"/>
              </a:rPr>
              <a:t>e</a:t>
            </a:r>
            <a:r>
              <a:rPr sz="1069" i="1" spc="-10">
                <a:solidFill>
                  <a:srgbClr val="4F80BC"/>
                </a:solidFill>
                <a:latin typeface="Segoe UI"/>
                <a:cs typeface="Segoe UI"/>
              </a:rPr>
              <a:t>r</a:t>
            </a:r>
            <a:r>
              <a:rPr sz="1069" i="1">
                <a:solidFill>
                  <a:srgbClr val="4F80BC"/>
                </a:solidFill>
                <a:latin typeface="Segoe UI"/>
                <a:cs typeface="Segoe UI"/>
              </a:rPr>
              <a:t>nal</a:t>
            </a:r>
            <a:r>
              <a:rPr sz="1069" i="1" spc="15">
                <a:solidFill>
                  <a:srgbClr val="4F80BC"/>
                </a:solidFill>
                <a:latin typeface="Times New Roman"/>
                <a:cs typeface="Times New Roman"/>
              </a:rPr>
              <a:t> </a:t>
            </a:r>
            <a:r>
              <a:rPr sz="1069" i="1">
                <a:solidFill>
                  <a:srgbClr val="4F80BC"/>
                </a:solidFill>
                <a:latin typeface="Segoe UI"/>
                <a:cs typeface="Segoe UI"/>
              </a:rPr>
              <a:t>Se</a:t>
            </a:r>
            <a:r>
              <a:rPr sz="1069" i="1" spc="-10">
                <a:solidFill>
                  <a:srgbClr val="4F80BC"/>
                </a:solidFill>
                <a:latin typeface="Segoe UI"/>
                <a:cs typeface="Segoe UI"/>
              </a:rPr>
              <a:t>r</a:t>
            </a:r>
            <a:r>
              <a:rPr sz="1069" i="1">
                <a:solidFill>
                  <a:srgbClr val="4F80BC"/>
                </a:solidFill>
                <a:latin typeface="Segoe UI"/>
                <a:cs typeface="Segoe UI"/>
              </a:rPr>
              <a:t>vi</a:t>
            </a:r>
            <a:r>
              <a:rPr sz="1069" i="1" spc="-15">
                <a:solidFill>
                  <a:srgbClr val="4F80BC"/>
                </a:solidFill>
                <a:latin typeface="Segoe UI"/>
                <a:cs typeface="Segoe UI"/>
              </a:rPr>
              <a:t>c</a:t>
            </a:r>
            <a:r>
              <a:rPr sz="1069" i="1">
                <a:solidFill>
                  <a:srgbClr val="4F80BC"/>
                </a:solidFill>
                <a:latin typeface="Segoe UI"/>
                <a:cs typeface="Segoe UI"/>
              </a:rPr>
              <a:t>es</a:t>
            </a:r>
            <a:r>
              <a:rPr sz="1069" i="1" spc="19">
                <a:solidFill>
                  <a:srgbClr val="4F80BC"/>
                </a:solidFill>
                <a:latin typeface="Times New Roman"/>
                <a:cs typeface="Times New Roman"/>
              </a:rPr>
              <a:t> </a:t>
            </a:r>
            <a:r>
              <a:rPr sz="1069" i="1" spc="-5">
                <a:solidFill>
                  <a:srgbClr val="4F80BC"/>
                </a:solidFill>
                <a:latin typeface="Segoe UI"/>
                <a:cs typeface="Segoe UI"/>
              </a:rPr>
              <a:t>(O</a:t>
            </a:r>
            <a:r>
              <a:rPr sz="1069" i="1">
                <a:solidFill>
                  <a:srgbClr val="4F80BC"/>
                </a:solidFill>
                <a:latin typeface="Segoe UI"/>
                <a:cs typeface="Segoe UI"/>
              </a:rPr>
              <a:t>pti</a:t>
            </a:r>
            <a:r>
              <a:rPr sz="1069" i="1" spc="-15">
                <a:solidFill>
                  <a:srgbClr val="4F80BC"/>
                </a:solidFill>
                <a:latin typeface="Segoe UI"/>
                <a:cs typeface="Segoe UI"/>
              </a:rPr>
              <a:t>o</a:t>
            </a:r>
            <a:r>
              <a:rPr sz="1069" i="1">
                <a:solidFill>
                  <a:srgbClr val="4F80BC"/>
                </a:solidFill>
                <a:latin typeface="Segoe UI"/>
                <a:cs typeface="Segoe UI"/>
              </a:rPr>
              <a:t>nal)</a:t>
            </a:r>
            <a:endParaRPr sz="1069">
              <a:latin typeface="Segoe UI"/>
              <a:cs typeface="Segoe UI"/>
            </a:endParaRPr>
          </a:p>
          <a:p>
            <a:pPr marL="234597" marR="6174">
              <a:lnSpc>
                <a:spcPct val="110800"/>
              </a:lnSpc>
              <a:spcBef>
                <a:spcPts val="219"/>
              </a:spcBef>
            </a:pPr>
            <a:r>
              <a:rPr sz="1167">
                <a:solidFill>
                  <a:srgbClr val="374051"/>
                </a:solidFill>
                <a:latin typeface="Segoe UI"/>
                <a:cs typeface="Segoe UI"/>
              </a:rPr>
              <a:t>I</a:t>
            </a:r>
            <a:r>
              <a:rPr sz="1167" spc="-5">
                <a:solidFill>
                  <a:srgbClr val="374051"/>
                </a:solidFill>
                <a:latin typeface="Segoe UI"/>
                <a:cs typeface="Segoe UI"/>
              </a:rPr>
              <a:t>f</a:t>
            </a:r>
            <a:r>
              <a:rPr sz="1167" spc="19">
                <a:solidFill>
                  <a:srgbClr val="374051"/>
                </a:solidFill>
                <a:latin typeface="Times New Roman"/>
                <a:cs typeface="Times New Roman"/>
              </a:rPr>
              <a:t> </a:t>
            </a:r>
            <a:r>
              <a:rPr sz="1167" spc="-15">
                <a:solidFill>
                  <a:srgbClr val="374051"/>
                </a:solidFill>
                <a:latin typeface="Segoe UI"/>
                <a:cs typeface="Segoe UI"/>
              </a:rPr>
              <a:t>y</a:t>
            </a:r>
            <a:r>
              <a:rPr sz="1167" spc="-10">
                <a:solidFill>
                  <a:srgbClr val="374051"/>
                </a:solidFill>
                <a:latin typeface="Segoe UI"/>
                <a:cs typeface="Segoe UI"/>
              </a:rPr>
              <a:t>our</a:t>
            </a:r>
            <a:r>
              <a:rPr sz="1167" spc="24">
                <a:solidFill>
                  <a:srgbClr val="374051"/>
                </a:solidFill>
                <a:latin typeface="Times New Roman"/>
                <a:cs typeface="Times New Roman"/>
              </a:rPr>
              <a:t> </a:t>
            </a:r>
            <a:r>
              <a:rPr sz="1167" spc="-15">
                <a:solidFill>
                  <a:srgbClr val="374051"/>
                </a:solidFill>
                <a:latin typeface="Segoe UI"/>
                <a:cs typeface="Segoe UI"/>
              </a:rPr>
              <a:t>c</a:t>
            </a:r>
            <a:r>
              <a:rPr sz="1167" spc="-10">
                <a:solidFill>
                  <a:srgbClr val="374051"/>
                </a:solidFill>
                <a:latin typeface="Segoe UI"/>
                <a:cs typeface="Segoe UI"/>
              </a:rPr>
              <a:t>hatbot</a:t>
            </a:r>
            <a:r>
              <a:rPr sz="1167" spc="24">
                <a:solidFill>
                  <a:srgbClr val="374051"/>
                </a:solidFill>
                <a:latin typeface="Times New Roman"/>
                <a:cs typeface="Times New Roman"/>
              </a:rPr>
              <a:t> </a:t>
            </a:r>
            <a:r>
              <a:rPr sz="1167" spc="-10">
                <a:solidFill>
                  <a:srgbClr val="374051"/>
                </a:solidFill>
                <a:latin typeface="Segoe UI"/>
                <a:cs typeface="Segoe UI"/>
              </a:rPr>
              <a:t>ne</a:t>
            </a:r>
            <a:r>
              <a:rPr sz="1167" spc="-19">
                <a:solidFill>
                  <a:srgbClr val="374051"/>
                </a:solidFill>
                <a:latin typeface="Segoe UI"/>
                <a:cs typeface="Segoe UI"/>
              </a:rPr>
              <a:t>e</a:t>
            </a:r>
            <a:r>
              <a:rPr sz="1167">
                <a:solidFill>
                  <a:srgbClr val="374051"/>
                </a:solidFill>
                <a:latin typeface="Segoe UI"/>
                <a:cs typeface="Segoe UI"/>
              </a:rPr>
              <a:t>ds</a:t>
            </a:r>
            <a:r>
              <a:rPr sz="1167" spc="19">
                <a:solidFill>
                  <a:srgbClr val="374051"/>
                </a:solidFill>
                <a:latin typeface="Times New Roman"/>
                <a:cs typeface="Times New Roman"/>
              </a:rPr>
              <a:t> </a:t>
            </a:r>
            <a:r>
              <a:rPr sz="1167" spc="-10">
                <a:solidFill>
                  <a:srgbClr val="374051"/>
                </a:solidFill>
                <a:latin typeface="Segoe UI"/>
                <a:cs typeface="Segoe UI"/>
              </a:rPr>
              <a:t>to</a:t>
            </a:r>
            <a:r>
              <a:rPr sz="1167" spc="24">
                <a:solidFill>
                  <a:srgbClr val="374051"/>
                </a:solidFill>
                <a:latin typeface="Times New Roman"/>
                <a:cs typeface="Times New Roman"/>
              </a:rPr>
              <a:t> </a:t>
            </a:r>
            <a:r>
              <a:rPr sz="1167" spc="-10">
                <a:solidFill>
                  <a:srgbClr val="374051"/>
                </a:solidFill>
                <a:latin typeface="Segoe UI"/>
                <a:cs typeface="Segoe UI"/>
              </a:rPr>
              <a:t>in</a:t>
            </a:r>
            <a:r>
              <a:rPr sz="1167" spc="-5">
                <a:solidFill>
                  <a:srgbClr val="374051"/>
                </a:solidFill>
                <a:latin typeface="Segoe UI"/>
                <a:cs typeface="Segoe UI"/>
              </a:rPr>
              <a:t>t</a:t>
            </a:r>
            <a:r>
              <a:rPr sz="1167" spc="-15">
                <a:solidFill>
                  <a:srgbClr val="374051"/>
                </a:solidFill>
                <a:latin typeface="Segoe UI"/>
                <a:cs typeface="Segoe UI"/>
              </a:rPr>
              <a:t>e</a:t>
            </a:r>
            <a:r>
              <a:rPr sz="1167" spc="-5">
                <a:solidFill>
                  <a:srgbClr val="374051"/>
                </a:solidFill>
                <a:latin typeface="Segoe UI"/>
                <a:cs typeface="Segoe UI"/>
              </a:rPr>
              <a:t>ract</a:t>
            </a:r>
            <a:r>
              <a:rPr sz="1167" spc="19">
                <a:solidFill>
                  <a:srgbClr val="374051"/>
                </a:solidFill>
                <a:latin typeface="Times New Roman"/>
                <a:cs typeface="Times New Roman"/>
              </a:rPr>
              <a:t> </a:t>
            </a:r>
            <a:r>
              <a:rPr sz="1167" spc="-15">
                <a:solidFill>
                  <a:srgbClr val="374051"/>
                </a:solidFill>
                <a:latin typeface="Segoe UI"/>
                <a:cs typeface="Segoe UI"/>
              </a:rPr>
              <a:t>wit</a:t>
            </a:r>
            <a:r>
              <a:rPr sz="1167" spc="-10">
                <a:solidFill>
                  <a:srgbClr val="374051"/>
                </a:solidFill>
                <a:latin typeface="Segoe UI"/>
                <a:cs typeface="Segoe UI"/>
              </a:rPr>
              <a:t>h</a:t>
            </a:r>
            <a:r>
              <a:rPr sz="1167" spc="24">
                <a:solidFill>
                  <a:srgbClr val="374051"/>
                </a:solidFill>
                <a:latin typeface="Times New Roman"/>
                <a:cs typeface="Times New Roman"/>
              </a:rPr>
              <a:t> </a:t>
            </a:r>
            <a:r>
              <a:rPr sz="1167" spc="-15">
                <a:solidFill>
                  <a:srgbClr val="374051"/>
                </a:solidFill>
                <a:latin typeface="Segoe UI"/>
                <a:cs typeface="Segoe UI"/>
              </a:rPr>
              <a:t>e</a:t>
            </a:r>
            <a:r>
              <a:rPr sz="1167" spc="-5">
                <a:solidFill>
                  <a:srgbClr val="374051"/>
                </a:solidFill>
                <a:latin typeface="Segoe UI"/>
                <a:cs typeface="Segoe UI"/>
              </a:rPr>
              <a:t>xternal</a:t>
            </a:r>
            <a:r>
              <a:rPr sz="1167" spc="19">
                <a:solidFill>
                  <a:srgbClr val="374051"/>
                </a:solidFill>
                <a:latin typeface="Times New Roman"/>
                <a:cs typeface="Times New Roman"/>
              </a:rPr>
              <a:t> </a:t>
            </a:r>
            <a:r>
              <a:rPr sz="1167" spc="-10">
                <a:solidFill>
                  <a:srgbClr val="374051"/>
                </a:solidFill>
                <a:latin typeface="Segoe UI"/>
                <a:cs typeface="Segoe UI"/>
              </a:rPr>
              <a:t>s</a:t>
            </a:r>
            <a:r>
              <a:rPr sz="1167" spc="-15">
                <a:solidFill>
                  <a:srgbClr val="374051"/>
                </a:solidFill>
                <a:latin typeface="Segoe UI"/>
                <a:cs typeface="Segoe UI"/>
              </a:rPr>
              <a:t>e</a:t>
            </a:r>
            <a:r>
              <a:rPr sz="1167" spc="-5">
                <a:solidFill>
                  <a:srgbClr val="374051"/>
                </a:solidFill>
                <a:latin typeface="Segoe UI"/>
                <a:cs typeface="Segoe UI"/>
              </a:rPr>
              <a:t>rvic</a:t>
            </a:r>
            <a:r>
              <a:rPr sz="1167" spc="-15">
                <a:solidFill>
                  <a:srgbClr val="374051"/>
                </a:solidFill>
                <a:latin typeface="Segoe UI"/>
                <a:cs typeface="Segoe UI"/>
              </a:rPr>
              <a:t>e</a:t>
            </a:r>
            <a:r>
              <a:rPr sz="1167">
                <a:solidFill>
                  <a:srgbClr val="374051"/>
                </a:solidFill>
                <a:latin typeface="Segoe UI"/>
                <a:cs typeface="Segoe UI"/>
              </a:rPr>
              <a:t>s</a:t>
            </a:r>
            <a:r>
              <a:rPr sz="1167" spc="15">
                <a:solidFill>
                  <a:srgbClr val="374051"/>
                </a:solidFill>
                <a:latin typeface="Times New Roman"/>
                <a:cs typeface="Times New Roman"/>
              </a:rPr>
              <a:t> </a:t>
            </a:r>
            <a:r>
              <a:rPr sz="1167" spc="-10">
                <a:solidFill>
                  <a:srgbClr val="374051"/>
                </a:solidFill>
                <a:latin typeface="Segoe UI"/>
                <a:cs typeface="Segoe UI"/>
              </a:rPr>
              <a:t>or</a:t>
            </a:r>
            <a:r>
              <a:rPr sz="1167" spc="24">
                <a:solidFill>
                  <a:srgbClr val="374051"/>
                </a:solidFill>
                <a:latin typeface="Times New Roman"/>
                <a:cs typeface="Times New Roman"/>
              </a:rPr>
              <a:t> </a:t>
            </a:r>
            <a:r>
              <a:rPr sz="1167">
                <a:solidFill>
                  <a:srgbClr val="374051"/>
                </a:solidFill>
                <a:latin typeface="Segoe UI"/>
                <a:cs typeface="Segoe UI"/>
              </a:rPr>
              <a:t>API</a:t>
            </a:r>
            <a:r>
              <a:rPr sz="1167" spc="-10">
                <a:solidFill>
                  <a:srgbClr val="374051"/>
                </a:solidFill>
                <a:latin typeface="Segoe UI"/>
                <a:cs typeface="Segoe UI"/>
              </a:rPr>
              <a:t>s</a:t>
            </a:r>
            <a:r>
              <a:rPr sz="1167" spc="-5">
                <a:solidFill>
                  <a:srgbClr val="374051"/>
                </a:solidFill>
                <a:latin typeface="Segoe UI"/>
                <a:cs typeface="Segoe UI"/>
              </a:rPr>
              <a:t>,</a:t>
            </a:r>
            <a:r>
              <a:rPr sz="1167" spc="24">
                <a:solidFill>
                  <a:srgbClr val="374051"/>
                </a:solidFill>
                <a:latin typeface="Times New Roman"/>
                <a:cs typeface="Times New Roman"/>
              </a:rPr>
              <a:t> </a:t>
            </a:r>
            <a:r>
              <a:rPr sz="1167" spc="-10">
                <a:solidFill>
                  <a:srgbClr val="374051"/>
                </a:solidFill>
                <a:latin typeface="Segoe UI"/>
                <a:cs typeface="Segoe UI"/>
              </a:rPr>
              <a:t>s</a:t>
            </a:r>
            <a:r>
              <a:rPr sz="1167" spc="-15">
                <a:solidFill>
                  <a:srgbClr val="374051"/>
                </a:solidFill>
                <a:latin typeface="Segoe UI"/>
                <a:cs typeface="Segoe UI"/>
              </a:rPr>
              <a:t>e</a:t>
            </a:r>
            <a:r>
              <a:rPr sz="1167" spc="-5">
                <a:solidFill>
                  <a:srgbClr val="374051"/>
                </a:solidFill>
                <a:latin typeface="Segoe UI"/>
                <a:cs typeface="Segoe UI"/>
              </a:rPr>
              <a:t>t</a:t>
            </a:r>
            <a:r>
              <a:rPr sz="1167" spc="34">
                <a:solidFill>
                  <a:srgbClr val="374051"/>
                </a:solidFill>
                <a:latin typeface="Times New Roman"/>
                <a:cs typeface="Times New Roman"/>
              </a:rPr>
              <a:t> </a:t>
            </a:r>
            <a:r>
              <a:rPr sz="1167" spc="-10">
                <a:solidFill>
                  <a:srgbClr val="374051"/>
                </a:solidFill>
                <a:latin typeface="Segoe UI"/>
                <a:cs typeface="Segoe UI"/>
              </a:rPr>
              <a:t>up</a:t>
            </a:r>
            <a:r>
              <a:rPr sz="1167" spc="24">
                <a:solidFill>
                  <a:srgbClr val="374051"/>
                </a:solidFill>
                <a:latin typeface="Times New Roman"/>
                <a:cs typeface="Times New Roman"/>
              </a:rPr>
              <a:t> </a:t>
            </a:r>
            <a:r>
              <a:rPr sz="1167" spc="-10">
                <a:solidFill>
                  <a:srgbClr val="374051"/>
                </a:solidFill>
                <a:latin typeface="Segoe UI"/>
                <a:cs typeface="Segoe UI"/>
              </a:rPr>
              <a:t>the</a:t>
            </a:r>
            <a:r>
              <a:rPr sz="1167" spc="19">
                <a:solidFill>
                  <a:srgbClr val="374051"/>
                </a:solidFill>
                <a:latin typeface="Times New Roman"/>
                <a:cs typeface="Times New Roman"/>
              </a:rPr>
              <a:t> </a:t>
            </a:r>
            <a:r>
              <a:rPr sz="1167" spc="-10">
                <a:solidFill>
                  <a:srgbClr val="374051"/>
                </a:solidFill>
                <a:latin typeface="Segoe UI"/>
                <a:cs typeface="Segoe UI"/>
              </a:rPr>
              <a:t>n</a:t>
            </a:r>
            <a:r>
              <a:rPr sz="1167" spc="-15">
                <a:solidFill>
                  <a:srgbClr val="374051"/>
                </a:solidFill>
                <a:latin typeface="Segoe UI"/>
                <a:cs typeface="Segoe UI"/>
              </a:rPr>
              <a:t>e</a:t>
            </a:r>
            <a:r>
              <a:rPr sz="1167" spc="-10">
                <a:solidFill>
                  <a:srgbClr val="374051"/>
                </a:solidFill>
                <a:latin typeface="Segoe UI"/>
                <a:cs typeface="Segoe UI"/>
              </a:rPr>
              <a:t>c</a:t>
            </a:r>
            <a:r>
              <a:rPr sz="1167" spc="-19">
                <a:solidFill>
                  <a:srgbClr val="374051"/>
                </a:solidFill>
                <a:latin typeface="Segoe UI"/>
                <a:cs typeface="Segoe UI"/>
              </a:rPr>
              <a:t>e</a:t>
            </a:r>
            <a:r>
              <a:rPr sz="1167" spc="5">
                <a:solidFill>
                  <a:srgbClr val="374051"/>
                </a:solidFill>
                <a:latin typeface="Segoe UI"/>
                <a:cs typeface="Segoe UI"/>
              </a:rPr>
              <a:t>s</a:t>
            </a:r>
            <a:r>
              <a:rPr sz="1167" spc="-10">
                <a:solidFill>
                  <a:srgbClr val="374051"/>
                </a:solidFill>
                <a:latin typeface="Segoe UI"/>
                <a:cs typeface="Segoe UI"/>
              </a:rPr>
              <a:t>sary</a:t>
            </a:r>
            <a:r>
              <a:rPr sz="1167" spc="-5">
                <a:solidFill>
                  <a:srgbClr val="374051"/>
                </a:solidFill>
                <a:latin typeface="Times New Roman"/>
                <a:cs typeface="Times New Roman"/>
              </a:rPr>
              <a:t> </a:t>
            </a:r>
            <a:r>
              <a:rPr sz="1167" spc="-10">
                <a:solidFill>
                  <a:srgbClr val="374051"/>
                </a:solidFill>
                <a:latin typeface="Segoe UI"/>
                <a:cs typeface="Segoe UI"/>
              </a:rPr>
              <a:t>in</a:t>
            </a:r>
            <a:r>
              <a:rPr sz="1167" spc="-5">
                <a:solidFill>
                  <a:srgbClr val="374051"/>
                </a:solidFill>
                <a:latin typeface="Segoe UI"/>
                <a:cs typeface="Segoe UI"/>
              </a:rPr>
              <a:t>t</a:t>
            </a:r>
            <a:r>
              <a:rPr sz="1167" spc="-15">
                <a:solidFill>
                  <a:srgbClr val="374051"/>
                </a:solidFill>
                <a:latin typeface="Segoe UI"/>
                <a:cs typeface="Segoe UI"/>
              </a:rPr>
              <a:t>e</a:t>
            </a:r>
            <a:r>
              <a:rPr sz="1167" spc="-10">
                <a:solidFill>
                  <a:srgbClr val="374051"/>
                </a:solidFill>
                <a:latin typeface="Segoe UI"/>
                <a:cs typeface="Segoe UI"/>
              </a:rPr>
              <a:t>gration</a:t>
            </a:r>
            <a:r>
              <a:rPr sz="1167">
                <a:solidFill>
                  <a:srgbClr val="374051"/>
                </a:solidFill>
                <a:latin typeface="Segoe UI"/>
                <a:cs typeface="Segoe UI"/>
              </a:rPr>
              <a:t>s</a:t>
            </a:r>
            <a:r>
              <a:rPr sz="1167" spc="15">
                <a:solidFill>
                  <a:srgbClr val="374051"/>
                </a:solidFill>
                <a:latin typeface="Times New Roman"/>
                <a:cs typeface="Times New Roman"/>
              </a:rPr>
              <a:t> </a:t>
            </a:r>
            <a:r>
              <a:rPr sz="1167" spc="-15">
                <a:solidFill>
                  <a:srgbClr val="374051"/>
                </a:solidFill>
                <a:latin typeface="Segoe UI"/>
                <a:cs typeface="Segoe UI"/>
              </a:rPr>
              <a:t>wit</a:t>
            </a:r>
            <a:r>
              <a:rPr sz="1167" spc="-10">
                <a:solidFill>
                  <a:srgbClr val="374051"/>
                </a:solidFill>
                <a:latin typeface="Segoe UI"/>
                <a:cs typeface="Segoe UI"/>
              </a:rPr>
              <a:t>h</a:t>
            </a:r>
            <a:r>
              <a:rPr sz="1167" spc="-5">
                <a:solidFill>
                  <a:srgbClr val="374051"/>
                </a:solidFill>
                <a:latin typeface="Segoe UI"/>
                <a:cs typeface="Segoe UI"/>
              </a:rPr>
              <a:t>i</a:t>
            </a:r>
            <a:r>
              <a:rPr sz="1167">
                <a:solidFill>
                  <a:srgbClr val="374051"/>
                </a:solidFill>
                <a:latin typeface="Segoe UI"/>
                <a:cs typeface="Segoe UI"/>
              </a:rPr>
              <a:t>n</a:t>
            </a:r>
            <a:r>
              <a:rPr sz="1167" spc="24">
                <a:solidFill>
                  <a:srgbClr val="374051"/>
                </a:solidFill>
                <a:latin typeface="Times New Roman"/>
                <a:cs typeface="Times New Roman"/>
              </a:rPr>
              <a:t> </a:t>
            </a:r>
            <a:r>
              <a:rPr sz="1167" spc="-10">
                <a:solidFill>
                  <a:srgbClr val="374051"/>
                </a:solidFill>
                <a:latin typeface="Segoe UI"/>
                <a:cs typeface="Segoe UI"/>
              </a:rPr>
              <a:t>Watson</a:t>
            </a:r>
            <a:r>
              <a:rPr sz="1167" spc="24">
                <a:solidFill>
                  <a:srgbClr val="374051"/>
                </a:solidFill>
                <a:latin typeface="Times New Roman"/>
                <a:cs typeface="Times New Roman"/>
              </a:rPr>
              <a:t> </a:t>
            </a:r>
            <a:r>
              <a:rPr sz="1167">
                <a:solidFill>
                  <a:srgbClr val="374051"/>
                </a:solidFill>
                <a:latin typeface="Segoe UI"/>
                <a:cs typeface="Segoe UI"/>
              </a:rPr>
              <a:t>A</a:t>
            </a:r>
            <a:r>
              <a:rPr sz="1167" spc="-10">
                <a:solidFill>
                  <a:srgbClr val="374051"/>
                </a:solidFill>
                <a:latin typeface="Segoe UI"/>
                <a:cs typeface="Segoe UI"/>
              </a:rPr>
              <a:t>ss</a:t>
            </a:r>
            <a:r>
              <a:rPr sz="1167" spc="-5">
                <a:solidFill>
                  <a:srgbClr val="374051"/>
                </a:solidFill>
                <a:latin typeface="Segoe UI"/>
                <a:cs typeface="Segoe UI"/>
              </a:rPr>
              <a:t>i</a:t>
            </a:r>
            <a:r>
              <a:rPr sz="1167" spc="-10">
                <a:solidFill>
                  <a:srgbClr val="374051"/>
                </a:solidFill>
                <a:latin typeface="Segoe UI"/>
                <a:cs typeface="Segoe UI"/>
              </a:rPr>
              <a:t>s</a:t>
            </a:r>
            <a:r>
              <a:rPr sz="1167" spc="-5">
                <a:solidFill>
                  <a:srgbClr val="374051"/>
                </a:solidFill>
                <a:latin typeface="Segoe UI"/>
                <a:cs typeface="Segoe UI"/>
              </a:rPr>
              <a:t>tant.</a:t>
            </a:r>
            <a:endParaRPr sz="1167">
              <a:latin typeface="Segoe UI"/>
              <a:cs typeface="Segoe UI"/>
            </a:endParaRPr>
          </a:p>
          <a:p>
            <a:pPr>
              <a:lnSpc>
                <a:spcPct val="100000"/>
              </a:lnSpc>
              <a:spcBef>
                <a:spcPts val="37"/>
              </a:spcBef>
            </a:pPr>
            <a:endParaRPr sz="1361">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4:</a:t>
            </a:r>
            <a:r>
              <a:rPr sz="1069" i="1" spc="19">
                <a:solidFill>
                  <a:srgbClr val="4F80BC"/>
                </a:solidFill>
                <a:latin typeface="Times New Roman"/>
                <a:cs typeface="Times New Roman"/>
              </a:rPr>
              <a:t> </a:t>
            </a:r>
            <a:r>
              <a:rPr sz="1069" i="1" spc="-5">
                <a:solidFill>
                  <a:srgbClr val="4F80BC"/>
                </a:solidFill>
                <a:latin typeface="Segoe UI"/>
                <a:cs typeface="Segoe UI"/>
              </a:rPr>
              <a:t>T</a:t>
            </a:r>
            <a:r>
              <a:rPr sz="1069" i="1">
                <a:solidFill>
                  <a:srgbClr val="4F80BC"/>
                </a:solidFill>
                <a:latin typeface="Segoe UI"/>
                <a:cs typeface="Segoe UI"/>
              </a:rPr>
              <a:t>est</a:t>
            </a:r>
            <a:r>
              <a:rPr sz="1069" i="1" spc="24">
                <a:solidFill>
                  <a:srgbClr val="4F80BC"/>
                </a:solidFill>
                <a:latin typeface="Times New Roman"/>
                <a:cs typeface="Times New Roman"/>
              </a:rPr>
              <a:t> </a:t>
            </a:r>
            <a:r>
              <a:rPr sz="1069" i="1" spc="-5">
                <a:solidFill>
                  <a:srgbClr val="4F80BC"/>
                </a:solidFill>
                <a:latin typeface="Segoe UI"/>
                <a:cs typeface="Segoe UI"/>
              </a:rPr>
              <a:t>You</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spc="-5">
                <a:solidFill>
                  <a:srgbClr val="4F80BC"/>
                </a:solidFill>
                <a:latin typeface="Segoe UI"/>
                <a:cs typeface="Segoe UI"/>
              </a:rPr>
              <a:t>C</a:t>
            </a:r>
            <a:r>
              <a:rPr sz="1069" i="1" spc="-15">
                <a:solidFill>
                  <a:srgbClr val="4F80BC"/>
                </a:solidFill>
                <a:latin typeface="Segoe UI"/>
                <a:cs typeface="Segoe UI"/>
              </a:rPr>
              <a:t>h</a:t>
            </a:r>
            <a:r>
              <a:rPr sz="1069" i="1">
                <a:solidFill>
                  <a:srgbClr val="4F80BC"/>
                </a:solidFill>
                <a:latin typeface="Segoe UI"/>
                <a:cs typeface="Segoe UI"/>
              </a:rPr>
              <a:t>atb</a:t>
            </a:r>
            <a:r>
              <a:rPr sz="1069" i="1" spc="-15">
                <a:solidFill>
                  <a:srgbClr val="4F80BC"/>
                </a:solidFill>
                <a:latin typeface="Segoe UI"/>
                <a:cs typeface="Segoe UI"/>
              </a:rPr>
              <a:t>o</a:t>
            </a:r>
            <a:r>
              <a:rPr sz="1069" i="1">
                <a:solidFill>
                  <a:srgbClr val="4F80BC"/>
                </a:solidFill>
                <a:latin typeface="Segoe UI"/>
                <a:cs typeface="Segoe UI"/>
              </a:rPr>
              <a:t>t</a:t>
            </a:r>
            <a:endParaRPr sz="1069">
              <a:latin typeface="Segoe UI"/>
              <a:cs typeface="Segoe UI"/>
            </a:endParaRPr>
          </a:p>
          <a:p>
            <a:pPr marL="234597" marR="4939" indent="-222867">
              <a:lnSpc>
                <a:spcPct val="110900"/>
              </a:lnSpc>
              <a:spcBef>
                <a:spcPts val="258"/>
              </a:spcBef>
            </a:pPr>
            <a:r>
              <a:rPr sz="1069">
                <a:solidFill>
                  <a:srgbClr val="374051"/>
                </a:solidFill>
                <a:latin typeface="Segoe UI"/>
                <a:cs typeface="Segoe UI"/>
              </a:rPr>
              <a:t>1.</a:t>
            </a:r>
            <a:r>
              <a:rPr sz="1069">
                <a:solidFill>
                  <a:srgbClr val="374051"/>
                </a:solidFill>
                <a:latin typeface="Times New Roman"/>
                <a:cs typeface="Times New Roman"/>
              </a:rPr>
              <a:t>   </a:t>
            </a:r>
            <a:r>
              <a:rPr sz="1069" spc="-136">
                <a:solidFill>
                  <a:srgbClr val="374051"/>
                </a:solidFill>
                <a:latin typeface="Times New Roman"/>
                <a:cs typeface="Times New Roman"/>
              </a:rPr>
              <a:t> </a:t>
            </a:r>
            <a:r>
              <a:rPr sz="1069">
                <a:solidFill>
                  <a:srgbClr val="374051"/>
                </a:solidFill>
                <a:latin typeface="Segoe UI"/>
                <a:cs typeface="Segoe UI"/>
              </a:rPr>
              <a:t>Use</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5">
                <a:solidFill>
                  <a:srgbClr val="374051"/>
                </a:solidFill>
                <a:latin typeface="Segoe UI"/>
                <a:cs typeface="Segoe UI"/>
              </a:rPr>
              <a:t>Watso</a:t>
            </a:r>
            <a:r>
              <a:rPr sz="1069">
                <a:solidFill>
                  <a:srgbClr val="374051"/>
                </a:solidFill>
                <a:latin typeface="Segoe UI"/>
                <a:cs typeface="Segoe UI"/>
              </a:rPr>
              <a:t>n</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5">
                <a:solidFill>
                  <a:srgbClr val="374051"/>
                </a:solidFill>
                <a:latin typeface="Segoe UI"/>
                <a:cs typeface="Segoe UI"/>
              </a:rPr>
              <a:t>ssist</a:t>
            </a:r>
            <a:r>
              <a:rPr sz="1069" spc="-15">
                <a:solidFill>
                  <a:srgbClr val="374051"/>
                </a:solidFill>
                <a:latin typeface="Segoe UI"/>
                <a:cs typeface="Segoe UI"/>
              </a:rPr>
              <a:t>a</a:t>
            </a:r>
            <a:r>
              <a:rPr sz="1069">
                <a:solidFill>
                  <a:srgbClr val="374051"/>
                </a:solidFill>
                <a:latin typeface="Segoe UI"/>
                <a:cs typeface="Segoe UI"/>
              </a:rPr>
              <a:t>nt</a:t>
            </a:r>
            <a:r>
              <a:rPr sz="1069" spc="19">
                <a:solidFill>
                  <a:srgbClr val="374051"/>
                </a:solidFill>
                <a:latin typeface="Times New Roman"/>
                <a:cs typeface="Times New Roman"/>
              </a:rPr>
              <a:t> </a:t>
            </a:r>
            <a:r>
              <a:rPr sz="1069">
                <a:solidFill>
                  <a:srgbClr val="374051"/>
                </a:solidFill>
                <a:latin typeface="Segoe UI"/>
                <a:cs typeface="Segoe UI"/>
              </a:rPr>
              <a:t>tool</a:t>
            </a:r>
            <a:r>
              <a:rPr sz="1069" spc="19">
                <a:solidFill>
                  <a:srgbClr val="374051"/>
                </a:solidFill>
                <a:latin typeface="Times New Roman"/>
                <a:cs typeface="Times New Roman"/>
              </a:rPr>
              <a:t> </a:t>
            </a:r>
            <a:r>
              <a:rPr sz="1069">
                <a:solidFill>
                  <a:srgbClr val="374051"/>
                </a:solidFill>
                <a:latin typeface="Segoe UI"/>
                <a:cs typeface="Segoe UI"/>
              </a:rPr>
              <a:t>to</a:t>
            </a:r>
            <a:r>
              <a:rPr sz="1069" spc="19">
                <a:solidFill>
                  <a:srgbClr val="374051"/>
                </a:solidFill>
                <a:latin typeface="Times New Roman"/>
                <a:cs typeface="Times New Roman"/>
              </a:rPr>
              <a:t> </a:t>
            </a:r>
            <a:r>
              <a:rPr sz="1069">
                <a:solidFill>
                  <a:srgbClr val="374051"/>
                </a:solidFill>
                <a:latin typeface="Segoe UI"/>
                <a:cs typeface="Segoe UI"/>
              </a:rPr>
              <a:t>t</a:t>
            </a:r>
            <a:r>
              <a:rPr sz="1069" spc="-5">
                <a:solidFill>
                  <a:srgbClr val="374051"/>
                </a:solidFill>
                <a:latin typeface="Segoe UI"/>
                <a:cs typeface="Segoe UI"/>
              </a:rPr>
              <a:t>es</a:t>
            </a:r>
            <a:r>
              <a:rPr sz="1069">
                <a:solidFill>
                  <a:srgbClr val="374051"/>
                </a:solidFill>
                <a:latin typeface="Segoe UI"/>
                <a:cs typeface="Segoe UI"/>
              </a:rPr>
              <a:t>t</a:t>
            </a:r>
            <a:r>
              <a:rPr sz="1069" spc="19">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a:t>
            </a:r>
            <a:r>
              <a:rPr sz="1069" spc="-15">
                <a:solidFill>
                  <a:srgbClr val="374051"/>
                </a:solidFill>
                <a:latin typeface="Segoe UI"/>
                <a:cs typeface="Segoe UI"/>
              </a:rPr>
              <a:t>b</a:t>
            </a:r>
            <a:r>
              <a:rPr sz="1069">
                <a:solidFill>
                  <a:srgbClr val="374051"/>
                </a:solidFill>
                <a:latin typeface="Segoe UI"/>
                <a:cs typeface="Segoe UI"/>
              </a:rPr>
              <a:t>ot</a:t>
            </a:r>
            <a:r>
              <a:rPr sz="1069" spc="15">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a:solidFill>
                  <a:srgbClr val="374051"/>
                </a:solidFill>
                <a:latin typeface="Segoe UI"/>
                <a:cs typeface="Segoe UI"/>
              </a:rPr>
              <a:t>ensu</a:t>
            </a:r>
            <a:r>
              <a:rPr sz="1069" spc="-5">
                <a:solidFill>
                  <a:srgbClr val="374051"/>
                </a:solidFill>
                <a:latin typeface="Segoe UI"/>
                <a:cs typeface="Segoe UI"/>
              </a:rPr>
              <a:t>r</a:t>
            </a:r>
            <a:r>
              <a:rPr sz="1069">
                <a:solidFill>
                  <a:srgbClr val="374051"/>
                </a:solidFill>
                <a:latin typeface="Segoe UI"/>
                <a:cs typeface="Segoe UI"/>
              </a:rPr>
              <a:t>e</a:t>
            </a:r>
            <a:r>
              <a:rPr sz="1069" spc="19">
                <a:solidFill>
                  <a:srgbClr val="374051"/>
                </a:solidFill>
                <a:latin typeface="Times New Roman"/>
                <a:cs typeface="Times New Roman"/>
              </a:rPr>
              <a:t> </a:t>
            </a:r>
            <a:r>
              <a:rPr sz="1069" spc="-5">
                <a:solidFill>
                  <a:srgbClr val="374051"/>
                </a:solidFill>
                <a:latin typeface="Segoe UI"/>
                <a:cs typeface="Segoe UI"/>
              </a:rPr>
              <a:t>i</a:t>
            </a:r>
            <a:r>
              <a:rPr sz="1069">
                <a:solidFill>
                  <a:srgbClr val="374051"/>
                </a:solidFill>
                <a:latin typeface="Segoe UI"/>
                <a:cs typeface="Segoe UI"/>
              </a:rPr>
              <a:t>t</a:t>
            </a:r>
            <a:r>
              <a:rPr sz="1069" spc="19">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espond</a:t>
            </a:r>
            <a:r>
              <a:rPr sz="1069">
                <a:solidFill>
                  <a:srgbClr val="374051"/>
                </a:solidFill>
                <a:latin typeface="Segoe UI"/>
                <a:cs typeface="Segoe UI"/>
              </a:rPr>
              <a:t>s</a:t>
            </a:r>
            <a:r>
              <a:rPr sz="1069" spc="24">
                <a:solidFill>
                  <a:srgbClr val="374051"/>
                </a:solidFill>
                <a:latin typeface="Times New Roman"/>
                <a:cs typeface="Times New Roman"/>
              </a:rPr>
              <a:t> </a:t>
            </a:r>
            <a:r>
              <a:rPr sz="1069" spc="-24">
                <a:solidFill>
                  <a:srgbClr val="374051"/>
                </a:solidFill>
                <a:latin typeface="Segoe UI"/>
                <a:cs typeface="Segoe UI"/>
              </a:rPr>
              <a:t>c</a:t>
            </a:r>
            <a:r>
              <a:rPr sz="1069">
                <a:solidFill>
                  <a:srgbClr val="374051"/>
                </a:solidFill>
                <a:latin typeface="Segoe UI"/>
                <a:cs typeface="Segoe UI"/>
              </a:rPr>
              <a:t>orre</a:t>
            </a:r>
            <a:r>
              <a:rPr sz="1069" spc="-10">
                <a:solidFill>
                  <a:srgbClr val="374051"/>
                </a:solidFill>
                <a:latin typeface="Segoe UI"/>
                <a:cs typeface="Segoe UI"/>
              </a:rPr>
              <a:t>c</a:t>
            </a:r>
            <a:r>
              <a:rPr sz="1069">
                <a:solidFill>
                  <a:srgbClr val="374051"/>
                </a:solidFill>
                <a:latin typeface="Segoe UI"/>
                <a:cs typeface="Segoe UI"/>
              </a:rPr>
              <a:t>t</a:t>
            </a:r>
            <a:r>
              <a:rPr sz="1069" spc="-10">
                <a:solidFill>
                  <a:srgbClr val="374051"/>
                </a:solidFill>
                <a:latin typeface="Segoe UI"/>
                <a:cs typeface="Segoe UI"/>
              </a:rPr>
              <a:t>l</a:t>
            </a:r>
            <a:r>
              <a:rPr sz="1069">
                <a:solidFill>
                  <a:srgbClr val="374051"/>
                </a:solidFill>
                <a:latin typeface="Segoe UI"/>
                <a:cs typeface="Segoe UI"/>
              </a:rPr>
              <a:t>y</a:t>
            </a:r>
            <a:r>
              <a:rPr sz="1069" spc="2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a:solidFill>
                  <a:srgbClr val="374051"/>
                </a:solidFill>
                <a:latin typeface="Segoe UI"/>
                <a:cs typeface="Segoe UI"/>
              </a:rPr>
              <a:t>us</a:t>
            </a:r>
            <a:r>
              <a:rPr sz="1069" spc="-5">
                <a:solidFill>
                  <a:srgbClr val="374051"/>
                </a:solidFill>
                <a:latin typeface="Segoe UI"/>
                <a:cs typeface="Segoe UI"/>
              </a:rPr>
              <a:t>e</a:t>
            </a:r>
            <a:r>
              <a:rPr sz="1069">
                <a:solidFill>
                  <a:srgbClr val="374051"/>
                </a:solidFill>
                <a:latin typeface="Segoe UI"/>
                <a:cs typeface="Segoe UI"/>
              </a:rPr>
              <a:t>r</a:t>
            </a:r>
            <a:r>
              <a:rPr sz="106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pu</a:t>
            </a:r>
            <a:r>
              <a:rPr sz="1069" spc="-5">
                <a:solidFill>
                  <a:srgbClr val="374051"/>
                </a:solidFill>
                <a:latin typeface="Segoe UI"/>
                <a:cs typeface="Segoe UI"/>
              </a:rPr>
              <a:t>ts.</a:t>
            </a:r>
            <a:endParaRPr sz="1069">
              <a:latin typeface="Segoe UI"/>
              <a:cs typeface="Segoe UI"/>
            </a:endParaRPr>
          </a:p>
          <a:p>
            <a:pPr>
              <a:lnSpc>
                <a:spcPct val="100000"/>
              </a:lnSpc>
              <a:spcBef>
                <a:spcPts val="37"/>
              </a:spcBef>
            </a:pPr>
            <a:endParaRPr sz="972">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5:</a:t>
            </a:r>
            <a:r>
              <a:rPr sz="1069" i="1" spc="19">
                <a:solidFill>
                  <a:srgbClr val="4F80BC"/>
                </a:solidFill>
                <a:latin typeface="Times New Roman"/>
                <a:cs typeface="Times New Roman"/>
              </a:rPr>
              <a:t> </a:t>
            </a:r>
            <a:r>
              <a:rPr sz="1069" i="1" spc="-10">
                <a:solidFill>
                  <a:srgbClr val="4F80BC"/>
                </a:solidFill>
                <a:latin typeface="Segoe UI"/>
                <a:cs typeface="Segoe UI"/>
              </a:rPr>
              <a:t>D</a:t>
            </a:r>
            <a:r>
              <a:rPr sz="1069" i="1">
                <a:solidFill>
                  <a:srgbClr val="4F80BC"/>
                </a:solidFill>
                <a:latin typeface="Segoe UI"/>
                <a:cs typeface="Segoe UI"/>
              </a:rPr>
              <a:t>epl</a:t>
            </a:r>
            <a:r>
              <a:rPr sz="1069" i="1" spc="-15">
                <a:solidFill>
                  <a:srgbClr val="4F80BC"/>
                </a:solidFill>
                <a:latin typeface="Segoe UI"/>
                <a:cs typeface="Segoe UI"/>
              </a:rPr>
              <a:t>o</a:t>
            </a:r>
            <a:r>
              <a:rPr sz="1069" i="1">
                <a:solidFill>
                  <a:srgbClr val="4F80BC"/>
                </a:solidFill>
                <a:latin typeface="Segoe UI"/>
                <a:cs typeface="Segoe UI"/>
              </a:rPr>
              <a:t>y</a:t>
            </a:r>
            <a:r>
              <a:rPr sz="1069" i="1" spc="24">
                <a:solidFill>
                  <a:srgbClr val="4F80BC"/>
                </a:solidFill>
                <a:latin typeface="Times New Roman"/>
                <a:cs typeface="Times New Roman"/>
              </a:rPr>
              <a:t> </a:t>
            </a:r>
            <a:r>
              <a:rPr sz="1069" i="1" spc="-5">
                <a:solidFill>
                  <a:srgbClr val="4F80BC"/>
                </a:solidFill>
                <a:latin typeface="Segoe UI"/>
                <a:cs typeface="Segoe UI"/>
              </a:rPr>
              <a:t>Yo</a:t>
            </a:r>
            <a:r>
              <a:rPr sz="1069" i="1" spc="-10">
                <a:solidFill>
                  <a:srgbClr val="4F80BC"/>
                </a:solidFill>
                <a:latin typeface="Segoe UI"/>
                <a:cs typeface="Segoe UI"/>
              </a:rPr>
              <a:t>u</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spc="-5">
                <a:solidFill>
                  <a:srgbClr val="4F80BC"/>
                </a:solidFill>
                <a:latin typeface="Segoe UI"/>
                <a:cs typeface="Segoe UI"/>
              </a:rPr>
              <a:t>C</a:t>
            </a:r>
            <a:r>
              <a:rPr sz="1069" i="1" spc="-15">
                <a:solidFill>
                  <a:srgbClr val="4F80BC"/>
                </a:solidFill>
                <a:latin typeface="Segoe UI"/>
                <a:cs typeface="Segoe UI"/>
              </a:rPr>
              <a:t>h</a:t>
            </a:r>
            <a:r>
              <a:rPr sz="1069" i="1">
                <a:solidFill>
                  <a:srgbClr val="4F80BC"/>
                </a:solidFill>
                <a:latin typeface="Segoe UI"/>
                <a:cs typeface="Segoe UI"/>
              </a:rPr>
              <a:t>a</a:t>
            </a:r>
            <a:r>
              <a:rPr sz="1069" i="1" spc="-10">
                <a:solidFill>
                  <a:srgbClr val="4F80BC"/>
                </a:solidFill>
                <a:latin typeface="Segoe UI"/>
                <a:cs typeface="Segoe UI"/>
              </a:rPr>
              <a:t>t</a:t>
            </a:r>
            <a:r>
              <a:rPr sz="1069" i="1">
                <a:solidFill>
                  <a:srgbClr val="4F80BC"/>
                </a:solidFill>
                <a:latin typeface="Segoe UI"/>
                <a:cs typeface="Segoe UI"/>
              </a:rPr>
              <a:t>bot</a:t>
            </a:r>
            <a:endParaRPr sz="1069">
              <a:latin typeface="Segoe UI"/>
              <a:cs typeface="Segoe UI"/>
            </a:endParaRPr>
          </a:p>
          <a:p>
            <a:pPr marL="234597" indent="-222250">
              <a:lnSpc>
                <a:spcPct val="100000"/>
              </a:lnSpc>
              <a:spcBef>
                <a:spcPts val="408"/>
              </a:spcBef>
              <a:buClr>
                <a:srgbClr val="374051"/>
              </a:buClr>
              <a:buFont typeface="Segoe UI"/>
              <a:buAutoNum type="arabicPeriod"/>
              <a:tabLst>
                <a:tab pos="235215"/>
              </a:tabLst>
            </a:pPr>
            <a:r>
              <a:rPr sz="1069" spc="-5">
                <a:solidFill>
                  <a:srgbClr val="374051"/>
                </a:solidFill>
                <a:latin typeface="Segoe UI"/>
                <a:cs typeface="Segoe UI"/>
              </a:rPr>
              <a:t>O</a:t>
            </a:r>
            <a:r>
              <a:rPr sz="1069">
                <a:solidFill>
                  <a:srgbClr val="374051"/>
                </a:solidFill>
                <a:latin typeface="Segoe UI"/>
                <a:cs typeface="Segoe UI"/>
              </a:rPr>
              <a:t>n</a:t>
            </a:r>
            <a:r>
              <a:rPr sz="1069" spc="-10">
                <a:solidFill>
                  <a:srgbClr val="374051"/>
                </a:solidFill>
                <a:latin typeface="Segoe UI"/>
                <a:cs typeface="Segoe UI"/>
              </a:rPr>
              <a:t>c</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hatbot</a:t>
            </a:r>
            <a:r>
              <a:rPr sz="1069" spc="19">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s</a:t>
            </a:r>
            <a:r>
              <a:rPr sz="1069" spc="24">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a:t>
            </a:r>
            <a:r>
              <a:rPr sz="1069" spc="-10">
                <a:solidFill>
                  <a:srgbClr val="374051"/>
                </a:solidFill>
                <a:latin typeface="Segoe UI"/>
                <a:cs typeface="Segoe UI"/>
              </a:rPr>
              <a:t>a</a:t>
            </a:r>
            <a:r>
              <a:rPr sz="1069">
                <a:solidFill>
                  <a:srgbClr val="374051"/>
                </a:solidFill>
                <a:latin typeface="Segoe UI"/>
                <a:cs typeface="Segoe UI"/>
              </a:rPr>
              <a:t>dy,</a:t>
            </a:r>
            <a:r>
              <a:rPr sz="1069" spc="24">
                <a:solidFill>
                  <a:srgbClr val="374051"/>
                </a:solidFill>
                <a:latin typeface="Times New Roman"/>
                <a:cs typeface="Times New Roman"/>
              </a:rPr>
              <a:t> </a:t>
            </a:r>
            <a:r>
              <a:rPr sz="1069" spc="-5">
                <a:solidFill>
                  <a:srgbClr val="374051"/>
                </a:solidFill>
                <a:latin typeface="Segoe UI"/>
                <a:cs typeface="Segoe UI"/>
              </a:rPr>
              <a:t>g</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15">
                <a:solidFill>
                  <a:srgbClr val="374051"/>
                </a:solidFill>
                <a:latin typeface="Segoe UI"/>
                <a:cs typeface="Segoe UI"/>
              </a:rPr>
              <a:t>W</a:t>
            </a:r>
            <a:r>
              <a:rPr sz="1069">
                <a:solidFill>
                  <a:srgbClr val="374051"/>
                </a:solidFill>
                <a:latin typeface="Segoe UI"/>
                <a:cs typeface="Segoe UI"/>
              </a:rPr>
              <a:t>atson</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5">
                <a:solidFill>
                  <a:srgbClr val="374051"/>
                </a:solidFill>
                <a:latin typeface="Segoe UI"/>
                <a:cs typeface="Segoe UI"/>
              </a:rPr>
              <a:t>s</a:t>
            </a:r>
            <a:r>
              <a:rPr sz="1069" spc="-15">
                <a:solidFill>
                  <a:srgbClr val="374051"/>
                </a:solidFill>
                <a:latin typeface="Segoe UI"/>
                <a:cs typeface="Segoe UI"/>
              </a:rPr>
              <a:t>s</a:t>
            </a:r>
            <a:r>
              <a:rPr sz="1069" spc="-5">
                <a:solidFill>
                  <a:srgbClr val="374051"/>
                </a:solidFill>
                <a:latin typeface="Segoe UI"/>
                <a:cs typeface="Segoe UI"/>
              </a:rPr>
              <a:t>is</a:t>
            </a:r>
            <a:r>
              <a:rPr sz="1069" spc="-10">
                <a:solidFill>
                  <a:srgbClr val="374051"/>
                </a:solidFill>
                <a:latin typeface="Segoe UI"/>
                <a:cs typeface="Segoe UI"/>
              </a:rPr>
              <a:t>t</a:t>
            </a:r>
            <a:r>
              <a:rPr sz="1069">
                <a:solidFill>
                  <a:srgbClr val="374051"/>
                </a:solidFill>
                <a:latin typeface="Segoe UI"/>
                <a:cs typeface="Segoe UI"/>
              </a:rPr>
              <a:t>ant</a:t>
            </a:r>
            <a:r>
              <a:rPr sz="1069" spc="19">
                <a:solidFill>
                  <a:srgbClr val="374051"/>
                </a:solidFill>
                <a:latin typeface="Times New Roman"/>
                <a:cs typeface="Times New Roman"/>
              </a:rPr>
              <a:t> </a:t>
            </a:r>
            <a:r>
              <a:rPr sz="1069">
                <a:solidFill>
                  <a:srgbClr val="374051"/>
                </a:solidFill>
                <a:latin typeface="Segoe UI"/>
                <a:cs typeface="Segoe UI"/>
              </a:rPr>
              <a:t>tool.</a:t>
            </a:r>
            <a:endParaRPr sz="1069">
              <a:latin typeface="Segoe UI"/>
              <a:cs typeface="Segoe UI"/>
            </a:endParaRPr>
          </a:p>
          <a:p>
            <a:pPr marL="234597" indent="-222250">
              <a:lnSpc>
                <a:spcPct val="100000"/>
              </a:lnSpc>
              <a:spcBef>
                <a:spcPts val="131"/>
              </a:spcBef>
              <a:buClr>
                <a:srgbClr val="374051"/>
              </a:buClr>
              <a:buFont typeface="Segoe UI"/>
              <a:buAutoNum type="arabicPeriod"/>
              <a:tabLst>
                <a:tab pos="235215"/>
              </a:tabLst>
            </a:pPr>
            <a:r>
              <a:rPr sz="1069" spc="-5">
                <a:solidFill>
                  <a:srgbClr val="374051"/>
                </a:solidFill>
                <a:latin typeface="Segoe UI"/>
                <a:cs typeface="Segoe UI"/>
              </a:rPr>
              <a:t>Cl</a:t>
            </a:r>
            <a:r>
              <a:rPr sz="1069" spc="-10">
                <a:solidFill>
                  <a:srgbClr val="374051"/>
                </a:solidFill>
                <a:latin typeface="Segoe UI"/>
                <a:cs typeface="Segoe UI"/>
              </a:rPr>
              <a:t>ic</a:t>
            </a:r>
            <a:r>
              <a:rPr sz="1069">
                <a:solidFill>
                  <a:srgbClr val="374051"/>
                </a:solidFill>
                <a:latin typeface="Segoe UI"/>
                <a:cs typeface="Segoe UI"/>
              </a:rPr>
              <a:t>k</a:t>
            </a:r>
            <a:r>
              <a:rPr sz="1069" spc="24">
                <a:solidFill>
                  <a:srgbClr val="374051"/>
                </a:solidFill>
                <a:latin typeface="Times New Roman"/>
                <a:cs typeface="Times New Roman"/>
              </a:rPr>
              <a:t> </a:t>
            </a:r>
            <a:r>
              <a:rPr sz="1069">
                <a:solidFill>
                  <a:srgbClr val="374051"/>
                </a:solidFill>
                <a:latin typeface="Segoe UI"/>
                <a:cs typeface="Segoe UI"/>
              </a:rPr>
              <a:t>on</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a:solidFill>
                  <a:srgbClr val="374051"/>
                </a:solidFill>
                <a:latin typeface="Segoe UI"/>
                <a:cs typeface="Segoe UI"/>
              </a:rPr>
              <a:t>"Dep</a:t>
            </a:r>
            <a:r>
              <a:rPr sz="1069" spc="-10">
                <a:solidFill>
                  <a:srgbClr val="374051"/>
                </a:solidFill>
                <a:latin typeface="Segoe UI"/>
                <a:cs typeface="Segoe UI"/>
              </a:rPr>
              <a:t>l</a:t>
            </a:r>
            <a:r>
              <a:rPr sz="1069" spc="-15">
                <a:solidFill>
                  <a:srgbClr val="374051"/>
                </a:solidFill>
                <a:latin typeface="Segoe UI"/>
                <a:cs typeface="Segoe UI"/>
              </a:rPr>
              <a:t>o</a:t>
            </a:r>
            <a:r>
              <a:rPr sz="1069">
                <a:solidFill>
                  <a:srgbClr val="374051"/>
                </a:solidFill>
                <a:latin typeface="Segoe UI"/>
                <a:cs typeface="Segoe UI"/>
              </a:rPr>
              <a:t>y"</a:t>
            </a:r>
            <a:r>
              <a:rPr sz="1069" spc="24">
                <a:solidFill>
                  <a:srgbClr val="374051"/>
                </a:solidFill>
                <a:latin typeface="Times New Roman"/>
                <a:cs typeface="Times New Roman"/>
              </a:rPr>
              <a:t> </a:t>
            </a:r>
            <a:r>
              <a:rPr sz="1069" spc="-10">
                <a:solidFill>
                  <a:srgbClr val="374051"/>
                </a:solidFill>
                <a:latin typeface="Segoe UI"/>
                <a:cs typeface="Segoe UI"/>
              </a:rPr>
              <a:t>t</a:t>
            </a:r>
            <a:r>
              <a:rPr sz="1069">
                <a:solidFill>
                  <a:srgbClr val="374051"/>
                </a:solidFill>
                <a:latin typeface="Segoe UI"/>
                <a:cs typeface="Segoe UI"/>
              </a:rPr>
              <a:t>a</a:t>
            </a:r>
            <a:r>
              <a:rPr sz="1069" spc="-15">
                <a:solidFill>
                  <a:srgbClr val="374051"/>
                </a:solidFill>
                <a:latin typeface="Segoe UI"/>
                <a:cs typeface="Segoe UI"/>
              </a:rPr>
              <a:t>b</a:t>
            </a:r>
            <a:r>
              <a:rPr sz="1069">
                <a:solidFill>
                  <a:srgbClr val="374051"/>
                </a:solidFill>
                <a:latin typeface="Segoe UI"/>
                <a:cs typeface="Segoe UI"/>
              </a:rPr>
              <a:t>.</a:t>
            </a:r>
            <a:endParaRPr sz="1069">
              <a:latin typeface="Segoe UI"/>
              <a:cs typeface="Segoe UI"/>
            </a:endParaRPr>
          </a:p>
          <a:p>
            <a:pPr marL="234597" marR="243240" indent="-222250">
              <a:lnSpc>
                <a:spcPct val="110000"/>
              </a:lnSpc>
              <a:spcBef>
                <a:spcPts val="10"/>
              </a:spcBef>
              <a:buClr>
                <a:srgbClr val="374051"/>
              </a:buClr>
              <a:buFont typeface="Segoe UI"/>
              <a:buAutoNum type="arabicPeriod"/>
              <a:tabLst>
                <a:tab pos="235215"/>
              </a:tabLst>
            </a:pPr>
            <a:r>
              <a:rPr sz="1069" spc="-5">
                <a:solidFill>
                  <a:srgbClr val="374051"/>
                </a:solidFill>
                <a:latin typeface="Segoe UI"/>
                <a:cs typeface="Segoe UI"/>
              </a:rPr>
              <a:t>Choos</a:t>
            </a:r>
            <a:r>
              <a:rPr sz="1069">
                <a:solidFill>
                  <a:srgbClr val="374051"/>
                </a:solidFill>
                <a:latin typeface="Segoe UI"/>
                <a:cs typeface="Segoe UI"/>
              </a:rPr>
              <a:t>e</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t</a:t>
            </a:r>
            <a:r>
              <a:rPr sz="1069" spc="-5">
                <a:solidFill>
                  <a:srgbClr val="374051"/>
                </a:solidFill>
                <a:latin typeface="Segoe UI"/>
                <a:cs typeface="Segoe UI"/>
              </a:rPr>
              <a:t>e</a:t>
            </a:r>
            <a:r>
              <a:rPr sz="1069">
                <a:solidFill>
                  <a:srgbClr val="374051"/>
                </a:solidFill>
                <a:latin typeface="Segoe UI"/>
                <a:cs typeface="Segoe UI"/>
              </a:rPr>
              <a:t>grat</a:t>
            </a:r>
            <a:r>
              <a:rPr sz="1069" spc="-10">
                <a:solidFill>
                  <a:srgbClr val="374051"/>
                </a:solidFill>
                <a:latin typeface="Segoe UI"/>
                <a:cs typeface="Segoe UI"/>
              </a:rPr>
              <a:t>i</a:t>
            </a:r>
            <a:r>
              <a:rPr sz="1069" spc="-15">
                <a:solidFill>
                  <a:srgbClr val="374051"/>
                </a:solidFill>
                <a:latin typeface="Segoe UI"/>
                <a:cs typeface="Segoe UI"/>
              </a:rPr>
              <a:t>o</a:t>
            </a:r>
            <a:r>
              <a:rPr sz="1069">
                <a:solidFill>
                  <a:srgbClr val="374051"/>
                </a:solidFill>
                <a:latin typeface="Segoe UI"/>
                <a:cs typeface="Segoe UI"/>
              </a:rPr>
              <a:t>n</a:t>
            </a:r>
            <a:r>
              <a:rPr sz="1069" spc="19">
                <a:solidFill>
                  <a:srgbClr val="374051"/>
                </a:solidFill>
                <a:latin typeface="Times New Roman"/>
                <a:cs typeface="Times New Roman"/>
              </a:rPr>
              <a:t> </a:t>
            </a:r>
            <a:r>
              <a:rPr sz="1069" spc="-15">
                <a:solidFill>
                  <a:srgbClr val="374051"/>
                </a:solidFill>
                <a:latin typeface="Segoe UI"/>
                <a:cs typeface="Segoe UI"/>
              </a:rPr>
              <a:t>o</a:t>
            </a:r>
            <a:r>
              <a:rPr sz="1069">
                <a:solidFill>
                  <a:srgbClr val="374051"/>
                </a:solidFill>
                <a:latin typeface="Segoe UI"/>
                <a:cs typeface="Segoe UI"/>
              </a:rPr>
              <a:t>p</a:t>
            </a:r>
            <a:r>
              <a:rPr sz="1069" spc="-5">
                <a:solidFill>
                  <a:srgbClr val="374051"/>
                </a:solidFill>
                <a:latin typeface="Segoe UI"/>
                <a:cs typeface="Segoe UI"/>
              </a:rPr>
              <a:t>tion</a:t>
            </a:r>
            <a:r>
              <a:rPr sz="1069">
                <a:solidFill>
                  <a:srgbClr val="374051"/>
                </a:solidFill>
                <a:latin typeface="Segoe UI"/>
                <a:cs typeface="Segoe UI"/>
              </a:rPr>
              <a:t>s</a:t>
            </a:r>
            <a:r>
              <a:rPr sz="1069" spc="19">
                <a:solidFill>
                  <a:srgbClr val="374051"/>
                </a:solidFill>
                <a:latin typeface="Times New Roman"/>
                <a:cs typeface="Times New Roman"/>
              </a:rPr>
              <a:t> </a:t>
            </a:r>
            <a:r>
              <a:rPr sz="1069" spc="-5">
                <a:solidFill>
                  <a:srgbClr val="374051"/>
                </a:solidFill>
                <a:latin typeface="Segoe UI"/>
                <a:cs typeface="Segoe UI"/>
              </a:rPr>
              <a:t>sui</a:t>
            </a:r>
            <a:r>
              <a:rPr sz="1069">
                <a:solidFill>
                  <a:srgbClr val="374051"/>
                </a:solidFill>
                <a:latin typeface="Segoe UI"/>
                <a:cs typeface="Segoe UI"/>
              </a:rPr>
              <a:t>tab</a:t>
            </a:r>
            <a:r>
              <a:rPr sz="1069" spc="-5">
                <a:solidFill>
                  <a:srgbClr val="374051"/>
                </a:solidFill>
                <a:latin typeface="Segoe UI"/>
                <a:cs typeface="Segoe UI"/>
              </a:rPr>
              <a:t>l</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for</a:t>
            </a:r>
            <a:r>
              <a:rPr sz="1069" spc="10">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15">
                <a:solidFill>
                  <a:srgbClr val="374051"/>
                </a:solidFill>
                <a:latin typeface="Segoe UI"/>
                <a:cs typeface="Segoe UI"/>
              </a:rPr>
              <a:t>a</a:t>
            </a:r>
            <a:r>
              <a:rPr sz="1069">
                <a:solidFill>
                  <a:srgbClr val="374051"/>
                </a:solidFill>
                <a:latin typeface="Segoe UI"/>
                <a:cs typeface="Segoe UI"/>
              </a:rPr>
              <a:t>pp</a:t>
            </a:r>
            <a:r>
              <a:rPr sz="1069" spc="-10">
                <a:solidFill>
                  <a:srgbClr val="374051"/>
                </a:solidFill>
                <a:latin typeface="Segoe UI"/>
                <a:cs typeface="Segoe UI"/>
              </a:rPr>
              <a:t>l</a:t>
            </a:r>
            <a:r>
              <a:rPr sz="1069" spc="-5">
                <a:solidFill>
                  <a:srgbClr val="374051"/>
                </a:solidFill>
                <a:latin typeface="Segoe UI"/>
                <a:cs typeface="Segoe UI"/>
              </a:rPr>
              <a:t>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r>
              <a:rPr sz="1069" spc="24">
                <a:solidFill>
                  <a:srgbClr val="374051"/>
                </a:solidFill>
                <a:latin typeface="Times New Roman"/>
                <a:cs typeface="Times New Roman"/>
              </a:rPr>
              <a:t> </a:t>
            </a:r>
            <a:r>
              <a:rPr sz="1069">
                <a:solidFill>
                  <a:srgbClr val="374051"/>
                </a:solidFill>
                <a:latin typeface="Segoe UI"/>
                <a:cs typeface="Segoe UI"/>
              </a:rPr>
              <a:t>(e.g.,</a:t>
            </a:r>
            <a:r>
              <a:rPr sz="1069" spc="19">
                <a:solidFill>
                  <a:srgbClr val="374051"/>
                </a:solidFill>
                <a:latin typeface="Times New Roman"/>
                <a:cs typeface="Times New Roman"/>
              </a:rPr>
              <a:t> </a:t>
            </a:r>
            <a:r>
              <a:rPr sz="1069" spc="-10">
                <a:solidFill>
                  <a:srgbClr val="374051"/>
                </a:solidFill>
                <a:latin typeface="Segoe UI"/>
                <a:cs typeface="Segoe UI"/>
              </a:rPr>
              <a:t>w</a:t>
            </a:r>
            <a:r>
              <a:rPr sz="1069">
                <a:solidFill>
                  <a:srgbClr val="374051"/>
                </a:solidFill>
                <a:latin typeface="Segoe UI"/>
                <a:cs typeface="Segoe UI"/>
              </a:rPr>
              <a:t>eb</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a:t>
            </a:r>
            <a:r>
              <a:rPr sz="1069" spc="24">
                <a:solidFill>
                  <a:srgbClr val="374051"/>
                </a:solidFill>
                <a:latin typeface="Times New Roman"/>
                <a:cs typeface="Times New Roman"/>
              </a:rPr>
              <a:t> </a:t>
            </a:r>
            <a:r>
              <a:rPr sz="1069" spc="-10">
                <a:solidFill>
                  <a:srgbClr val="374051"/>
                </a:solidFill>
                <a:latin typeface="Segoe UI"/>
                <a:cs typeface="Segoe UI"/>
              </a:rPr>
              <a:t>m</a:t>
            </a:r>
            <a:r>
              <a:rPr sz="1069">
                <a:solidFill>
                  <a:srgbClr val="374051"/>
                </a:solidFill>
                <a:latin typeface="Segoe UI"/>
                <a:cs typeface="Segoe UI"/>
              </a:rPr>
              <a:t>essag</a:t>
            </a:r>
            <a:r>
              <a:rPr sz="1069" spc="-10">
                <a:solidFill>
                  <a:srgbClr val="374051"/>
                </a:solidFill>
                <a:latin typeface="Segoe UI"/>
                <a:cs typeface="Segoe UI"/>
              </a:rPr>
              <a:t>i</a:t>
            </a:r>
            <a:r>
              <a:rPr sz="1069">
                <a:solidFill>
                  <a:srgbClr val="374051"/>
                </a:solidFill>
                <a:latin typeface="Segoe UI"/>
                <a:cs typeface="Segoe UI"/>
              </a:rPr>
              <a:t>ng</a:t>
            </a:r>
            <a:r>
              <a:rPr sz="1069">
                <a:solidFill>
                  <a:srgbClr val="374051"/>
                </a:solidFill>
                <a:latin typeface="Times New Roman"/>
                <a:cs typeface="Times New Roman"/>
              </a:rPr>
              <a:t> </a:t>
            </a:r>
            <a:r>
              <a:rPr sz="1069">
                <a:solidFill>
                  <a:srgbClr val="374051"/>
                </a:solidFill>
                <a:latin typeface="Segoe UI"/>
                <a:cs typeface="Segoe UI"/>
              </a:rPr>
              <a:t>p</a:t>
            </a:r>
            <a:r>
              <a:rPr sz="1069" spc="-5">
                <a:solidFill>
                  <a:srgbClr val="374051"/>
                </a:solidFill>
                <a:latin typeface="Segoe UI"/>
                <a:cs typeface="Segoe UI"/>
              </a:rPr>
              <a:t>l</a:t>
            </a:r>
            <a:r>
              <a:rPr sz="1069">
                <a:solidFill>
                  <a:srgbClr val="374051"/>
                </a:solidFill>
                <a:latin typeface="Segoe UI"/>
                <a:cs typeface="Segoe UI"/>
              </a:rPr>
              <a:t>atforms,</a:t>
            </a:r>
            <a:r>
              <a:rPr sz="1069" spc="19">
                <a:solidFill>
                  <a:srgbClr val="374051"/>
                </a:solidFill>
                <a:latin typeface="Times New Roman"/>
                <a:cs typeface="Times New Roman"/>
              </a:rPr>
              <a:t> </a:t>
            </a:r>
            <a:r>
              <a:rPr sz="1069">
                <a:solidFill>
                  <a:srgbClr val="374051"/>
                </a:solidFill>
                <a:latin typeface="Segoe UI"/>
                <a:cs typeface="Segoe UI"/>
              </a:rPr>
              <a:t>e</a:t>
            </a:r>
            <a:r>
              <a:rPr sz="1069" spc="-5">
                <a:solidFill>
                  <a:srgbClr val="374051"/>
                </a:solidFill>
                <a:latin typeface="Segoe UI"/>
                <a:cs typeface="Segoe UI"/>
              </a:rPr>
              <a:t>t</a:t>
            </a:r>
            <a:r>
              <a:rPr sz="1069" spc="-10">
                <a:solidFill>
                  <a:srgbClr val="374051"/>
                </a:solidFill>
                <a:latin typeface="Segoe UI"/>
                <a:cs typeface="Segoe UI"/>
              </a:rPr>
              <a:t>c</a:t>
            </a:r>
            <a:r>
              <a:rPr sz="1069">
                <a:solidFill>
                  <a:srgbClr val="374051"/>
                </a:solidFill>
                <a:latin typeface="Segoe UI"/>
                <a:cs typeface="Segoe UI"/>
              </a:rPr>
              <a:t>.).</a:t>
            </a:r>
            <a:endParaRPr sz="1069">
              <a:latin typeface="Segoe UI"/>
              <a:cs typeface="Segoe UI"/>
            </a:endParaRPr>
          </a:p>
          <a:p>
            <a:pPr marL="234597" indent="-222250">
              <a:lnSpc>
                <a:spcPct val="100000"/>
              </a:lnSpc>
              <a:spcBef>
                <a:spcPts val="151"/>
              </a:spcBef>
              <a:buClr>
                <a:srgbClr val="374051"/>
              </a:buClr>
              <a:buFont typeface="Segoe UI"/>
              <a:buAutoNum type="arabicPeriod"/>
              <a:tabLst>
                <a:tab pos="235215"/>
              </a:tabLst>
            </a:pPr>
            <a:r>
              <a:rPr sz="1069" spc="-5">
                <a:solidFill>
                  <a:srgbClr val="374051"/>
                </a:solidFill>
                <a:latin typeface="Segoe UI"/>
                <a:cs typeface="Segoe UI"/>
              </a:rPr>
              <a:t>Foll</a:t>
            </a:r>
            <a:r>
              <a:rPr sz="1069">
                <a:solidFill>
                  <a:srgbClr val="374051"/>
                </a:solidFill>
                <a:latin typeface="Segoe UI"/>
                <a:cs typeface="Segoe UI"/>
              </a:rPr>
              <a:t>ow</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onfig</a:t>
            </a:r>
            <a:r>
              <a:rPr sz="1069" spc="-5">
                <a:solidFill>
                  <a:srgbClr val="374051"/>
                </a:solidFill>
                <a:latin typeface="Segoe UI"/>
                <a:cs typeface="Segoe UI"/>
              </a:rPr>
              <a:t>u</a:t>
            </a:r>
            <a:r>
              <a:rPr sz="1069">
                <a:solidFill>
                  <a:srgbClr val="374051"/>
                </a:solidFill>
                <a:latin typeface="Segoe UI"/>
                <a:cs typeface="Segoe UI"/>
              </a:rPr>
              <a:t>rat</a:t>
            </a:r>
            <a:r>
              <a:rPr sz="1069" spc="-5">
                <a:solidFill>
                  <a:srgbClr val="374051"/>
                </a:solidFill>
                <a:latin typeface="Segoe UI"/>
                <a:cs typeface="Segoe UI"/>
              </a:rPr>
              <a:t>i</a:t>
            </a:r>
            <a:r>
              <a:rPr sz="1069">
                <a:solidFill>
                  <a:srgbClr val="374051"/>
                </a:solidFill>
                <a:latin typeface="Segoe UI"/>
                <a:cs typeface="Segoe UI"/>
              </a:rPr>
              <a:t>on</a:t>
            </a:r>
            <a:r>
              <a:rPr sz="1069" spc="10">
                <a:solidFill>
                  <a:srgbClr val="374051"/>
                </a:solidFill>
                <a:latin typeface="Times New Roman"/>
                <a:cs typeface="Times New Roman"/>
              </a:rPr>
              <a:t> </a:t>
            </a:r>
            <a:r>
              <a:rPr sz="1069" spc="-5">
                <a:solidFill>
                  <a:srgbClr val="374051"/>
                </a:solidFill>
                <a:latin typeface="Segoe UI"/>
                <a:cs typeface="Segoe UI"/>
              </a:rPr>
              <a:t>ste</a:t>
            </a:r>
            <a:r>
              <a:rPr sz="1069">
                <a:solidFill>
                  <a:srgbClr val="374051"/>
                </a:solidFill>
                <a:latin typeface="Segoe UI"/>
                <a:cs typeface="Segoe UI"/>
              </a:rPr>
              <a:t>ps</a:t>
            </a:r>
            <a:r>
              <a:rPr sz="1069" spc="19">
                <a:solidFill>
                  <a:srgbClr val="374051"/>
                </a:solidFill>
                <a:latin typeface="Times New Roman"/>
                <a:cs typeface="Times New Roman"/>
              </a:rPr>
              <a:t> </a:t>
            </a:r>
            <a:r>
              <a:rPr sz="1069">
                <a:solidFill>
                  <a:srgbClr val="374051"/>
                </a:solidFill>
                <a:latin typeface="Segoe UI"/>
                <a:cs typeface="Segoe UI"/>
              </a:rPr>
              <a:t>prov</a:t>
            </a:r>
            <a:r>
              <a:rPr sz="1069" spc="-5">
                <a:solidFill>
                  <a:srgbClr val="374051"/>
                </a:solidFill>
                <a:latin typeface="Segoe UI"/>
                <a:cs typeface="Segoe UI"/>
              </a:rPr>
              <a:t>i</a:t>
            </a:r>
            <a:r>
              <a:rPr sz="1069">
                <a:solidFill>
                  <a:srgbClr val="374051"/>
                </a:solidFill>
                <a:latin typeface="Segoe UI"/>
                <a:cs typeface="Segoe UI"/>
              </a:rPr>
              <a:t>d</a:t>
            </a:r>
            <a:r>
              <a:rPr sz="1069" spc="-5">
                <a:solidFill>
                  <a:srgbClr val="374051"/>
                </a:solidFill>
                <a:latin typeface="Segoe UI"/>
                <a:cs typeface="Segoe UI"/>
              </a:rPr>
              <a:t>e</a:t>
            </a:r>
            <a:r>
              <a:rPr sz="1069">
                <a:solidFill>
                  <a:srgbClr val="374051"/>
                </a:solidFill>
                <a:latin typeface="Segoe UI"/>
                <a:cs typeface="Segoe UI"/>
              </a:rPr>
              <a:t>d</a:t>
            </a:r>
            <a:r>
              <a:rPr sz="1069" spc="19">
                <a:solidFill>
                  <a:srgbClr val="374051"/>
                </a:solidFill>
                <a:latin typeface="Times New Roman"/>
                <a:cs typeface="Times New Roman"/>
              </a:rPr>
              <a:t> </a:t>
            </a:r>
            <a:r>
              <a:rPr sz="1069">
                <a:solidFill>
                  <a:srgbClr val="374051"/>
                </a:solidFill>
                <a:latin typeface="Segoe UI"/>
                <a:cs typeface="Segoe UI"/>
              </a:rPr>
              <a:t>to</a:t>
            </a:r>
            <a:r>
              <a:rPr sz="1069" spc="1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t</a:t>
            </a:r>
            <a:r>
              <a:rPr sz="1069" spc="-5">
                <a:solidFill>
                  <a:srgbClr val="374051"/>
                </a:solidFill>
                <a:latin typeface="Segoe UI"/>
                <a:cs typeface="Segoe UI"/>
              </a:rPr>
              <a:t>e</a:t>
            </a:r>
            <a:r>
              <a:rPr sz="1069">
                <a:solidFill>
                  <a:srgbClr val="374051"/>
                </a:solidFill>
                <a:latin typeface="Segoe UI"/>
                <a:cs typeface="Segoe UI"/>
              </a:rPr>
              <a:t>gr</a:t>
            </a:r>
            <a:r>
              <a:rPr sz="1069" spc="-15">
                <a:solidFill>
                  <a:srgbClr val="374051"/>
                </a:solidFill>
                <a:latin typeface="Segoe UI"/>
                <a:cs typeface="Segoe UI"/>
              </a:rPr>
              <a:t>a</a:t>
            </a:r>
            <a:r>
              <a:rPr sz="1069">
                <a:solidFill>
                  <a:srgbClr val="374051"/>
                </a:solidFill>
                <a:latin typeface="Segoe UI"/>
                <a:cs typeface="Segoe UI"/>
              </a:rPr>
              <a:t>te</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hatbot</a:t>
            </a:r>
            <a:r>
              <a:rPr sz="1069" spc="19">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nto</a:t>
            </a:r>
            <a:r>
              <a:rPr sz="1069" spc="19">
                <a:solidFill>
                  <a:srgbClr val="374051"/>
                </a:solidFill>
                <a:latin typeface="Times New Roman"/>
                <a:cs typeface="Times New Roman"/>
              </a:rPr>
              <a:t> </a:t>
            </a:r>
            <a:r>
              <a:rPr sz="1069">
                <a:solidFill>
                  <a:srgbClr val="374051"/>
                </a:solidFill>
                <a:latin typeface="Segoe UI"/>
                <a:cs typeface="Segoe UI"/>
              </a:rPr>
              <a:t>your</a:t>
            </a:r>
            <a:r>
              <a:rPr sz="1069" spc="10">
                <a:solidFill>
                  <a:srgbClr val="374051"/>
                </a:solidFill>
                <a:latin typeface="Times New Roman"/>
                <a:cs typeface="Times New Roman"/>
              </a:rPr>
              <a:t> </a:t>
            </a:r>
            <a:r>
              <a:rPr sz="1069">
                <a:solidFill>
                  <a:srgbClr val="374051"/>
                </a:solidFill>
                <a:latin typeface="Segoe UI"/>
                <a:cs typeface="Segoe UI"/>
              </a:rPr>
              <a:t>app</a:t>
            </a:r>
            <a:r>
              <a:rPr sz="1069" spc="-5">
                <a:solidFill>
                  <a:srgbClr val="374051"/>
                </a:solidFill>
                <a:latin typeface="Segoe UI"/>
                <a:cs typeface="Segoe UI"/>
              </a:rPr>
              <a:t>li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endParaRPr sz="1069">
              <a:latin typeface="Segoe UI"/>
              <a:cs typeface="Segoe UI"/>
            </a:endParaRPr>
          </a:p>
          <a:p>
            <a:pPr>
              <a:lnSpc>
                <a:spcPct val="100000"/>
              </a:lnSpc>
              <a:spcBef>
                <a:spcPts val="37"/>
              </a:spcBef>
            </a:pPr>
            <a:endParaRPr sz="972">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6:</a:t>
            </a:r>
            <a:r>
              <a:rPr sz="1069" i="1" spc="19">
                <a:solidFill>
                  <a:srgbClr val="4F80BC"/>
                </a:solidFill>
                <a:latin typeface="Times New Roman"/>
                <a:cs typeface="Times New Roman"/>
              </a:rPr>
              <a:t> </a:t>
            </a:r>
            <a:r>
              <a:rPr sz="1069" i="1" spc="-5">
                <a:solidFill>
                  <a:srgbClr val="4F80BC"/>
                </a:solidFill>
                <a:latin typeface="Segoe UI"/>
                <a:cs typeface="Segoe UI"/>
              </a:rPr>
              <a:t>O</a:t>
            </a:r>
            <a:r>
              <a:rPr sz="1069" i="1">
                <a:solidFill>
                  <a:srgbClr val="4F80BC"/>
                </a:solidFill>
                <a:latin typeface="Segoe UI"/>
                <a:cs typeface="Segoe UI"/>
              </a:rPr>
              <a:t>b</a:t>
            </a:r>
            <a:r>
              <a:rPr sz="1069" i="1" spc="-10">
                <a:solidFill>
                  <a:srgbClr val="4F80BC"/>
                </a:solidFill>
                <a:latin typeface="Segoe UI"/>
                <a:cs typeface="Segoe UI"/>
              </a:rPr>
              <a:t>t</a:t>
            </a:r>
            <a:r>
              <a:rPr sz="1069" i="1">
                <a:solidFill>
                  <a:srgbClr val="4F80BC"/>
                </a:solidFill>
                <a:latin typeface="Segoe UI"/>
                <a:cs typeface="Segoe UI"/>
              </a:rPr>
              <a:t>ain</a:t>
            </a:r>
            <a:r>
              <a:rPr sz="1069" i="1" spc="15">
                <a:solidFill>
                  <a:srgbClr val="4F80BC"/>
                </a:solidFill>
                <a:latin typeface="Times New Roman"/>
                <a:cs typeface="Times New Roman"/>
              </a:rPr>
              <a:t> </a:t>
            </a:r>
            <a:r>
              <a:rPr sz="1069" i="1" spc="-5">
                <a:solidFill>
                  <a:srgbClr val="4F80BC"/>
                </a:solidFill>
                <a:latin typeface="Segoe UI"/>
                <a:cs typeface="Segoe UI"/>
              </a:rPr>
              <a:t>C</a:t>
            </a:r>
            <a:r>
              <a:rPr sz="1069" i="1" spc="5">
                <a:solidFill>
                  <a:srgbClr val="4F80BC"/>
                </a:solidFill>
                <a:latin typeface="Segoe UI"/>
                <a:cs typeface="Segoe UI"/>
              </a:rPr>
              <a:t>r</a:t>
            </a:r>
            <a:r>
              <a:rPr sz="1069" i="1" spc="-10">
                <a:solidFill>
                  <a:srgbClr val="4F80BC"/>
                </a:solidFill>
                <a:latin typeface="Segoe UI"/>
                <a:cs typeface="Segoe UI"/>
              </a:rPr>
              <a:t>e</a:t>
            </a:r>
            <a:r>
              <a:rPr sz="1069" i="1">
                <a:solidFill>
                  <a:srgbClr val="4F80BC"/>
                </a:solidFill>
                <a:latin typeface="Segoe UI"/>
                <a:cs typeface="Segoe UI"/>
              </a:rPr>
              <a:t>d</a:t>
            </a:r>
            <a:r>
              <a:rPr sz="1069" i="1" spc="-10">
                <a:solidFill>
                  <a:srgbClr val="4F80BC"/>
                </a:solidFill>
                <a:latin typeface="Segoe UI"/>
                <a:cs typeface="Segoe UI"/>
              </a:rPr>
              <a:t>e</a:t>
            </a:r>
            <a:r>
              <a:rPr sz="1069" i="1">
                <a:solidFill>
                  <a:srgbClr val="4F80BC"/>
                </a:solidFill>
                <a:latin typeface="Segoe UI"/>
                <a:cs typeface="Segoe UI"/>
              </a:rPr>
              <a:t>nti</a:t>
            </a:r>
            <a:r>
              <a:rPr sz="1069" i="1" spc="-10">
                <a:solidFill>
                  <a:srgbClr val="4F80BC"/>
                </a:solidFill>
                <a:latin typeface="Segoe UI"/>
                <a:cs typeface="Segoe UI"/>
              </a:rPr>
              <a:t>al</a:t>
            </a:r>
            <a:r>
              <a:rPr sz="1069" i="1">
                <a:solidFill>
                  <a:srgbClr val="4F80BC"/>
                </a:solidFill>
                <a:latin typeface="Segoe UI"/>
                <a:cs typeface="Segoe UI"/>
              </a:rPr>
              <a:t>s</a:t>
            </a:r>
            <a:endParaRPr sz="1069">
              <a:latin typeface="Segoe UI"/>
              <a:cs typeface="Segoe UI"/>
            </a:endParaRPr>
          </a:p>
          <a:p>
            <a:pPr marL="234597" marR="333375">
              <a:lnSpc>
                <a:spcPct val="110800"/>
              </a:lnSpc>
              <a:spcBef>
                <a:spcPts val="219"/>
              </a:spcBef>
            </a:pPr>
            <a:r>
              <a:rPr sz="1167">
                <a:solidFill>
                  <a:srgbClr val="374051"/>
                </a:solidFill>
                <a:latin typeface="Segoe UI"/>
                <a:cs typeface="Segoe UI"/>
              </a:rPr>
              <a:t>I</a:t>
            </a:r>
            <a:r>
              <a:rPr sz="1167" spc="-5">
                <a:solidFill>
                  <a:srgbClr val="374051"/>
                </a:solidFill>
                <a:latin typeface="Segoe UI"/>
                <a:cs typeface="Segoe UI"/>
              </a:rPr>
              <a:t>f</a:t>
            </a:r>
            <a:r>
              <a:rPr sz="1167" spc="19">
                <a:solidFill>
                  <a:srgbClr val="374051"/>
                </a:solidFill>
                <a:latin typeface="Times New Roman"/>
                <a:cs typeface="Times New Roman"/>
              </a:rPr>
              <a:t> </a:t>
            </a:r>
            <a:r>
              <a:rPr sz="1167" spc="-15">
                <a:solidFill>
                  <a:srgbClr val="374051"/>
                </a:solidFill>
                <a:latin typeface="Segoe UI"/>
                <a:cs typeface="Segoe UI"/>
              </a:rPr>
              <a:t>y</a:t>
            </a:r>
            <a:r>
              <a:rPr sz="1167" spc="-10">
                <a:solidFill>
                  <a:srgbClr val="374051"/>
                </a:solidFill>
                <a:latin typeface="Segoe UI"/>
                <a:cs typeface="Segoe UI"/>
              </a:rPr>
              <a:t>our</a:t>
            </a:r>
            <a:r>
              <a:rPr sz="1167" spc="24">
                <a:solidFill>
                  <a:srgbClr val="374051"/>
                </a:solidFill>
                <a:latin typeface="Times New Roman"/>
                <a:cs typeface="Times New Roman"/>
              </a:rPr>
              <a:t> </a:t>
            </a:r>
            <a:r>
              <a:rPr sz="1167" spc="-10">
                <a:solidFill>
                  <a:srgbClr val="374051"/>
                </a:solidFill>
                <a:latin typeface="Segoe UI"/>
                <a:cs typeface="Segoe UI"/>
              </a:rPr>
              <a:t>d</a:t>
            </a:r>
            <a:r>
              <a:rPr sz="1167" spc="-15">
                <a:solidFill>
                  <a:srgbClr val="374051"/>
                </a:solidFill>
                <a:latin typeface="Segoe UI"/>
                <a:cs typeface="Segoe UI"/>
              </a:rPr>
              <a:t>e</a:t>
            </a:r>
            <a:r>
              <a:rPr sz="1167">
                <a:solidFill>
                  <a:srgbClr val="374051"/>
                </a:solidFill>
                <a:latin typeface="Segoe UI"/>
                <a:cs typeface="Segoe UI"/>
              </a:rPr>
              <a:t>plo</a:t>
            </a:r>
            <a:r>
              <a:rPr sz="1167" spc="-15">
                <a:solidFill>
                  <a:srgbClr val="374051"/>
                </a:solidFill>
                <a:latin typeface="Segoe UI"/>
                <a:cs typeface="Segoe UI"/>
              </a:rPr>
              <a:t>y</a:t>
            </a:r>
            <a:r>
              <a:rPr sz="1167" spc="-5">
                <a:solidFill>
                  <a:srgbClr val="374051"/>
                </a:solidFill>
                <a:latin typeface="Segoe UI"/>
                <a:cs typeface="Segoe UI"/>
              </a:rPr>
              <a:t>me</a:t>
            </a:r>
            <a:r>
              <a:rPr sz="1167" spc="-10">
                <a:solidFill>
                  <a:srgbClr val="374051"/>
                </a:solidFill>
                <a:latin typeface="Segoe UI"/>
                <a:cs typeface="Segoe UI"/>
              </a:rPr>
              <a:t>nt</a:t>
            </a:r>
            <a:r>
              <a:rPr sz="1167" spc="24">
                <a:solidFill>
                  <a:srgbClr val="374051"/>
                </a:solidFill>
                <a:latin typeface="Times New Roman"/>
                <a:cs typeface="Times New Roman"/>
              </a:rPr>
              <a:t> </a:t>
            </a:r>
            <a:r>
              <a:rPr sz="1167" spc="-5">
                <a:solidFill>
                  <a:srgbClr val="374051"/>
                </a:solidFill>
                <a:latin typeface="Segoe UI"/>
                <a:cs typeface="Segoe UI"/>
              </a:rPr>
              <a:t>r</a:t>
            </a:r>
            <a:r>
              <a:rPr sz="1167" spc="-15">
                <a:solidFill>
                  <a:srgbClr val="374051"/>
                </a:solidFill>
                <a:latin typeface="Segoe UI"/>
                <a:cs typeface="Segoe UI"/>
              </a:rPr>
              <a:t>e</a:t>
            </a:r>
            <a:r>
              <a:rPr sz="1167">
                <a:solidFill>
                  <a:srgbClr val="374051"/>
                </a:solidFill>
                <a:latin typeface="Segoe UI"/>
                <a:cs typeface="Segoe UI"/>
              </a:rPr>
              <a:t>q</a:t>
            </a:r>
            <a:r>
              <a:rPr sz="1167" spc="-10">
                <a:solidFill>
                  <a:srgbClr val="374051"/>
                </a:solidFill>
                <a:latin typeface="Segoe UI"/>
                <a:cs typeface="Segoe UI"/>
              </a:rPr>
              <a:t>uire</a:t>
            </a:r>
            <a:r>
              <a:rPr sz="1167">
                <a:solidFill>
                  <a:srgbClr val="374051"/>
                </a:solidFill>
                <a:latin typeface="Segoe UI"/>
                <a:cs typeface="Segoe UI"/>
              </a:rPr>
              <a:t>s</a:t>
            </a:r>
            <a:r>
              <a:rPr sz="1167" spc="15">
                <a:solidFill>
                  <a:srgbClr val="374051"/>
                </a:solidFill>
                <a:latin typeface="Times New Roman"/>
                <a:cs typeface="Times New Roman"/>
              </a:rPr>
              <a:t> </a:t>
            </a:r>
            <a:r>
              <a:rPr sz="1167" spc="-10">
                <a:solidFill>
                  <a:srgbClr val="374051"/>
                </a:solidFill>
                <a:latin typeface="Segoe UI"/>
                <a:cs typeface="Segoe UI"/>
              </a:rPr>
              <a:t>auth</a:t>
            </a:r>
            <a:r>
              <a:rPr sz="1167" spc="-15">
                <a:solidFill>
                  <a:srgbClr val="374051"/>
                </a:solidFill>
                <a:latin typeface="Segoe UI"/>
                <a:cs typeface="Segoe UI"/>
              </a:rPr>
              <a:t>e</a:t>
            </a:r>
            <a:r>
              <a:rPr sz="1167" spc="-5">
                <a:solidFill>
                  <a:srgbClr val="374051"/>
                </a:solidFill>
                <a:latin typeface="Segoe UI"/>
                <a:cs typeface="Segoe UI"/>
              </a:rPr>
              <a:t>nti</a:t>
            </a:r>
            <a:r>
              <a:rPr sz="1167" spc="-15">
                <a:solidFill>
                  <a:srgbClr val="374051"/>
                </a:solidFill>
                <a:latin typeface="Segoe UI"/>
                <a:cs typeface="Segoe UI"/>
              </a:rPr>
              <a:t>c</a:t>
            </a:r>
            <a:r>
              <a:rPr sz="1167" spc="-5">
                <a:solidFill>
                  <a:srgbClr val="374051"/>
                </a:solidFill>
                <a:latin typeface="Segoe UI"/>
                <a:cs typeface="Segoe UI"/>
              </a:rPr>
              <a:t>ation,</a:t>
            </a:r>
            <a:r>
              <a:rPr sz="1167" spc="24">
                <a:solidFill>
                  <a:srgbClr val="374051"/>
                </a:solidFill>
                <a:latin typeface="Times New Roman"/>
                <a:cs typeface="Times New Roman"/>
              </a:rPr>
              <a:t> </a:t>
            </a:r>
            <a:r>
              <a:rPr sz="1167" spc="-15">
                <a:solidFill>
                  <a:srgbClr val="374051"/>
                </a:solidFill>
                <a:latin typeface="Segoe UI"/>
                <a:cs typeface="Segoe UI"/>
              </a:rPr>
              <a:t>m</a:t>
            </a:r>
            <a:r>
              <a:rPr sz="1167" spc="-10">
                <a:solidFill>
                  <a:srgbClr val="374051"/>
                </a:solidFill>
                <a:latin typeface="Segoe UI"/>
                <a:cs typeface="Segoe UI"/>
              </a:rPr>
              <a:t>ake</a:t>
            </a:r>
            <a:r>
              <a:rPr sz="1167" spc="19">
                <a:solidFill>
                  <a:srgbClr val="374051"/>
                </a:solidFill>
                <a:latin typeface="Times New Roman"/>
                <a:cs typeface="Times New Roman"/>
              </a:rPr>
              <a:t> </a:t>
            </a:r>
            <a:r>
              <a:rPr sz="1167" spc="-10">
                <a:solidFill>
                  <a:srgbClr val="374051"/>
                </a:solidFill>
                <a:latin typeface="Segoe UI"/>
                <a:cs typeface="Segoe UI"/>
              </a:rPr>
              <a:t>sure</a:t>
            </a:r>
            <a:r>
              <a:rPr sz="1167" spc="19">
                <a:solidFill>
                  <a:srgbClr val="374051"/>
                </a:solidFill>
                <a:latin typeface="Times New Roman"/>
                <a:cs typeface="Times New Roman"/>
              </a:rPr>
              <a:t> </a:t>
            </a:r>
            <a:r>
              <a:rPr sz="1167" spc="-10">
                <a:solidFill>
                  <a:srgbClr val="374051"/>
                </a:solidFill>
                <a:latin typeface="Segoe UI"/>
                <a:cs typeface="Segoe UI"/>
              </a:rPr>
              <a:t>to</a:t>
            </a:r>
            <a:r>
              <a:rPr sz="1167" spc="24">
                <a:solidFill>
                  <a:srgbClr val="374051"/>
                </a:solidFill>
                <a:latin typeface="Times New Roman"/>
                <a:cs typeface="Times New Roman"/>
              </a:rPr>
              <a:t> </a:t>
            </a:r>
            <a:r>
              <a:rPr sz="1167" spc="-10">
                <a:solidFill>
                  <a:srgbClr val="374051"/>
                </a:solidFill>
                <a:latin typeface="Segoe UI"/>
                <a:cs typeface="Segoe UI"/>
              </a:rPr>
              <a:t>obtain</a:t>
            </a:r>
            <a:r>
              <a:rPr sz="1167" spc="24">
                <a:solidFill>
                  <a:srgbClr val="374051"/>
                </a:solidFill>
                <a:latin typeface="Times New Roman"/>
                <a:cs typeface="Times New Roman"/>
              </a:rPr>
              <a:t> </a:t>
            </a:r>
            <a:r>
              <a:rPr sz="1167" spc="-10">
                <a:solidFill>
                  <a:srgbClr val="374051"/>
                </a:solidFill>
                <a:latin typeface="Segoe UI"/>
                <a:cs typeface="Segoe UI"/>
              </a:rPr>
              <a:t>the</a:t>
            </a:r>
            <a:r>
              <a:rPr sz="1167" spc="19">
                <a:solidFill>
                  <a:srgbClr val="374051"/>
                </a:solidFill>
                <a:latin typeface="Times New Roman"/>
                <a:cs typeface="Times New Roman"/>
              </a:rPr>
              <a:t> </a:t>
            </a:r>
            <a:r>
              <a:rPr sz="1167" spc="-10">
                <a:solidFill>
                  <a:srgbClr val="374051"/>
                </a:solidFill>
                <a:latin typeface="Segoe UI"/>
                <a:cs typeface="Segoe UI"/>
              </a:rPr>
              <a:t>n</a:t>
            </a:r>
            <a:r>
              <a:rPr sz="1167" spc="-15">
                <a:solidFill>
                  <a:srgbClr val="374051"/>
                </a:solidFill>
                <a:latin typeface="Segoe UI"/>
                <a:cs typeface="Segoe UI"/>
              </a:rPr>
              <a:t>e</a:t>
            </a:r>
            <a:r>
              <a:rPr sz="1167" spc="-10">
                <a:solidFill>
                  <a:srgbClr val="374051"/>
                </a:solidFill>
                <a:latin typeface="Segoe UI"/>
                <a:cs typeface="Segoe UI"/>
              </a:rPr>
              <a:t>c</a:t>
            </a:r>
            <a:r>
              <a:rPr sz="1167" spc="-19">
                <a:solidFill>
                  <a:srgbClr val="374051"/>
                </a:solidFill>
                <a:latin typeface="Segoe UI"/>
                <a:cs typeface="Segoe UI"/>
              </a:rPr>
              <a:t>e</a:t>
            </a:r>
            <a:r>
              <a:rPr sz="1167" spc="-10">
                <a:solidFill>
                  <a:srgbClr val="374051"/>
                </a:solidFill>
                <a:latin typeface="Segoe UI"/>
                <a:cs typeface="Segoe UI"/>
              </a:rPr>
              <a:t>ssary</a:t>
            </a:r>
            <a:r>
              <a:rPr sz="1167" spc="-5">
                <a:solidFill>
                  <a:srgbClr val="374051"/>
                </a:solidFill>
                <a:latin typeface="Times New Roman"/>
                <a:cs typeface="Times New Roman"/>
              </a:rPr>
              <a:t> </a:t>
            </a:r>
            <a:r>
              <a:rPr sz="1167" spc="-5">
                <a:solidFill>
                  <a:srgbClr val="374051"/>
                </a:solidFill>
                <a:latin typeface="Segoe UI"/>
                <a:cs typeface="Segoe UI"/>
              </a:rPr>
              <a:t>cr</a:t>
            </a:r>
            <a:r>
              <a:rPr sz="1167" spc="-15">
                <a:solidFill>
                  <a:srgbClr val="374051"/>
                </a:solidFill>
                <a:latin typeface="Segoe UI"/>
                <a:cs typeface="Segoe UI"/>
              </a:rPr>
              <a:t>e</a:t>
            </a:r>
            <a:r>
              <a:rPr sz="1167" spc="-10">
                <a:solidFill>
                  <a:srgbClr val="374051"/>
                </a:solidFill>
                <a:latin typeface="Segoe UI"/>
                <a:cs typeface="Segoe UI"/>
              </a:rPr>
              <a:t>dent</a:t>
            </a:r>
            <a:r>
              <a:rPr sz="1167" spc="-5">
                <a:solidFill>
                  <a:srgbClr val="374051"/>
                </a:solidFill>
                <a:latin typeface="Segoe UI"/>
                <a:cs typeface="Segoe UI"/>
              </a:rPr>
              <a:t>ial</a:t>
            </a:r>
            <a:r>
              <a:rPr sz="1167">
                <a:solidFill>
                  <a:srgbClr val="374051"/>
                </a:solidFill>
                <a:latin typeface="Segoe UI"/>
                <a:cs typeface="Segoe UI"/>
              </a:rPr>
              <a:t>s</a:t>
            </a:r>
            <a:r>
              <a:rPr sz="1167" spc="15">
                <a:solidFill>
                  <a:srgbClr val="374051"/>
                </a:solidFill>
                <a:latin typeface="Times New Roman"/>
                <a:cs typeface="Times New Roman"/>
              </a:rPr>
              <a:t> </a:t>
            </a:r>
            <a:r>
              <a:rPr sz="1167" spc="-10">
                <a:solidFill>
                  <a:srgbClr val="374051"/>
                </a:solidFill>
                <a:latin typeface="Segoe UI"/>
                <a:cs typeface="Segoe UI"/>
              </a:rPr>
              <a:t>and</a:t>
            </a:r>
            <a:r>
              <a:rPr sz="1167" spc="24">
                <a:solidFill>
                  <a:srgbClr val="374051"/>
                </a:solidFill>
                <a:latin typeface="Times New Roman"/>
                <a:cs typeface="Times New Roman"/>
              </a:rPr>
              <a:t> </a:t>
            </a:r>
            <a:r>
              <a:rPr sz="1167">
                <a:solidFill>
                  <a:srgbClr val="374051"/>
                </a:solidFill>
                <a:latin typeface="Segoe UI"/>
                <a:cs typeface="Segoe UI"/>
              </a:rPr>
              <a:t>API</a:t>
            </a:r>
            <a:r>
              <a:rPr sz="1167" spc="24">
                <a:solidFill>
                  <a:srgbClr val="374051"/>
                </a:solidFill>
                <a:latin typeface="Times New Roman"/>
                <a:cs typeface="Times New Roman"/>
              </a:rPr>
              <a:t> </a:t>
            </a:r>
            <a:r>
              <a:rPr sz="1167" spc="-10">
                <a:solidFill>
                  <a:srgbClr val="374051"/>
                </a:solidFill>
                <a:latin typeface="Segoe UI"/>
                <a:cs typeface="Segoe UI"/>
              </a:rPr>
              <a:t>ke</a:t>
            </a:r>
            <a:r>
              <a:rPr sz="1167" spc="-5">
                <a:solidFill>
                  <a:srgbClr val="374051"/>
                </a:solidFill>
                <a:latin typeface="Segoe UI"/>
                <a:cs typeface="Segoe UI"/>
              </a:rPr>
              <a:t>y</a:t>
            </a:r>
            <a:r>
              <a:rPr sz="1167">
                <a:solidFill>
                  <a:srgbClr val="374051"/>
                </a:solidFill>
                <a:latin typeface="Segoe UI"/>
                <a:cs typeface="Segoe UI"/>
              </a:rPr>
              <a:t>s</a:t>
            </a:r>
            <a:r>
              <a:rPr sz="1167" spc="15">
                <a:solidFill>
                  <a:srgbClr val="374051"/>
                </a:solidFill>
                <a:latin typeface="Times New Roman"/>
                <a:cs typeface="Times New Roman"/>
              </a:rPr>
              <a:t> </a:t>
            </a:r>
            <a:r>
              <a:rPr sz="1167" spc="-5">
                <a:solidFill>
                  <a:srgbClr val="374051"/>
                </a:solidFill>
                <a:latin typeface="Segoe UI"/>
                <a:cs typeface="Segoe UI"/>
              </a:rPr>
              <a:t>for</a:t>
            </a:r>
            <a:r>
              <a:rPr sz="1167" spc="24">
                <a:solidFill>
                  <a:srgbClr val="374051"/>
                </a:solidFill>
                <a:latin typeface="Times New Roman"/>
                <a:cs typeface="Times New Roman"/>
              </a:rPr>
              <a:t> </a:t>
            </a:r>
            <a:r>
              <a:rPr sz="1167" spc="-15">
                <a:solidFill>
                  <a:srgbClr val="374051"/>
                </a:solidFill>
                <a:latin typeface="Segoe UI"/>
                <a:cs typeface="Segoe UI"/>
              </a:rPr>
              <a:t>y</a:t>
            </a:r>
            <a:r>
              <a:rPr sz="1167" spc="-10">
                <a:solidFill>
                  <a:srgbClr val="374051"/>
                </a:solidFill>
                <a:latin typeface="Segoe UI"/>
                <a:cs typeface="Segoe UI"/>
              </a:rPr>
              <a:t>our</a:t>
            </a:r>
            <a:r>
              <a:rPr sz="1167" spc="24">
                <a:solidFill>
                  <a:srgbClr val="374051"/>
                </a:solidFill>
                <a:latin typeface="Times New Roman"/>
                <a:cs typeface="Times New Roman"/>
              </a:rPr>
              <a:t> </a:t>
            </a:r>
            <a:r>
              <a:rPr sz="1167" spc="-10">
                <a:solidFill>
                  <a:srgbClr val="374051"/>
                </a:solidFill>
                <a:latin typeface="Segoe UI"/>
                <a:cs typeface="Segoe UI"/>
              </a:rPr>
              <a:t>d</a:t>
            </a:r>
            <a:r>
              <a:rPr sz="1167" spc="-15">
                <a:solidFill>
                  <a:srgbClr val="374051"/>
                </a:solidFill>
                <a:latin typeface="Segoe UI"/>
                <a:cs typeface="Segoe UI"/>
              </a:rPr>
              <a:t>e</a:t>
            </a:r>
            <a:r>
              <a:rPr sz="1167">
                <a:solidFill>
                  <a:srgbClr val="374051"/>
                </a:solidFill>
                <a:latin typeface="Segoe UI"/>
                <a:cs typeface="Segoe UI"/>
              </a:rPr>
              <a:t>plo</a:t>
            </a:r>
            <a:r>
              <a:rPr sz="1167" spc="-15">
                <a:solidFill>
                  <a:srgbClr val="374051"/>
                </a:solidFill>
                <a:latin typeface="Segoe UI"/>
                <a:cs typeface="Segoe UI"/>
              </a:rPr>
              <a:t>ye</a:t>
            </a:r>
            <a:r>
              <a:rPr sz="1167" spc="-10">
                <a:solidFill>
                  <a:srgbClr val="374051"/>
                </a:solidFill>
                <a:latin typeface="Segoe UI"/>
                <a:cs typeface="Segoe UI"/>
              </a:rPr>
              <a:t>d</a:t>
            </a:r>
            <a:r>
              <a:rPr sz="1167" spc="34">
                <a:solidFill>
                  <a:srgbClr val="374051"/>
                </a:solidFill>
                <a:latin typeface="Times New Roman"/>
                <a:cs typeface="Times New Roman"/>
              </a:rPr>
              <a:t> </a:t>
            </a:r>
            <a:r>
              <a:rPr sz="1167" spc="5">
                <a:solidFill>
                  <a:srgbClr val="374051"/>
                </a:solidFill>
                <a:latin typeface="Segoe UI"/>
                <a:cs typeface="Segoe UI"/>
              </a:rPr>
              <a:t>W</a:t>
            </a:r>
            <a:r>
              <a:rPr sz="1167" spc="0">
                <a:solidFill>
                  <a:srgbClr val="374051"/>
                </a:solidFill>
                <a:latin typeface="Segoe UI"/>
                <a:cs typeface="Segoe UI"/>
              </a:rPr>
              <a:t>a</a:t>
            </a:r>
            <a:r>
              <a:rPr sz="1167">
                <a:solidFill>
                  <a:srgbClr val="374051"/>
                </a:solidFill>
                <a:latin typeface="Segoe UI"/>
                <a:cs typeface="Segoe UI"/>
              </a:rPr>
              <a:t>t</a:t>
            </a:r>
            <a:r>
              <a:rPr sz="1167" spc="-5">
                <a:solidFill>
                  <a:srgbClr val="374051"/>
                </a:solidFill>
                <a:latin typeface="Segoe UI"/>
                <a:cs typeface="Segoe UI"/>
              </a:rPr>
              <a:t>s</a:t>
            </a:r>
            <a:r>
              <a:rPr sz="1167" spc="-10">
                <a:solidFill>
                  <a:srgbClr val="374051"/>
                </a:solidFill>
                <a:latin typeface="Segoe UI"/>
                <a:cs typeface="Segoe UI"/>
              </a:rPr>
              <a:t>on</a:t>
            </a:r>
            <a:r>
              <a:rPr sz="1167" spc="24">
                <a:solidFill>
                  <a:srgbClr val="374051"/>
                </a:solidFill>
                <a:latin typeface="Times New Roman"/>
                <a:cs typeface="Times New Roman"/>
              </a:rPr>
              <a:t> </a:t>
            </a:r>
            <a:r>
              <a:rPr sz="1167">
                <a:solidFill>
                  <a:srgbClr val="374051"/>
                </a:solidFill>
                <a:latin typeface="Segoe UI"/>
                <a:cs typeface="Segoe UI"/>
              </a:rPr>
              <a:t>A</a:t>
            </a:r>
            <a:r>
              <a:rPr sz="1167" spc="-10">
                <a:solidFill>
                  <a:srgbClr val="374051"/>
                </a:solidFill>
                <a:latin typeface="Segoe UI"/>
                <a:cs typeface="Segoe UI"/>
              </a:rPr>
              <a:t>ss</a:t>
            </a:r>
            <a:r>
              <a:rPr sz="1167" spc="-5">
                <a:solidFill>
                  <a:srgbClr val="374051"/>
                </a:solidFill>
                <a:latin typeface="Segoe UI"/>
                <a:cs typeface="Segoe UI"/>
              </a:rPr>
              <a:t>i</a:t>
            </a:r>
            <a:r>
              <a:rPr sz="1167" spc="-10">
                <a:solidFill>
                  <a:srgbClr val="374051"/>
                </a:solidFill>
                <a:latin typeface="Segoe UI"/>
                <a:cs typeface="Segoe UI"/>
              </a:rPr>
              <a:t>s</a:t>
            </a:r>
            <a:r>
              <a:rPr sz="1167" spc="-5">
                <a:solidFill>
                  <a:srgbClr val="374051"/>
                </a:solidFill>
                <a:latin typeface="Segoe UI"/>
                <a:cs typeface="Segoe UI"/>
              </a:rPr>
              <a:t>tant</a:t>
            </a:r>
            <a:r>
              <a:rPr sz="1167" spc="24">
                <a:solidFill>
                  <a:srgbClr val="374051"/>
                </a:solidFill>
                <a:latin typeface="Times New Roman"/>
                <a:cs typeface="Times New Roman"/>
              </a:rPr>
              <a:t> </a:t>
            </a:r>
            <a:r>
              <a:rPr sz="1167" spc="-10">
                <a:solidFill>
                  <a:srgbClr val="374051"/>
                </a:solidFill>
                <a:latin typeface="Segoe UI"/>
                <a:cs typeface="Segoe UI"/>
              </a:rPr>
              <a:t>s</a:t>
            </a:r>
            <a:r>
              <a:rPr sz="1167" spc="-15">
                <a:solidFill>
                  <a:srgbClr val="374051"/>
                </a:solidFill>
                <a:latin typeface="Segoe UI"/>
                <a:cs typeface="Segoe UI"/>
              </a:rPr>
              <a:t>e</a:t>
            </a:r>
            <a:r>
              <a:rPr sz="1167" spc="-5">
                <a:solidFill>
                  <a:srgbClr val="374051"/>
                </a:solidFill>
                <a:latin typeface="Segoe UI"/>
                <a:cs typeface="Segoe UI"/>
              </a:rPr>
              <a:t>rvic</a:t>
            </a:r>
            <a:r>
              <a:rPr sz="1167" spc="-15">
                <a:solidFill>
                  <a:srgbClr val="374051"/>
                </a:solidFill>
                <a:latin typeface="Segoe UI"/>
                <a:cs typeface="Segoe UI"/>
              </a:rPr>
              <a:t>e</a:t>
            </a:r>
            <a:r>
              <a:rPr sz="1167" spc="-5">
                <a:solidFill>
                  <a:srgbClr val="374051"/>
                </a:solidFill>
                <a:latin typeface="Segoe UI"/>
                <a:cs typeface="Segoe UI"/>
              </a:rPr>
              <a:t>.</a:t>
            </a:r>
            <a:endParaRPr sz="1167">
              <a:latin typeface="Segoe UI"/>
              <a:cs typeface="Segoe UI"/>
            </a:endParaRPr>
          </a:p>
          <a:p>
            <a:pPr>
              <a:lnSpc>
                <a:spcPct val="100000"/>
              </a:lnSpc>
              <a:spcBef>
                <a:spcPts val="37"/>
              </a:spcBef>
            </a:pPr>
            <a:endParaRPr sz="1361">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7:</a:t>
            </a:r>
            <a:r>
              <a:rPr sz="1069" i="1" spc="19">
                <a:solidFill>
                  <a:srgbClr val="4F80BC"/>
                </a:solidFill>
                <a:latin typeface="Times New Roman"/>
                <a:cs typeface="Times New Roman"/>
              </a:rPr>
              <a:t> </a:t>
            </a:r>
            <a:r>
              <a:rPr sz="1069" i="1" spc="-5">
                <a:solidFill>
                  <a:srgbClr val="4F80BC"/>
                </a:solidFill>
                <a:latin typeface="Segoe UI"/>
                <a:cs typeface="Segoe UI"/>
              </a:rPr>
              <a:t>U</a:t>
            </a:r>
            <a:r>
              <a:rPr sz="1069" i="1">
                <a:solidFill>
                  <a:srgbClr val="4F80BC"/>
                </a:solidFill>
                <a:latin typeface="Segoe UI"/>
                <a:cs typeface="Segoe UI"/>
              </a:rPr>
              <a:t>pd</a:t>
            </a:r>
            <a:r>
              <a:rPr sz="1069" i="1" spc="-10">
                <a:solidFill>
                  <a:srgbClr val="4F80BC"/>
                </a:solidFill>
                <a:latin typeface="Segoe UI"/>
                <a:cs typeface="Segoe UI"/>
              </a:rPr>
              <a:t>a</a:t>
            </a:r>
            <a:r>
              <a:rPr sz="1069" i="1">
                <a:solidFill>
                  <a:srgbClr val="4F80BC"/>
                </a:solidFill>
                <a:latin typeface="Segoe UI"/>
                <a:cs typeface="Segoe UI"/>
              </a:rPr>
              <a:t>te</a:t>
            </a:r>
            <a:r>
              <a:rPr sz="1069" i="1" spc="24">
                <a:solidFill>
                  <a:srgbClr val="4F80BC"/>
                </a:solidFill>
                <a:latin typeface="Times New Roman"/>
                <a:cs typeface="Times New Roman"/>
              </a:rPr>
              <a:t> </a:t>
            </a:r>
            <a:r>
              <a:rPr sz="1069" i="1" spc="-5">
                <a:solidFill>
                  <a:srgbClr val="4F80BC"/>
                </a:solidFill>
                <a:latin typeface="Segoe UI"/>
                <a:cs typeface="Segoe UI"/>
              </a:rPr>
              <a:t>You</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spc="-15">
                <a:solidFill>
                  <a:srgbClr val="4F80BC"/>
                </a:solidFill>
                <a:latin typeface="Segoe UI"/>
                <a:cs typeface="Segoe UI"/>
              </a:rPr>
              <a:t>A</a:t>
            </a:r>
            <a:r>
              <a:rPr sz="1069" i="1">
                <a:solidFill>
                  <a:srgbClr val="4F80BC"/>
                </a:solidFill>
                <a:latin typeface="Segoe UI"/>
                <a:cs typeface="Segoe UI"/>
              </a:rPr>
              <a:t>pp</a:t>
            </a:r>
            <a:r>
              <a:rPr sz="1069" i="1" spc="-10">
                <a:solidFill>
                  <a:srgbClr val="4F80BC"/>
                </a:solidFill>
                <a:latin typeface="Segoe UI"/>
                <a:cs typeface="Segoe UI"/>
              </a:rPr>
              <a:t>li</a:t>
            </a:r>
            <a:r>
              <a:rPr sz="1069" i="1">
                <a:solidFill>
                  <a:srgbClr val="4F80BC"/>
                </a:solidFill>
                <a:latin typeface="Segoe UI"/>
                <a:cs typeface="Segoe UI"/>
              </a:rPr>
              <a:t>cation</a:t>
            </a:r>
            <a:r>
              <a:rPr sz="1069" i="1" spc="15">
                <a:solidFill>
                  <a:srgbClr val="4F80BC"/>
                </a:solidFill>
                <a:latin typeface="Times New Roman"/>
                <a:cs typeface="Times New Roman"/>
              </a:rPr>
              <a:t> </a:t>
            </a:r>
            <a:r>
              <a:rPr sz="1069" i="1" spc="-5">
                <a:solidFill>
                  <a:srgbClr val="4F80BC"/>
                </a:solidFill>
                <a:latin typeface="Segoe UI"/>
                <a:cs typeface="Segoe UI"/>
              </a:rPr>
              <a:t>Code</a:t>
            </a:r>
            <a:endParaRPr sz="1069">
              <a:latin typeface="Segoe UI"/>
              <a:cs typeface="Segoe UI"/>
            </a:endParaRPr>
          </a:p>
          <a:p>
            <a:pPr marL="234597" indent="-222250">
              <a:lnSpc>
                <a:spcPct val="100000"/>
              </a:lnSpc>
              <a:spcBef>
                <a:spcPts val="394"/>
              </a:spcBef>
              <a:buClr>
                <a:srgbClr val="374051"/>
              </a:buClr>
              <a:buFont typeface="Segoe UI"/>
              <a:buAutoNum type="arabicPeriod"/>
              <a:tabLst>
                <a:tab pos="235215"/>
              </a:tabLst>
            </a:pPr>
            <a:r>
              <a:rPr sz="1069" spc="-10">
                <a:solidFill>
                  <a:srgbClr val="374051"/>
                </a:solidFill>
                <a:latin typeface="Segoe UI"/>
                <a:cs typeface="Segoe UI"/>
              </a:rPr>
              <a:t>I</a:t>
            </a:r>
            <a:r>
              <a:rPr sz="1069">
                <a:solidFill>
                  <a:srgbClr val="374051"/>
                </a:solidFill>
                <a:latin typeface="Segoe UI"/>
                <a:cs typeface="Segoe UI"/>
              </a:rPr>
              <a:t>nt</a:t>
            </a:r>
            <a:r>
              <a:rPr sz="1069" spc="-5">
                <a:solidFill>
                  <a:srgbClr val="374051"/>
                </a:solidFill>
                <a:latin typeface="Segoe UI"/>
                <a:cs typeface="Segoe UI"/>
              </a:rPr>
              <a:t>e</a:t>
            </a:r>
            <a:r>
              <a:rPr sz="1069">
                <a:solidFill>
                  <a:srgbClr val="374051"/>
                </a:solidFill>
                <a:latin typeface="Segoe UI"/>
                <a:cs typeface="Segoe UI"/>
              </a:rPr>
              <a:t>grate</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a:solidFill>
                  <a:srgbClr val="374051"/>
                </a:solidFill>
                <a:latin typeface="Segoe UI"/>
                <a:cs typeface="Segoe UI"/>
              </a:rPr>
              <a:t>obta</a:t>
            </a:r>
            <a:r>
              <a:rPr sz="1069" spc="-5">
                <a:solidFill>
                  <a:srgbClr val="374051"/>
                </a:solidFill>
                <a:latin typeface="Segoe UI"/>
                <a:cs typeface="Segoe UI"/>
              </a:rPr>
              <a:t>i</a:t>
            </a:r>
            <a:r>
              <a:rPr sz="1069">
                <a:solidFill>
                  <a:srgbClr val="374051"/>
                </a:solidFill>
                <a:latin typeface="Segoe UI"/>
                <a:cs typeface="Segoe UI"/>
              </a:rPr>
              <a:t>ned</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re</a:t>
            </a:r>
            <a:r>
              <a:rPr sz="1069" spc="-5">
                <a:solidFill>
                  <a:srgbClr val="374051"/>
                </a:solidFill>
                <a:latin typeface="Segoe UI"/>
                <a:cs typeface="Segoe UI"/>
              </a:rPr>
              <a:t>d</a:t>
            </a:r>
            <a:r>
              <a:rPr sz="1069">
                <a:solidFill>
                  <a:srgbClr val="374051"/>
                </a:solidFill>
                <a:latin typeface="Segoe UI"/>
                <a:cs typeface="Segoe UI"/>
              </a:rPr>
              <a:t>en</a:t>
            </a:r>
            <a:r>
              <a:rPr sz="1069" spc="-5">
                <a:solidFill>
                  <a:srgbClr val="374051"/>
                </a:solidFill>
                <a:latin typeface="Segoe UI"/>
                <a:cs typeface="Segoe UI"/>
              </a:rPr>
              <a:t>tial</a:t>
            </a:r>
            <a:r>
              <a:rPr sz="1069">
                <a:solidFill>
                  <a:srgbClr val="374051"/>
                </a:solidFill>
                <a:latin typeface="Segoe UI"/>
                <a:cs typeface="Segoe UI"/>
              </a:rPr>
              <a:t>s</a:t>
            </a:r>
            <a:r>
              <a:rPr sz="1069" spc="24">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nto</a:t>
            </a:r>
            <a:r>
              <a:rPr sz="1069" spc="19">
                <a:solidFill>
                  <a:srgbClr val="374051"/>
                </a:solidFill>
                <a:latin typeface="Times New Roman"/>
                <a:cs typeface="Times New Roman"/>
              </a:rPr>
              <a:t> </a:t>
            </a:r>
            <a:r>
              <a:rPr sz="1069">
                <a:solidFill>
                  <a:srgbClr val="374051"/>
                </a:solidFill>
                <a:latin typeface="Segoe UI"/>
                <a:cs typeface="Segoe UI"/>
              </a:rPr>
              <a:t>your</a:t>
            </a:r>
            <a:r>
              <a:rPr sz="1069" spc="10">
                <a:solidFill>
                  <a:srgbClr val="374051"/>
                </a:solidFill>
                <a:latin typeface="Times New Roman"/>
                <a:cs typeface="Times New Roman"/>
              </a:rPr>
              <a:t> </a:t>
            </a:r>
            <a:r>
              <a:rPr sz="1069">
                <a:solidFill>
                  <a:srgbClr val="374051"/>
                </a:solidFill>
                <a:latin typeface="Segoe UI"/>
                <a:cs typeface="Segoe UI"/>
              </a:rPr>
              <a:t>app</a:t>
            </a:r>
            <a:r>
              <a:rPr sz="1069" spc="-5">
                <a:solidFill>
                  <a:srgbClr val="374051"/>
                </a:solidFill>
                <a:latin typeface="Segoe UI"/>
                <a:cs typeface="Segoe UI"/>
              </a:rPr>
              <a:t>li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r>
              <a:rPr sz="1069" spc="24">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ode.</a:t>
            </a:r>
            <a:endParaRPr sz="1069">
              <a:latin typeface="Segoe UI"/>
              <a:cs typeface="Segoe UI"/>
            </a:endParaRPr>
          </a:p>
          <a:p>
            <a:pPr marL="234597" marR="47537" indent="-222250">
              <a:lnSpc>
                <a:spcPts val="1419"/>
              </a:lnSpc>
              <a:spcBef>
                <a:spcPts val="63"/>
              </a:spcBef>
              <a:buClr>
                <a:srgbClr val="374051"/>
              </a:buClr>
              <a:buFont typeface="Segoe UI"/>
              <a:buAutoNum type="arabicPeriod"/>
              <a:tabLst>
                <a:tab pos="235215"/>
              </a:tabLst>
            </a:pPr>
            <a:r>
              <a:rPr sz="1069" spc="-10">
                <a:solidFill>
                  <a:srgbClr val="374051"/>
                </a:solidFill>
                <a:latin typeface="Segoe UI"/>
                <a:cs typeface="Segoe UI"/>
              </a:rPr>
              <a:t>I</a:t>
            </a:r>
            <a:r>
              <a:rPr sz="1069" spc="-5">
                <a:solidFill>
                  <a:srgbClr val="374051"/>
                </a:solidFill>
                <a:latin typeface="Segoe UI"/>
                <a:cs typeface="Segoe UI"/>
              </a:rPr>
              <a:t>mpleme</a:t>
            </a:r>
            <a:r>
              <a:rPr sz="1069">
                <a:solidFill>
                  <a:srgbClr val="374051"/>
                </a:solidFill>
                <a:latin typeface="Segoe UI"/>
                <a:cs typeface="Segoe UI"/>
              </a:rPr>
              <a:t>nt</a:t>
            </a:r>
            <a:r>
              <a:rPr sz="1069" spc="19">
                <a:solidFill>
                  <a:srgbClr val="374051"/>
                </a:solidFill>
                <a:latin typeface="Times New Roman"/>
                <a:cs typeface="Times New Roman"/>
              </a:rPr>
              <a:t> </a:t>
            </a:r>
            <a:r>
              <a:rPr sz="1069">
                <a:solidFill>
                  <a:srgbClr val="374051"/>
                </a:solidFill>
                <a:latin typeface="Segoe UI"/>
                <a:cs typeface="Segoe UI"/>
              </a:rPr>
              <a:t>the</a:t>
            </a:r>
            <a:r>
              <a:rPr sz="1069" spc="19">
                <a:solidFill>
                  <a:srgbClr val="374051"/>
                </a:solidFill>
                <a:latin typeface="Times New Roman"/>
                <a:cs typeface="Times New Roman"/>
              </a:rPr>
              <a:t> </a:t>
            </a:r>
            <a:r>
              <a:rPr sz="1069" spc="-10">
                <a:solidFill>
                  <a:srgbClr val="374051"/>
                </a:solidFill>
                <a:latin typeface="Segoe UI"/>
                <a:cs typeface="Segoe UI"/>
              </a:rPr>
              <a:t>l</a:t>
            </a:r>
            <a:r>
              <a:rPr sz="1069">
                <a:solidFill>
                  <a:srgbClr val="374051"/>
                </a:solidFill>
                <a:latin typeface="Segoe UI"/>
                <a:cs typeface="Segoe UI"/>
              </a:rPr>
              <a:t>og</a:t>
            </a:r>
            <a:r>
              <a:rPr sz="1069" spc="-5">
                <a:solidFill>
                  <a:srgbClr val="374051"/>
                </a:solidFill>
                <a:latin typeface="Segoe UI"/>
                <a:cs typeface="Segoe UI"/>
              </a:rPr>
              <a:t>i</a:t>
            </a:r>
            <a:r>
              <a:rPr sz="1069">
                <a:solidFill>
                  <a:srgbClr val="374051"/>
                </a:solidFill>
                <a:latin typeface="Segoe UI"/>
                <a:cs typeface="Segoe UI"/>
              </a:rPr>
              <a:t>c</a:t>
            </a:r>
            <a:r>
              <a:rPr sz="1069" spc="19">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s</a:t>
            </a:r>
            <a:r>
              <a:rPr sz="1069">
                <a:solidFill>
                  <a:srgbClr val="374051"/>
                </a:solidFill>
                <a:latin typeface="Segoe UI"/>
                <a:cs typeface="Segoe UI"/>
              </a:rPr>
              <a:t>end</a:t>
            </a:r>
            <a:r>
              <a:rPr sz="1069" spc="19">
                <a:solidFill>
                  <a:srgbClr val="374051"/>
                </a:solidFill>
                <a:latin typeface="Times New Roman"/>
                <a:cs typeface="Times New Roman"/>
              </a:rPr>
              <a:t> </a:t>
            </a:r>
            <a:r>
              <a:rPr sz="1069" spc="-5">
                <a:solidFill>
                  <a:srgbClr val="374051"/>
                </a:solidFill>
                <a:latin typeface="Segoe UI"/>
                <a:cs typeface="Segoe UI"/>
              </a:rPr>
              <a:t>use</a:t>
            </a:r>
            <a:r>
              <a:rPr sz="1069">
                <a:solidFill>
                  <a:srgbClr val="374051"/>
                </a:solidFill>
                <a:latin typeface="Segoe UI"/>
                <a:cs typeface="Segoe UI"/>
              </a:rPr>
              <a:t>r</a:t>
            </a:r>
            <a:r>
              <a:rPr sz="1069" spc="1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pu</a:t>
            </a:r>
            <a:r>
              <a:rPr sz="1069" spc="-5">
                <a:solidFill>
                  <a:srgbClr val="374051"/>
                </a:solidFill>
                <a:latin typeface="Segoe UI"/>
                <a:cs typeface="Segoe UI"/>
              </a:rPr>
              <a:t>t</a:t>
            </a:r>
            <a:r>
              <a:rPr sz="1069">
                <a:solidFill>
                  <a:srgbClr val="374051"/>
                </a:solidFill>
                <a:latin typeface="Segoe UI"/>
                <a:cs typeface="Segoe UI"/>
              </a:rPr>
              <a:t>s</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o</a:t>
            </a:r>
            <a:r>
              <a:rPr sz="1069" spc="24">
                <a:solidFill>
                  <a:srgbClr val="374051"/>
                </a:solidFill>
                <a:latin typeface="Times New Roman"/>
                <a:cs typeface="Times New Roman"/>
              </a:rPr>
              <a:t> </a:t>
            </a:r>
            <a:r>
              <a:rPr sz="1069" spc="-5">
                <a:solidFill>
                  <a:srgbClr val="374051"/>
                </a:solidFill>
                <a:latin typeface="Segoe UI"/>
                <a:cs typeface="Segoe UI"/>
              </a:rPr>
              <a:t>t</a:t>
            </a:r>
            <a:r>
              <a:rPr sz="1069">
                <a:solidFill>
                  <a:srgbClr val="374051"/>
                </a:solidFill>
                <a:latin typeface="Segoe UI"/>
                <a:cs typeface="Segoe UI"/>
              </a:rPr>
              <a:t>he</a:t>
            </a:r>
            <a:r>
              <a:rPr sz="1069" spc="19">
                <a:solidFill>
                  <a:srgbClr val="374051"/>
                </a:solidFill>
                <a:latin typeface="Times New Roman"/>
                <a:cs typeface="Times New Roman"/>
              </a:rPr>
              <a:t> </a:t>
            </a:r>
            <a:r>
              <a:rPr sz="1069" spc="-15">
                <a:solidFill>
                  <a:srgbClr val="374051"/>
                </a:solidFill>
                <a:latin typeface="Segoe UI"/>
                <a:cs typeface="Segoe UI"/>
              </a:rPr>
              <a:t>W</a:t>
            </a:r>
            <a:r>
              <a:rPr sz="1069">
                <a:solidFill>
                  <a:srgbClr val="374051"/>
                </a:solidFill>
                <a:latin typeface="Segoe UI"/>
                <a:cs typeface="Segoe UI"/>
              </a:rPr>
              <a:t>atson</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5">
                <a:solidFill>
                  <a:srgbClr val="374051"/>
                </a:solidFill>
                <a:latin typeface="Segoe UI"/>
                <a:cs typeface="Segoe UI"/>
              </a:rPr>
              <a:t>ssistan</a:t>
            </a:r>
            <a:r>
              <a:rPr sz="1069">
                <a:solidFill>
                  <a:srgbClr val="374051"/>
                </a:solidFill>
                <a:latin typeface="Segoe UI"/>
                <a:cs typeface="Segoe UI"/>
              </a:rPr>
              <a:t>t</a:t>
            </a:r>
            <a:r>
              <a:rPr sz="1069" spc="24">
                <a:solidFill>
                  <a:srgbClr val="374051"/>
                </a:solidFill>
                <a:latin typeface="Times New Roman"/>
                <a:cs typeface="Times New Roman"/>
              </a:rPr>
              <a:t> </a:t>
            </a:r>
            <a:r>
              <a:rPr sz="1069" spc="-10">
                <a:solidFill>
                  <a:srgbClr val="374051"/>
                </a:solidFill>
                <a:latin typeface="Segoe UI"/>
                <a:cs typeface="Segoe UI"/>
              </a:rPr>
              <a:t>A</a:t>
            </a:r>
            <a:r>
              <a:rPr sz="1069">
                <a:solidFill>
                  <a:srgbClr val="374051"/>
                </a:solidFill>
                <a:latin typeface="Segoe UI"/>
                <a:cs typeface="Segoe UI"/>
              </a:rPr>
              <a:t>PI</a:t>
            </a:r>
            <a:r>
              <a:rPr sz="1069" spc="19">
                <a:solidFill>
                  <a:srgbClr val="374051"/>
                </a:solidFill>
                <a:latin typeface="Times New Roman"/>
                <a:cs typeface="Times New Roman"/>
              </a:rPr>
              <a:t> </a:t>
            </a:r>
            <a:r>
              <a:rPr sz="1069" spc="-5">
                <a:solidFill>
                  <a:srgbClr val="374051"/>
                </a:solidFill>
                <a:latin typeface="Segoe UI"/>
                <a:cs typeface="Segoe UI"/>
              </a:rPr>
              <a:t>e</a:t>
            </a:r>
            <a:r>
              <a:rPr sz="1069">
                <a:solidFill>
                  <a:srgbClr val="374051"/>
                </a:solidFill>
                <a:latin typeface="Segoe UI"/>
                <a:cs typeface="Segoe UI"/>
              </a:rPr>
              <a:t>nd</a:t>
            </a:r>
            <a:r>
              <a:rPr sz="1069" spc="-19">
                <a:solidFill>
                  <a:srgbClr val="374051"/>
                </a:solidFill>
                <a:latin typeface="Segoe UI"/>
                <a:cs typeface="Segoe UI"/>
              </a:rPr>
              <a:t>p</a:t>
            </a:r>
            <a:r>
              <a:rPr sz="1069">
                <a:solidFill>
                  <a:srgbClr val="374051"/>
                </a:solidFill>
                <a:latin typeface="Segoe UI"/>
                <a:cs typeface="Segoe UI"/>
              </a:rPr>
              <a:t>oint</a:t>
            </a:r>
            <a:r>
              <a:rPr sz="1069" spc="19">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a:t>
            </a:r>
            <a:r>
              <a:rPr sz="1069" spc="-10">
                <a:solidFill>
                  <a:srgbClr val="374051"/>
                </a:solidFill>
                <a:latin typeface="Segoe UI"/>
                <a:cs typeface="Segoe UI"/>
              </a:rPr>
              <a:t>c</a:t>
            </a:r>
            <a:r>
              <a:rPr sz="1069">
                <a:solidFill>
                  <a:srgbClr val="374051"/>
                </a:solidFill>
                <a:latin typeface="Segoe UI"/>
                <a:cs typeface="Segoe UI"/>
              </a:rPr>
              <a:t>e</a:t>
            </a:r>
            <a:r>
              <a:rPr sz="1069" spc="-5">
                <a:solidFill>
                  <a:srgbClr val="374051"/>
                </a:solidFill>
                <a:latin typeface="Segoe UI"/>
                <a:cs typeface="Segoe UI"/>
              </a:rPr>
              <a:t>i</a:t>
            </a:r>
            <a:r>
              <a:rPr sz="1069">
                <a:solidFill>
                  <a:srgbClr val="374051"/>
                </a:solidFill>
                <a:latin typeface="Segoe UI"/>
                <a:cs typeface="Segoe UI"/>
              </a:rPr>
              <a:t>ve</a:t>
            </a:r>
            <a:r>
              <a:rPr sz="1069">
                <a:solidFill>
                  <a:srgbClr val="374051"/>
                </a:solidFill>
                <a:latin typeface="Times New Roman"/>
                <a:cs typeface="Times New Roman"/>
              </a:rPr>
              <a:t> </a:t>
            </a:r>
            <a:r>
              <a:rPr sz="1069">
                <a:solidFill>
                  <a:srgbClr val="374051"/>
                </a:solidFill>
                <a:latin typeface="Segoe UI"/>
                <a:cs typeface="Segoe UI"/>
              </a:rPr>
              <a:t>respons</a:t>
            </a:r>
            <a:r>
              <a:rPr sz="1069" spc="-10">
                <a:solidFill>
                  <a:srgbClr val="374051"/>
                </a:solidFill>
                <a:latin typeface="Segoe UI"/>
                <a:cs typeface="Segoe UI"/>
              </a:rPr>
              <a:t>e</a:t>
            </a:r>
            <a:r>
              <a:rPr sz="1069" spc="-5">
                <a:solidFill>
                  <a:srgbClr val="374051"/>
                </a:solidFill>
                <a:latin typeface="Segoe UI"/>
                <a:cs typeface="Segoe UI"/>
              </a:rPr>
              <a:t>s.</a:t>
            </a:r>
            <a:endParaRPr sz="1069">
              <a:latin typeface="Segoe UI"/>
              <a:cs typeface="Segoe UI"/>
            </a:endParaRPr>
          </a:p>
          <a:p>
            <a:pPr marL="234597" indent="-222250">
              <a:lnSpc>
                <a:spcPct val="100000"/>
              </a:lnSpc>
              <a:spcBef>
                <a:spcPts val="83"/>
              </a:spcBef>
              <a:buClr>
                <a:srgbClr val="374051"/>
              </a:buClr>
              <a:buFont typeface="Segoe UI"/>
              <a:buAutoNum type="arabicPeriod"/>
              <a:tabLst>
                <a:tab pos="235215"/>
              </a:tabLst>
            </a:pPr>
            <a:r>
              <a:rPr sz="1069" spc="-5">
                <a:solidFill>
                  <a:srgbClr val="374051"/>
                </a:solidFill>
                <a:latin typeface="Segoe UI"/>
                <a:cs typeface="Segoe UI"/>
              </a:rPr>
              <a:t>H</a:t>
            </a:r>
            <a:r>
              <a:rPr sz="1069">
                <a:solidFill>
                  <a:srgbClr val="374051"/>
                </a:solidFill>
                <a:latin typeface="Segoe UI"/>
                <a:cs typeface="Segoe UI"/>
              </a:rPr>
              <a:t>and</a:t>
            </a:r>
            <a:r>
              <a:rPr sz="1069" spc="-5">
                <a:solidFill>
                  <a:srgbClr val="374051"/>
                </a:solidFill>
                <a:latin typeface="Segoe UI"/>
                <a:cs typeface="Segoe UI"/>
              </a:rPr>
              <a:t>l</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the</a:t>
            </a:r>
            <a:r>
              <a:rPr sz="1069" spc="19">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esponse</a:t>
            </a:r>
            <a:r>
              <a:rPr sz="1069">
                <a:solidFill>
                  <a:srgbClr val="374051"/>
                </a:solidFill>
                <a:latin typeface="Segoe UI"/>
                <a:cs typeface="Segoe UI"/>
              </a:rPr>
              <a:t>s</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15">
                <a:solidFill>
                  <a:srgbClr val="374051"/>
                </a:solidFill>
                <a:latin typeface="Segoe UI"/>
                <a:cs typeface="Segoe UI"/>
              </a:rPr>
              <a:t>n</a:t>
            </a:r>
            <a:r>
              <a:rPr sz="1069">
                <a:solidFill>
                  <a:srgbClr val="374051"/>
                </a:solidFill>
                <a:latin typeface="Segoe UI"/>
                <a:cs typeface="Segoe UI"/>
              </a:rPr>
              <a:t>d</a:t>
            </a:r>
            <a:r>
              <a:rPr sz="1069" spc="19">
                <a:solidFill>
                  <a:srgbClr val="374051"/>
                </a:solidFill>
                <a:latin typeface="Times New Roman"/>
                <a:cs typeface="Times New Roman"/>
              </a:rPr>
              <a:t> </a:t>
            </a:r>
            <a:r>
              <a:rPr sz="1069">
                <a:solidFill>
                  <a:srgbClr val="374051"/>
                </a:solidFill>
                <a:latin typeface="Segoe UI"/>
                <a:cs typeface="Segoe UI"/>
              </a:rPr>
              <a:t>d</a:t>
            </a:r>
            <a:r>
              <a:rPr sz="1069" spc="-10">
                <a:solidFill>
                  <a:srgbClr val="374051"/>
                </a:solidFill>
                <a:latin typeface="Segoe UI"/>
                <a:cs typeface="Segoe UI"/>
              </a:rPr>
              <a:t>i</a:t>
            </a:r>
            <a:r>
              <a:rPr sz="1069" spc="-5">
                <a:solidFill>
                  <a:srgbClr val="374051"/>
                </a:solidFill>
                <a:latin typeface="Segoe UI"/>
                <a:cs typeface="Segoe UI"/>
              </a:rPr>
              <a:t>spl</a:t>
            </a:r>
            <a:r>
              <a:rPr sz="1069">
                <a:solidFill>
                  <a:srgbClr val="374051"/>
                </a:solidFill>
                <a:latin typeface="Segoe UI"/>
                <a:cs typeface="Segoe UI"/>
              </a:rPr>
              <a:t>ay</a:t>
            </a:r>
            <a:r>
              <a:rPr sz="1069" spc="34">
                <a:solidFill>
                  <a:srgbClr val="374051"/>
                </a:solidFill>
                <a:latin typeface="Times New Roman"/>
                <a:cs typeface="Times New Roman"/>
              </a:rPr>
              <a:t> </a:t>
            </a:r>
            <a:r>
              <a:rPr sz="1069">
                <a:solidFill>
                  <a:srgbClr val="374051"/>
                </a:solidFill>
                <a:latin typeface="Segoe UI"/>
                <a:cs typeface="Segoe UI"/>
              </a:rPr>
              <a:t>th</a:t>
            </a:r>
            <a:r>
              <a:rPr sz="1069" spc="-5">
                <a:solidFill>
                  <a:srgbClr val="374051"/>
                </a:solidFill>
                <a:latin typeface="Segoe UI"/>
                <a:cs typeface="Segoe UI"/>
              </a:rPr>
              <a:t>e</a:t>
            </a:r>
            <a:r>
              <a:rPr sz="1069">
                <a:solidFill>
                  <a:srgbClr val="374051"/>
                </a:solidFill>
                <a:latin typeface="Segoe UI"/>
                <a:cs typeface="Segoe UI"/>
              </a:rPr>
              <a:t>m</a:t>
            </a:r>
            <a:r>
              <a:rPr sz="1069" spc="19">
                <a:solidFill>
                  <a:srgbClr val="374051"/>
                </a:solidFill>
                <a:latin typeface="Times New Roman"/>
                <a:cs typeface="Times New Roman"/>
              </a:rPr>
              <a:t> </a:t>
            </a:r>
            <a:r>
              <a:rPr sz="1069">
                <a:solidFill>
                  <a:srgbClr val="374051"/>
                </a:solidFill>
                <a:latin typeface="Segoe UI"/>
                <a:cs typeface="Segoe UI"/>
              </a:rPr>
              <a:t>to</a:t>
            </a:r>
            <a:r>
              <a:rPr sz="1069" spc="19">
                <a:solidFill>
                  <a:srgbClr val="374051"/>
                </a:solidFill>
                <a:latin typeface="Times New Roman"/>
                <a:cs typeface="Times New Roman"/>
              </a:rPr>
              <a:t> </a:t>
            </a:r>
            <a:r>
              <a:rPr sz="1069">
                <a:solidFill>
                  <a:srgbClr val="374051"/>
                </a:solidFill>
                <a:latin typeface="Segoe UI"/>
                <a:cs typeface="Segoe UI"/>
              </a:rPr>
              <a:t>users</a:t>
            </a:r>
            <a:r>
              <a:rPr sz="1069" spc="19">
                <a:solidFill>
                  <a:srgbClr val="374051"/>
                </a:solidFill>
                <a:latin typeface="Times New Roman"/>
                <a:cs typeface="Times New Roman"/>
              </a:rPr>
              <a:t> </a:t>
            </a:r>
            <a:r>
              <a:rPr sz="1069" spc="-15">
                <a:solidFill>
                  <a:srgbClr val="374051"/>
                </a:solidFill>
                <a:latin typeface="Segoe UI"/>
                <a:cs typeface="Segoe UI"/>
              </a:rPr>
              <a:t>t</a:t>
            </a:r>
            <a:r>
              <a:rPr sz="1069">
                <a:solidFill>
                  <a:srgbClr val="374051"/>
                </a:solidFill>
                <a:latin typeface="Segoe UI"/>
                <a:cs typeface="Segoe UI"/>
              </a:rPr>
              <a:t>hrough</a:t>
            </a:r>
            <a:r>
              <a:rPr sz="1069" spc="19">
                <a:solidFill>
                  <a:srgbClr val="374051"/>
                </a:solidFill>
                <a:latin typeface="Times New Roman"/>
                <a:cs typeface="Times New Roman"/>
              </a:rPr>
              <a:t> </a:t>
            </a:r>
            <a:r>
              <a:rPr sz="1069" spc="-10">
                <a:solidFill>
                  <a:srgbClr val="374051"/>
                </a:solidFill>
                <a:latin typeface="Segoe UI"/>
                <a:cs typeface="Segoe UI"/>
              </a:rPr>
              <a:t>y</a:t>
            </a:r>
            <a:r>
              <a:rPr sz="1069">
                <a:solidFill>
                  <a:srgbClr val="374051"/>
                </a:solidFill>
                <a:latin typeface="Segoe UI"/>
                <a:cs typeface="Segoe UI"/>
              </a:rPr>
              <a:t>our</a:t>
            </a:r>
            <a:r>
              <a:rPr sz="1069" spc="24">
                <a:solidFill>
                  <a:srgbClr val="374051"/>
                </a:solidFill>
                <a:latin typeface="Times New Roman"/>
                <a:cs typeface="Times New Roman"/>
              </a:rPr>
              <a:t> </a:t>
            </a:r>
            <a:r>
              <a:rPr sz="1069">
                <a:solidFill>
                  <a:srgbClr val="374051"/>
                </a:solidFill>
                <a:latin typeface="Segoe UI"/>
                <a:cs typeface="Segoe UI"/>
              </a:rPr>
              <a:t>app</a:t>
            </a:r>
            <a:r>
              <a:rPr sz="1069" spc="-10">
                <a:solidFill>
                  <a:srgbClr val="374051"/>
                </a:solidFill>
                <a:latin typeface="Segoe UI"/>
                <a:cs typeface="Segoe UI"/>
              </a:rPr>
              <a:t>l</a:t>
            </a:r>
            <a:r>
              <a:rPr sz="1069" spc="-5">
                <a:solidFill>
                  <a:srgbClr val="374051"/>
                </a:solidFill>
                <a:latin typeface="Segoe UI"/>
                <a:cs typeface="Segoe UI"/>
              </a:rPr>
              <a:t>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r>
              <a:rPr sz="1069" spc="-15">
                <a:solidFill>
                  <a:srgbClr val="374051"/>
                </a:solidFill>
                <a:latin typeface="Segoe UI"/>
                <a:cs typeface="Segoe UI"/>
              </a:rPr>
              <a:t>'</a:t>
            </a:r>
            <a:r>
              <a:rPr sz="1069">
                <a:solidFill>
                  <a:srgbClr val="374051"/>
                </a:solidFill>
                <a:latin typeface="Segoe UI"/>
                <a:cs typeface="Segoe UI"/>
              </a:rPr>
              <a:t>s</a:t>
            </a:r>
            <a:r>
              <a:rPr sz="1069" spc="24">
                <a:solidFill>
                  <a:srgbClr val="374051"/>
                </a:solidFill>
                <a:latin typeface="Times New Roman"/>
                <a:cs typeface="Times New Roman"/>
              </a:rPr>
              <a:t> </a:t>
            </a:r>
            <a:r>
              <a:rPr sz="1069" spc="-5">
                <a:solidFill>
                  <a:srgbClr val="374051"/>
                </a:solidFill>
                <a:latin typeface="Segoe UI"/>
                <a:cs typeface="Segoe UI"/>
              </a:rPr>
              <a:t>use</a:t>
            </a:r>
            <a:r>
              <a:rPr sz="1069">
                <a:solidFill>
                  <a:srgbClr val="374051"/>
                </a:solidFill>
                <a:latin typeface="Segoe UI"/>
                <a:cs typeface="Segoe UI"/>
              </a:rPr>
              <a:t>r</a:t>
            </a:r>
            <a:r>
              <a:rPr sz="1069" spc="1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t</a:t>
            </a:r>
            <a:r>
              <a:rPr sz="1069" spc="-5">
                <a:solidFill>
                  <a:srgbClr val="374051"/>
                </a:solidFill>
                <a:latin typeface="Segoe UI"/>
                <a:cs typeface="Segoe UI"/>
              </a:rPr>
              <a:t>e</a:t>
            </a:r>
            <a:r>
              <a:rPr sz="1069">
                <a:solidFill>
                  <a:srgbClr val="374051"/>
                </a:solidFill>
                <a:latin typeface="Segoe UI"/>
                <a:cs typeface="Segoe UI"/>
              </a:rPr>
              <a:t>rfa</a:t>
            </a:r>
            <a:r>
              <a:rPr sz="1069" spc="-10">
                <a:solidFill>
                  <a:srgbClr val="374051"/>
                </a:solidFill>
                <a:latin typeface="Segoe UI"/>
                <a:cs typeface="Segoe UI"/>
              </a:rPr>
              <a:t>c</a:t>
            </a:r>
            <a:r>
              <a:rPr sz="1069">
                <a:solidFill>
                  <a:srgbClr val="374051"/>
                </a:solidFill>
                <a:latin typeface="Segoe UI"/>
                <a:cs typeface="Segoe UI"/>
              </a:rPr>
              <a:t>e.</a:t>
            </a:r>
            <a:endParaRPr sz="1069">
              <a:latin typeface="Segoe UI"/>
              <a:cs typeface="Segoe UI"/>
            </a:endParaRPr>
          </a:p>
          <a:p>
            <a:pPr>
              <a:lnSpc>
                <a:spcPct val="100000"/>
              </a:lnSpc>
              <a:spcBef>
                <a:spcPts val="37"/>
              </a:spcBef>
            </a:pPr>
            <a:endParaRPr sz="972">
              <a:latin typeface="Times New Roman"/>
              <a:cs typeface="Times New Roman"/>
            </a:endParaRPr>
          </a:p>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8:</a:t>
            </a:r>
            <a:r>
              <a:rPr sz="1069" i="1" spc="19">
                <a:solidFill>
                  <a:srgbClr val="4F80BC"/>
                </a:solidFill>
                <a:latin typeface="Times New Roman"/>
                <a:cs typeface="Times New Roman"/>
              </a:rPr>
              <a:t> </a:t>
            </a:r>
            <a:r>
              <a:rPr sz="1069" i="1" spc="-10">
                <a:solidFill>
                  <a:srgbClr val="4F80BC"/>
                </a:solidFill>
                <a:latin typeface="Segoe UI"/>
                <a:cs typeface="Segoe UI"/>
              </a:rPr>
              <a:t>D</a:t>
            </a:r>
            <a:r>
              <a:rPr sz="1069" i="1">
                <a:solidFill>
                  <a:srgbClr val="4F80BC"/>
                </a:solidFill>
                <a:latin typeface="Segoe UI"/>
                <a:cs typeface="Segoe UI"/>
              </a:rPr>
              <a:t>epl</a:t>
            </a:r>
            <a:r>
              <a:rPr sz="1069" i="1" spc="-15">
                <a:solidFill>
                  <a:srgbClr val="4F80BC"/>
                </a:solidFill>
                <a:latin typeface="Segoe UI"/>
                <a:cs typeface="Segoe UI"/>
              </a:rPr>
              <a:t>o</a:t>
            </a:r>
            <a:r>
              <a:rPr sz="1069" i="1">
                <a:solidFill>
                  <a:srgbClr val="4F80BC"/>
                </a:solidFill>
                <a:latin typeface="Segoe UI"/>
                <a:cs typeface="Segoe UI"/>
              </a:rPr>
              <a:t>y</a:t>
            </a:r>
            <a:r>
              <a:rPr sz="1069" i="1" spc="24">
                <a:solidFill>
                  <a:srgbClr val="4F80BC"/>
                </a:solidFill>
                <a:latin typeface="Times New Roman"/>
                <a:cs typeface="Times New Roman"/>
              </a:rPr>
              <a:t> </a:t>
            </a:r>
            <a:r>
              <a:rPr sz="1069" i="1" spc="-5">
                <a:solidFill>
                  <a:srgbClr val="4F80BC"/>
                </a:solidFill>
                <a:latin typeface="Segoe UI"/>
                <a:cs typeface="Segoe UI"/>
              </a:rPr>
              <a:t>Yo</a:t>
            </a:r>
            <a:r>
              <a:rPr sz="1069" i="1" spc="-10">
                <a:solidFill>
                  <a:srgbClr val="4F80BC"/>
                </a:solidFill>
                <a:latin typeface="Segoe UI"/>
                <a:cs typeface="Segoe UI"/>
              </a:rPr>
              <a:t>u</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a:solidFill>
                  <a:srgbClr val="4F80BC"/>
                </a:solidFill>
                <a:latin typeface="Segoe UI"/>
                <a:cs typeface="Segoe UI"/>
              </a:rPr>
              <a:t>A</a:t>
            </a:r>
            <a:r>
              <a:rPr sz="1069" i="1" spc="-15">
                <a:solidFill>
                  <a:srgbClr val="4F80BC"/>
                </a:solidFill>
                <a:latin typeface="Segoe UI"/>
                <a:cs typeface="Segoe UI"/>
              </a:rPr>
              <a:t>p</a:t>
            </a:r>
            <a:r>
              <a:rPr sz="1069" i="1">
                <a:solidFill>
                  <a:srgbClr val="4F80BC"/>
                </a:solidFill>
                <a:latin typeface="Segoe UI"/>
                <a:cs typeface="Segoe UI"/>
              </a:rPr>
              <a:t>pl</a:t>
            </a:r>
            <a:r>
              <a:rPr sz="1069" i="1" spc="-10">
                <a:solidFill>
                  <a:srgbClr val="4F80BC"/>
                </a:solidFill>
                <a:latin typeface="Segoe UI"/>
                <a:cs typeface="Segoe UI"/>
              </a:rPr>
              <a:t>i</a:t>
            </a:r>
            <a:r>
              <a:rPr sz="1069" i="1">
                <a:solidFill>
                  <a:srgbClr val="4F80BC"/>
                </a:solidFill>
                <a:latin typeface="Segoe UI"/>
                <a:cs typeface="Segoe UI"/>
              </a:rPr>
              <a:t>cation</a:t>
            </a:r>
            <a:r>
              <a:rPr sz="1069" i="1" spc="24">
                <a:solidFill>
                  <a:srgbClr val="4F80BC"/>
                </a:solidFill>
                <a:latin typeface="Times New Roman"/>
                <a:cs typeface="Times New Roman"/>
              </a:rPr>
              <a:t> </a:t>
            </a:r>
            <a:r>
              <a:rPr sz="1069" i="1" spc="-19">
                <a:solidFill>
                  <a:srgbClr val="4F80BC"/>
                </a:solidFill>
                <a:latin typeface="Segoe UI"/>
                <a:cs typeface="Segoe UI"/>
              </a:rPr>
              <a:t>o</a:t>
            </a:r>
            <a:r>
              <a:rPr sz="1069" i="1">
                <a:solidFill>
                  <a:srgbClr val="4F80BC"/>
                </a:solidFill>
                <a:latin typeface="Segoe UI"/>
                <a:cs typeface="Segoe UI"/>
              </a:rPr>
              <a:t>n</a:t>
            </a:r>
            <a:r>
              <a:rPr sz="1069" i="1" spc="24">
                <a:solidFill>
                  <a:srgbClr val="4F80BC"/>
                </a:solidFill>
                <a:latin typeface="Times New Roman"/>
                <a:cs typeface="Times New Roman"/>
              </a:rPr>
              <a:t> </a:t>
            </a:r>
            <a:r>
              <a:rPr sz="1069" i="1" spc="-10">
                <a:solidFill>
                  <a:srgbClr val="4F80BC"/>
                </a:solidFill>
                <a:latin typeface="Segoe UI"/>
                <a:cs typeface="Segoe UI"/>
              </a:rPr>
              <a:t>I</a:t>
            </a:r>
            <a:r>
              <a:rPr sz="1069" i="1">
                <a:solidFill>
                  <a:srgbClr val="4F80BC"/>
                </a:solidFill>
                <a:latin typeface="Segoe UI"/>
                <a:cs typeface="Segoe UI"/>
              </a:rPr>
              <a:t>BM</a:t>
            </a:r>
            <a:r>
              <a:rPr sz="1069" i="1" spc="19">
                <a:solidFill>
                  <a:srgbClr val="4F80BC"/>
                </a:solidFill>
                <a:latin typeface="Times New Roman"/>
                <a:cs typeface="Times New Roman"/>
              </a:rPr>
              <a:t> </a:t>
            </a:r>
            <a:r>
              <a:rPr sz="1069" i="1" spc="-5">
                <a:solidFill>
                  <a:srgbClr val="4F80BC"/>
                </a:solidFill>
                <a:latin typeface="Segoe UI"/>
                <a:cs typeface="Segoe UI"/>
              </a:rPr>
              <a:t>C</a:t>
            </a:r>
            <a:r>
              <a:rPr sz="1069" i="1">
                <a:solidFill>
                  <a:srgbClr val="4F80BC"/>
                </a:solidFill>
                <a:latin typeface="Segoe UI"/>
                <a:cs typeface="Segoe UI"/>
              </a:rPr>
              <a:t>l</a:t>
            </a:r>
            <a:r>
              <a:rPr sz="1069" i="1" spc="-5">
                <a:solidFill>
                  <a:srgbClr val="4F80BC"/>
                </a:solidFill>
                <a:latin typeface="Segoe UI"/>
                <a:cs typeface="Segoe UI"/>
              </a:rPr>
              <a:t>o</a:t>
            </a:r>
            <a:r>
              <a:rPr sz="1069" i="1" spc="-10">
                <a:solidFill>
                  <a:srgbClr val="4F80BC"/>
                </a:solidFill>
                <a:latin typeface="Segoe UI"/>
                <a:cs typeface="Segoe UI"/>
              </a:rPr>
              <a:t>u</a:t>
            </a:r>
            <a:r>
              <a:rPr sz="1069" i="1">
                <a:solidFill>
                  <a:srgbClr val="4F80BC"/>
                </a:solidFill>
                <a:latin typeface="Segoe UI"/>
                <a:cs typeface="Segoe UI"/>
              </a:rPr>
              <a:t>d</a:t>
            </a:r>
            <a:endParaRPr sz="1069">
              <a:latin typeface="Segoe UI"/>
              <a:cs typeface="Segoe UI"/>
            </a:endParaRPr>
          </a:p>
          <a:p>
            <a:pPr marL="234597" marR="254970" indent="-222867">
              <a:lnSpc>
                <a:spcPct val="110900"/>
              </a:lnSpc>
              <a:spcBef>
                <a:spcPts val="267"/>
              </a:spcBef>
            </a:pPr>
            <a:r>
              <a:rPr sz="1069">
                <a:solidFill>
                  <a:srgbClr val="374051"/>
                </a:solidFill>
                <a:latin typeface="Segoe UI"/>
                <a:cs typeface="Segoe UI"/>
              </a:rPr>
              <a:t>1.</a:t>
            </a:r>
            <a:r>
              <a:rPr sz="1069">
                <a:solidFill>
                  <a:srgbClr val="374051"/>
                </a:solidFill>
                <a:latin typeface="Times New Roman"/>
                <a:cs typeface="Times New Roman"/>
              </a:rPr>
              <a:t>   </a:t>
            </a:r>
            <a:r>
              <a:rPr sz="1069" spc="-136">
                <a:solidFill>
                  <a:srgbClr val="374051"/>
                </a:solidFill>
                <a:latin typeface="Times New Roman"/>
                <a:cs typeface="Times New Roman"/>
              </a:rPr>
              <a:t> </a:t>
            </a:r>
            <a:r>
              <a:rPr sz="1069" spc="5">
                <a:solidFill>
                  <a:srgbClr val="374051"/>
                </a:solidFill>
                <a:latin typeface="Segoe UI"/>
                <a:cs typeface="Segoe UI"/>
              </a:rPr>
              <a:t>D</a:t>
            </a:r>
            <a:r>
              <a:rPr sz="1069">
                <a:solidFill>
                  <a:srgbClr val="374051"/>
                </a:solidFill>
                <a:latin typeface="Segoe UI"/>
                <a:cs typeface="Segoe UI"/>
              </a:rPr>
              <a:t>ep</a:t>
            </a:r>
            <a:r>
              <a:rPr sz="1069" spc="-10">
                <a:solidFill>
                  <a:srgbClr val="374051"/>
                </a:solidFill>
                <a:latin typeface="Segoe UI"/>
                <a:cs typeface="Segoe UI"/>
              </a:rPr>
              <a:t>l</a:t>
            </a:r>
            <a:r>
              <a:rPr sz="1069" spc="-15">
                <a:solidFill>
                  <a:srgbClr val="374051"/>
                </a:solidFill>
                <a:latin typeface="Segoe UI"/>
                <a:cs typeface="Segoe UI"/>
              </a:rPr>
              <a:t>o</a:t>
            </a:r>
            <a:r>
              <a:rPr sz="1069">
                <a:solidFill>
                  <a:srgbClr val="374051"/>
                </a:solidFill>
                <a:latin typeface="Segoe UI"/>
                <a:cs typeface="Segoe UI"/>
              </a:rPr>
              <a:t>y</a:t>
            </a:r>
            <a:r>
              <a:rPr sz="1069" spc="29">
                <a:solidFill>
                  <a:srgbClr val="374051"/>
                </a:solidFill>
                <a:latin typeface="Times New Roman"/>
                <a:cs typeface="Times New Roman"/>
              </a:rPr>
              <a:t> </a:t>
            </a:r>
            <a:r>
              <a:rPr sz="1069">
                <a:solidFill>
                  <a:srgbClr val="374051"/>
                </a:solidFill>
                <a:latin typeface="Segoe UI"/>
                <a:cs typeface="Segoe UI"/>
              </a:rPr>
              <a:t>y</a:t>
            </a:r>
            <a:r>
              <a:rPr sz="1069" spc="-10">
                <a:solidFill>
                  <a:srgbClr val="374051"/>
                </a:solidFill>
                <a:latin typeface="Segoe UI"/>
                <a:cs typeface="Segoe UI"/>
              </a:rPr>
              <a:t>o</a:t>
            </a:r>
            <a:r>
              <a:rPr sz="1069">
                <a:solidFill>
                  <a:srgbClr val="374051"/>
                </a:solidFill>
                <a:latin typeface="Segoe UI"/>
                <a:cs typeface="Segoe UI"/>
              </a:rPr>
              <a:t>ur</a:t>
            </a:r>
            <a:r>
              <a:rPr sz="1069" spc="19">
                <a:solidFill>
                  <a:srgbClr val="374051"/>
                </a:solidFill>
                <a:latin typeface="Times New Roman"/>
                <a:cs typeface="Times New Roman"/>
              </a:rPr>
              <a:t> </a:t>
            </a:r>
            <a:r>
              <a:rPr sz="1069">
                <a:solidFill>
                  <a:srgbClr val="374051"/>
                </a:solidFill>
                <a:latin typeface="Segoe UI"/>
                <a:cs typeface="Segoe UI"/>
              </a:rPr>
              <a:t>app</a:t>
            </a:r>
            <a:r>
              <a:rPr sz="1069" spc="-5">
                <a:solidFill>
                  <a:srgbClr val="374051"/>
                </a:solidFill>
                <a:latin typeface="Segoe UI"/>
                <a:cs typeface="Segoe UI"/>
              </a:rPr>
              <a:t>li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r>
              <a:rPr sz="1069" spc="10">
                <a:solidFill>
                  <a:srgbClr val="374051"/>
                </a:solidFill>
                <a:latin typeface="Times New Roman"/>
                <a:cs typeface="Times New Roman"/>
              </a:rPr>
              <a:t> </a:t>
            </a:r>
            <a:r>
              <a:rPr sz="1069">
                <a:solidFill>
                  <a:srgbClr val="374051"/>
                </a:solidFill>
                <a:latin typeface="Segoe UI"/>
                <a:cs typeface="Segoe UI"/>
              </a:rPr>
              <a:t>on</a:t>
            </a:r>
            <a:r>
              <a:rPr sz="1069" spc="24">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BM</a:t>
            </a:r>
            <a:r>
              <a:rPr sz="1069" spc="29">
                <a:solidFill>
                  <a:srgbClr val="374051"/>
                </a:solidFill>
                <a:latin typeface="Times New Roman"/>
                <a:cs typeface="Times New Roman"/>
              </a:rPr>
              <a:t> </a:t>
            </a:r>
            <a:r>
              <a:rPr sz="1069" spc="-5">
                <a:solidFill>
                  <a:srgbClr val="374051"/>
                </a:solidFill>
                <a:latin typeface="Segoe UI"/>
                <a:cs typeface="Segoe UI"/>
              </a:rPr>
              <a:t>C</a:t>
            </a:r>
            <a:r>
              <a:rPr sz="1069" spc="-10">
                <a:solidFill>
                  <a:srgbClr val="374051"/>
                </a:solidFill>
                <a:latin typeface="Segoe UI"/>
                <a:cs typeface="Segoe UI"/>
              </a:rPr>
              <a:t>l</a:t>
            </a:r>
            <a:r>
              <a:rPr sz="1069">
                <a:solidFill>
                  <a:srgbClr val="374051"/>
                </a:solidFill>
                <a:latin typeface="Segoe UI"/>
                <a:cs typeface="Segoe UI"/>
              </a:rPr>
              <a:t>ou</a:t>
            </a:r>
            <a:r>
              <a:rPr sz="1069" spc="-15">
                <a:solidFill>
                  <a:srgbClr val="374051"/>
                </a:solidFill>
                <a:latin typeface="Segoe UI"/>
                <a:cs typeface="Segoe UI"/>
              </a:rPr>
              <a:t>d</a:t>
            </a:r>
            <a:r>
              <a:rPr sz="1069">
                <a:solidFill>
                  <a:srgbClr val="374051"/>
                </a:solidFill>
                <a:latin typeface="Segoe UI"/>
                <a:cs typeface="Segoe UI"/>
              </a:rPr>
              <a:t>.</a:t>
            </a:r>
            <a:r>
              <a:rPr sz="1069" spc="24">
                <a:solidFill>
                  <a:srgbClr val="374051"/>
                </a:solidFill>
                <a:latin typeface="Times New Roman"/>
                <a:cs typeface="Times New Roman"/>
              </a:rPr>
              <a:t> </a:t>
            </a:r>
            <a:r>
              <a:rPr sz="1069">
                <a:solidFill>
                  <a:srgbClr val="374051"/>
                </a:solidFill>
                <a:latin typeface="Segoe UI"/>
                <a:cs typeface="Segoe UI"/>
              </a:rPr>
              <a:t>You</a:t>
            </a:r>
            <a:r>
              <a:rPr sz="1069" spc="24">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an</a:t>
            </a:r>
            <a:r>
              <a:rPr sz="1069" spc="24">
                <a:solidFill>
                  <a:srgbClr val="374051"/>
                </a:solidFill>
                <a:latin typeface="Times New Roman"/>
                <a:cs typeface="Times New Roman"/>
              </a:rPr>
              <a:t> </a:t>
            </a:r>
            <a:r>
              <a:rPr sz="1069" spc="-15">
                <a:solidFill>
                  <a:srgbClr val="374051"/>
                </a:solidFill>
                <a:latin typeface="Segoe UI"/>
                <a:cs typeface="Segoe UI"/>
              </a:rPr>
              <a:t>u</a:t>
            </a:r>
            <a:r>
              <a:rPr sz="1069" spc="-5">
                <a:solidFill>
                  <a:srgbClr val="374051"/>
                </a:solidFill>
                <a:latin typeface="Segoe UI"/>
                <a:cs typeface="Segoe UI"/>
              </a:rPr>
              <a:t>s</a:t>
            </a:r>
            <a:r>
              <a:rPr sz="1069">
                <a:solidFill>
                  <a:srgbClr val="374051"/>
                </a:solidFill>
                <a:latin typeface="Segoe UI"/>
                <a:cs typeface="Segoe UI"/>
              </a:rPr>
              <a:t>e</a:t>
            </a:r>
            <a:r>
              <a:rPr sz="1069" spc="19">
                <a:solidFill>
                  <a:srgbClr val="374051"/>
                </a:solidFill>
                <a:latin typeface="Times New Roman"/>
                <a:cs typeface="Times New Roman"/>
              </a:rPr>
              <a:t> </a:t>
            </a:r>
            <a:r>
              <a:rPr sz="1069" spc="-5">
                <a:solidFill>
                  <a:srgbClr val="374051"/>
                </a:solidFill>
                <a:latin typeface="Segoe UI"/>
                <a:cs typeface="Segoe UI"/>
              </a:rPr>
              <a:t>servi</a:t>
            </a:r>
            <a:r>
              <a:rPr sz="1069" spc="-10">
                <a:solidFill>
                  <a:srgbClr val="374051"/>
                </a:solidFill>
                <a:latin typeface="Segoe UI"/>
                <a:cs typeface="Segoe UI"/>
              </a:rPr>
              <a:t>c</a:t>
            </a:r>
            <a:r>
              <a:rPr sz="1069">
                <a:solidFill>
                  <a:srgbClr val="374051"/>
                </a:solidFill>
                <a:latin typeface="Segoe UI"/>
                <a:cs typeface="Segoe UI"/>
              </a:rPr>
              <a:t>es</a:t>
            </a:r>
            <a:r>
              <a:rPr sz="1069" spc="19">
                <a:solidFill>
                  <a:srgbClr val="374051"/>
                </a:solidFill>
                <a:latin typeface="Times New Roman"/>
                <a:cs typeface="Times New Roman"/>
              </a:rPr>
              <a:t> </a:t>
            </a:r>
            <a:r>
              <a:rPr sz="1069" spc="-5">
                <a:solidFill>
                  <a:srgbClr val="374051"/>
                </a:solidFill>
                <a:latin typeface="Segoe UI"/>
                <a:cs typeface="Segoe UI"/>
              </a:rPr>
              <a:t>l</a:t>
            </a:r>
            <a:r>
              <a:rPr sz="1069" spc="-10">
                <a:solidFill>
                  <a:srgbClr val="374051"/>
                </a:solidFill>
                <a:latin typeface="Segoe UI"/>
                <a:cs typeface="Segoe UI"/>
              </a:rPr>
              <a:t>i</a:t>
            </a:r>
            <a:r>
              <a:rPr sz="1069" spc="-5">
                <a:solidFill>
                  <a:srgbClr val="374051"/>
                </a:solidFill>
                <a:latin typeface="Segoe UI"/>
                <a:cs typeface="Segoe UI"/>
              </a:rPr>
              <a:t>k</a:t>
            </a:r>
            <a:r>
              <a:rPr sz="1069">
                <a:solidFill>
                  <a:srgbClr val="374051"/>
                </a:solidFill>
                <a:latin typeface="Segoe UI"/>
                <a:cs typeface="Segoe UI"/>
              </a:rPr>
              <a:t>e</a:t>
            </a:r>
            <a:r>
              <a:rPr sz="1069" spc="24">
                <a:solidFill>
                  <a:srgbClr val="374051"/>
                </a:solidFill>
                <a:latin typeface="Times New Roman"/>
                <a:cs typeface="Times New Roman"/>
              </a:rPr>
              <a:t> </a:t>
            </a:r>
            <a:r>
              <a:rPr sz="1069" spc="-10">
                <a:solidFill>
                  <a:srgbClr val="374051"/>
                </a:solidFill>
                <a:latin typeface="Segoe UI"/>
                <a:cs typeface="Segoe UI"/>
              </a:rPr>
              <a:t>I</a:t>
            </a:r>
            <a:r>
              <a:rPr sz="1069">
                <a:solidFill>
                  <a:srgbClr val="374051"/>
                </a:solidFill>
                <a:latin typeface="Segoe UI"/>
                <a:cs typeface="Segoe UI"/>
              </a:rPr>
              <a:t>BM</a:t>
            </a:r>
            <a:r>
              <a:rPr sz="1069" spc="29">
                <a:solidFill>
                  <a:srgbClr val="374051"/>
                </a:solidFill>
                <a:latin typeface="Times New Roman"/>
                <a:cs typeface="Times New Roman"/>
              </a:rPr>
              <a:t> </a:t>
            </a:r>
            <a:r>
              <a:rPr sz="1069" spc="-5">
                <a:solidFill>
                  <a:srgbClr val="374051"/>
                </a:solidFill>
                <a:latin typeface="Segoe UI"/>
                <a:cs typeface="Segoe UI"/>
              </a:rPr>
              <a:t>C</a:t>
            </a:r>
            <a:r>
              <a:rPr sz="1069" spc="-10">
                <a:solidFill>
                  <a:srgbClr val="374051"/>
                </a:solidFill>
                <a:latin typeface="Segoe UI"/>
                <a:cs typeface="Segoe UI"/>
              </a:rPr>
              <a:t>l</a:t>
            </a:r>
            <a:r>
              <a:rPr sz="1069">
                <a:solidFill>
                  <a:srgbClr val="374051"/>
                </a:solidFill>
                <a:latin typeface="Segoe UI"/>
                <a:cs typeface="Segoe UI"/>
              </a:rPr>
              <a:t>o</a:t>
            </a:r>
            <a:r>
              <a:rPr sz="1069" spc="-15">
                <a:solidFill>
                  <a:srgbClr val="374051"/>
                </a:solidFill>
                <a:latin typeface="Segoe UI"/>
                <a:cs typeface="Segoe UI"/>
              </a:rPr>
              <a:t>u</a:t>
            </a:r>
            <a:r>
              <a:rPr sz="1069">
                <a:solidFill>
                  <a:srgbClr val="374051"/>
                </a:solidFill>
                <a:latin typeface="Segoe UI"/>
                <a:cs typeface="Segoe UI"/>
              </a:rPr>
              <a:t>d</a:t>
            </a:r>
            <a:r>
              <a:rPr sz="1069" spc="19">
                <a:solidFill>
                  <a:srgbClr val="374051"/>
                </a:solidFill>
                <a:latin typeface="Times New Roman"/>
                <a:cs typeface="Times New Roman"/>
              </a:rPr>
              <a:t> </a:t>
            </a:r>
            <a:r>
              <a:rPr sz="1069" spc="-5">
                <a:solidFill>
                  <a:srgbClr val="374051"/>
                </a:solidFill>
                <a:latin typeface="Segoe UI"/>
                <a:cs typeface="Segoe UI"/>
              </a:rPr>
              <a:t>Foundr</a:t>
            </a:r>
            <a:r>
              <a:rPr sz="1069">
                <a:solidFill>
                  <a:srgbClr val="374051"/>
                </a:solidFill>
                <a:latin typeface="Segoe UI"/>
                <a:cs typeface="Segoe UI"/>
              </a:rPr>
              <a:t>y</a:t>
            </a:r>
            <a:r>
              <a:rPr sz="1069" spc="15">
                <a:solidFill>
                  <a:srgbClr val="374051"/>
                </a:solidFill>
                <a:latin typeface="Times New Roman"/>
                <a:cs typeface="Times New Roman"/>
              </a:rPr>
              <a:t> </a:t>
            </a:r>
            <a:r>
              <a:rPr sz="1069">
                <a:solidFill>
                  <a:srgbClr val="374051"/>
                </a:solidFill>
                <a:latin typeface="Segoe UI"/>
                <a:cs typeface="Segoe UI"/>
              </a:rPr>
              <a:t>or</a:t>
            </a:r>
            <a:r>
              <a:rPr sz="1069">
                <a:solidFill>
                  <a:srgbClr val="374051"/>
                </a:solidFill>
                <a:latin typeface="Times New Roman"/>
                <a:cs typeface="Times New Roman"/>
              </a:rPr>
              <a:t> </a:t>
            </a:r>
            <a:r>
              <a:rPr sz="1069" spc="-5">
                <a:solidFill>
                  <a:srgbClr val="374051"/>
                </a:solidFill>
                <a:latin typeface="Segoe UI"/>
                <a:cs typeface="Segoe UI"/>
              </a:rPr>
              <a:t>K</a:t>
            </a:r>
            <a:r>
              <a:rPr sz="1069">
                <a:solidFill>
                  <a:srgbClr val="374051"/>
                </a:solidFill>
                <a:latin typeface="Segoe UI"/>
                <a:cs typeface="Segoe UI"/>
              </a:rPr>
              <a:t>ub</a:t>
            </a:r>
            <a:r>
              <a:rPr sz="1069" spc="-5">
                <a:solidFill>
                  <a:srgbClr val="374051"/>
                </a:solidFill>
                <a:latin typeface="Segoe UI"/>
                <a:cs typeface="Segoe UI"/>
              </a:rPr>
              <a:t>e</a:t>
            </a:r>
            <a:r>
              <a:rPr sz="1069">
                <a:solidFill>
                  <a:srgbClr val="374051"/>
                </a:solidFill>
                <a:latin typeface="Segoe UI"/>
                <a:cs typeface="Segoe UI"/>
              </a:rPr>
              <a:t>rne</a:t>
            </a:r>
            <a:r>
              <a:rPr sz="1069" spc="-5">
                <a:solidFill>
                  <a:srgbClr val="374051"/>
                </a:solidFill>
                <a:latin typeface="Segoe UI"/>
                <a:cs typeface="Segoe UI"/>
              </a:rPr>
              <a:t>t</a:t>
            </a:r>
            <a:r>
              <a:rPr sz="1069">
                <a:solidFill>
                  <a:srgbClr val="374051"/>
                </a:solidFill>
                <a:latin typeface="Segoe UI"/>
                <a:cs typeface="Segoe UI"/>
              </a:rPr>
              <a:t>es</a:t>
            </a:r>
            <a:r>
              <a:rPr sz="1069" spc="19">
                <a:solidFill>
                  <a:srgbClr val="374051"/>
                </a:solidFill>
                <a:latin typeface="Times New Roman"/>
                <a:cs typeface="Times New Roman"/>
              </a:rPr>
              <a:t> </a:t>
            </a:r>
            <a:r>
              <a:rPr sz="1069">
                <a:solidFill>
                  <a:srgbClr val="374051"/>
                </a:solidFill>
                <a:latin typeface="Segoe UI"/>
                <a:cs typeface="Segoe UI"/>
              </a:rPr>
              <a:t>to</a:t>
            </a:r>
            <a:r>
              <a:rPr sz="1069" spc="19">
                <a:solidFill>
                  <a:srgbClr val="374051"/>
                </a:solidFill>
                <a:latin typeface="Times New Roman"/>
                <a:cs typeface="Times New Roman"/>
              </a:rPr>
              <a:t> </a:t>
            </a:r>
            <a:r>
              <a:rPr sz="1069">
                <a:solidFill>
                  <a:srgbClr val="374051"/>
                </a:solidFill>
                <a:latin typeface="Segoe UI"/>
                <a:cs typeface="Segoe UI"/>
              </a:rPr>
              <a:t>host</a:t>
            </a:r>
            <a:r>
              <a:rPr sz="1069" spc="19">
                <a:solidFill>
                  <a:srgbClr val="374051"/>
                </a:solidFill>
                <a:latin typeface="Times New Roman"/>
                <a:cs typeface="Times New Roman"/>
              </a:rPr>
              <a:t> </a:t>
            </a:r>
            <a:r>
              <a:rPr sz="1069" spc="-10">
                <a:solidFill>
                  <a:srgbClr val="374051"/>
                </a:solidFill>
                <a:latin typeface="Segoe UI"/>
                <a:cs typeface="Segoe UI"/>
              </a:rPr>
              <a:t>y</a:t>
            </a:r>
            <a:r>
              <a:rPr sz="1069">
                <a:solidFill>
                  <a:srgbClr val="374051"/>
                </a:solidFill>
                <a:latin typeface="Segoe UI"/>
                <a:cs typeface="Segoe UI"/>
              </a:rPr>
              <a:t>our</a:t>
            </a:r>
            <a:r>
              <a:rPr sz="1069" spc="10">
                <a:solidFill>
                  <a:srgbClr val="374051"/>
                </a:solidFill>
                <a:latin typeface="Times New Roman"/>
                <a:cs typeface="Times New Roman"/>
              </a:rPr>
              <a:t> </a:t>
            </a:r>
            <a:r>
              <a:rPr sz="1069">
                <a:solidFill>
                  <a:srgbClr val="374051"/>
                </a:solidFill>
                <a:latin typeface="Segoe UI"/>
                <a:cs typeface="Segoe UI"/>
              </a:rPr>
              <a:t>app</a:t>
            </a:r>
            <a:r>
              <a:rPr sz="1069" spc="-5">
                <a:solidFill>
                  <a:srgbClr val="374051"/>
                </a:solidFill>
                <a:latin typeface="Segoe UI"/>
                <a:cs typeface="Segoe UI"/>
              </a:rPr>
              <a:t>li</a:t>
            </a:r>
            <a:r>
              <a:rPr sz="1069" spc="-10">
                <a:solidFill>
                  <a:srgbClr val="374051"/>
                </a:solidFill>
                <a:latin typeface="Segoe UI"/>
                <a:cs typeface="Segoe UI"/>
              </a:rPr>
              <a:t>c</a:t>
            </a:r>
            <a:r>
              <a:rPr sz="1069">
                <a:solidFill>
                  <a:srgbClr val="374051"/>
                </a:solidFill>
                <a:latin typeface="Segoe UI"/>
                <a:cs typeface="Segoe UI"/>
              </a:rPr>
              <a:t>at</a:t>
            </a:r>
            <a:r>
              <a:rPr sz="1069" spc="-5">
                <a:solidFill>
                  <a:srgbClr val="374051"/>
                </a:solidFill>
                <a:latin typeface="Segoe UI"/>
                <a:cs typeface="Segoe UI"/>
              </a:rPr>
              <a:t>i</a:t>
            </a:r>
            <a:r>
              <a:rPr sz="1069">
                <a:solidFill>
                  <a:srgbClr val="374051"/>
                </a:solidFill>
                <a:latin typeface="Segoe UI"/>
                <a:cs typeface="Segoe UI"/>
              </a:rPr>
              <a:t>on.</a:t>
            </a:r>
            <a:endParaRPr sz="1069">
              <a:latin typeface="Segoe UI"/>
              <a:cs typeface="Segoe UI"/>
            </a:endParaRPr>
          </a:p>
        </p:txBody>
      </p:sp>
      <p:sp>
        <p:nvSpPr>
          <p:cNvPr id="76" name="object 76"/>
          <p:cNvSpPr/>
          <p:nvPr/>
        </p:nvSpPr>
        <p:spPr>
          <a:xfrm>
            <a:off x="585257" y="8835782"/>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p:nvPr/>
        </p:nvSpPr>
        <p:spPr>
          <a:xfrm>
            <a:off x="871521" y="1349111"/>
            <a:ext cx="5815542" cy="208051"/>
          </a:xfrm>
          <a:custGeom>
            <a:rect l="l" t="t" r="r" b="b"/>
            <a:pathLst>
              <a:path w="5981700" h="213994">
                <a:moveTo>
                  <a:pt x="0" y="213657"/>
                </a:moveTo>
                <a:lnTo>
                  <a:pt x="5981425" y="213657"/>
                </a:lnTo>
                <a:lnTo>
                  <a:pt x="5981425" y="0"/>
                </a:lnTo>
                <a:lnTo>
                  <a:pt x="0" y="0"/>
                </a:lnTo>
                <a:lnTo>
                  <a:pt x="0" y="21365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3" name="object 3"/>
          <p:cNvSpPr/>
          <p:nvPr/>
        </p:nvSpPr>
        <p:spPr>
          <a:xfrm>
            <a:off x="868558" y="1347682"/>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 name="object 4"/>
          <p:cNvSpPr/>
          <p:nvPr/>
        </p:nvSpPr>
        <p:spPr>
          <a:xfrm>
            <a:off x="868558" y="1558316"/>
            <a:ext cx="5821715" cy="0"/>
          </a:xfrm>
          <a:custGeom>
            <a:rect l="l" t="t" r="r" b="b"/>
            <a:pathLst>
              <a:path w="5988050">
                <a:moveTo>
                  <a:pt x="0" y="0"/>
                </a:moveTo>
                <a:lnTo>
                  <a:pt x="5987484"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 name="object 5"/>
          <p:cNvSpPr/>
          <p:nvPr/>
        </p:nvSpPr>
        <p:spPr>
          <a:xfrm flipH="1">
            <a:off x="870040" y="1349111"/>
            <a:ext cx="0" cy="208051"/>
          </a:xfrm>
          <a:custGeom>
            <a:rect l="l" t="t" r="r" b="b"/>
            <a:pathLst>
              <a:path h="213994">
                <a:moveTo>
                  <a:pt x="0" y="0"/>
                </a:moveTo>
                <a:lnTo>
                  <a:pt x="0" y="213657"/>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 name="object 6"/>
          <p:cNvSpPr/>
          <p:nvPr/>
        </p:nvSpPr>
        <p:spPr>
          <a:xfrm flipH="1">
            <a:off x="6688242" y="1349111"/>
            <a:ext cx="0" cy="937154"/>
          </a:xfrm>
          <a:custGeom>
            <a:rect l="l" t="t" r="r" b="b"/>
            <a:pathLst>
              <a:path h="963930">
                <a:moveTo>
                  <a:pt x="0" y="0"/>
                </a:moveTo>
                <a:lnTo>
                  <a:pt x="0" y="963465"/>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 name="object 7"/>
          <p:cNvSpPr/>
          <p:nvPr/>
        </p:nvSpPr>
        <p:spPr>
          <a:xfrm>
            <a:off x="588221" y="1562761"/>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8" name="object 8"/>
          <p:cNvSpPr/>
          <p:nvPr/>
        </p:nvSpPr>
        <p:spPr>
          <a:xfrm>
            <a:off x="585257" y="1561278"/>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9" name="object 9"/>
          <p:cNvSpPr/>
          <p:nvPr/>
        </p:nvSpPr>
        <p:spPr>
          <a:xfrm flipH="1">
            <a:off x="586740" y="1562761"/>
            <a:ext cx="0" cy="723547"/>
          </a:xfrm>
          <a:custGeom>
            <a:rect l="l" t="t" r="r" b="b"/>
            <a:pathLst>
              <a:path h="744219">
                <a:moveTo>
                  <a:pt x="0" y="0"/>
                </a:moveTo>
                <a:lnTo>
                  <a:pt x="0" y="743711"/>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0" name="object 10"/>
          <p:cNvSpPr/>
          <p:nvPr/>
        </p:nvSpPr>
        <p:spPr>
          <a:xfrm>
            <a:off x="588221" y="1743524"/>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1" name="object 11"/>
          <p:cNvSpPr/>
          <p:nvPr/>
        </p:nvSpPr>
        <p:spPr>
          <a:xfrm>
            <a:off x="588221" y="1924287"/>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2" name="object 12"/>
          <p:cNvSpPr/>
          <p:nvPr/>
        </p:nvSpPr>
        <p:spPr>
          <a:xfrm>
            <a:off x="588221" y="2105051"/>
            <a:ext cx="6098911" cy="180887"/>
          </a:xfrm>
          <a:custGeom>
            <a:rect l="l" t="t" r="r" b="b"/>
            <a:pathLst>
              <a:path w="6273165" h="186055">
                <a:moveTo>
                  <a:pt x="0" y="185927"/>
                </a:moveTo>
                <a:lnTo>
                  <a:pt x="6272783" y="185927"/>
                </a:lnTo>
                <a:lnTo>
                  <a:pt x="6272783" y="0"/>
                </a:lnTo>
                <a:lnTo>
                  <a:pt x="0" y="0"/>
                </a:lnTo>
                <a:lnTo>
                  <a:pt x="0" y="185927"/>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3" name="object 13"/>
          <p:cNvSpPr txBox="1"/>
          <p:nvPr/>
        </p:nvSpPr>
        <p:spPr>
          <a:xfrm>
            <a:off x="654402" y="1371667"/>
            <a:ext cx="6012480" cy="916781"/>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234597">
              <a:lnSpc>
                <a:spcPct val="100000"/>
              </a:lnSpc>
            </a:pPr>
            <a:r>
              <a:rPr sz="1069" i="1">
                <a:solidFill>
                  <a:srgbClr val="4F80BC"/>
                </a:solidFill>
                <a:latin typeface="Segoe UI"/>
                <a:cs typeface="Segoe UI"/>
              </a:rPr>
              <a:t>S</a:t>
            </a:r>
            <a:r>
              <a:rPr sz="1069" i="1" spc="5">
                <a:solidFill>
                  <a:srgbClr val="4F80BC"/>
                </a:solidFill>
                <a:latin typeface="Segoe UI"/>
                <a:cs typeface="Segoe UI"/>
              </a:rPr>
              <a:t>t</a:t>
            </a:r>
            <a:r>
              <a:rPr sz="1069" i="1">
                <a:solidFill>
                  <a:srgbClr val="4F80BC"/>
                </a:solidFill>
                <a:latin typeface="Segoe UI"/>
                <a:cs typeface="Segoe UI"/>
              </a:rPr>
              <a:t>ep</a:t>
            </a:r>
            <a:r>
              <a:rPr sz="1069" i="1" spc="15">
                <a:solidFill>
                  <a:srgbClr val="4F80BC"/>
                </a:solidFill>
                <a:latin typeface="Times New Roman"/>
                <a:cs typeface="Times New Roman"/>
              </a:rPr>
              <a:t> </a:t>
            </a:r>
            <a:r>
              <a:rPr sz="1069" i="1">
                <a:solidFill>
                  <a:srgbClr val="4F80BC"/>
                </a:solidFill>
                <a:latin typeface="Segoe UI"/>
                <a:cs typeface="Segoe UI"/>
              </a:rPr>
              <a:t>9:</a:t>
            </a:r>
            <a:r>
              <a:rPr sz="1069" i="1" spc="19">
                <a:solidFill>
                  <a:srgbClr val="4F80BC"/>
                </a:solidFill>
                <a:latin typeface="Times New Roman"/>
                <a:cs typeface="Times New Roman"/>
              </a:rPr>
              <a:t> </a:t>
            </a:r>
            <a:r>
              <a:rPr sz="1069" i="1">
                <a:solidFill>
                  <a:srgbClr val="4F80BC"/>
                </a:solidFill>
                <a:latin typeface="Segoe UI"/>
                <a:cs typeface="Segoe UI"/>
              </a:rPr>
              <a:t>M</a:t>
            </a:r>
            <a:r>
              <a:rPr sz="1069" i="1" spc="-10">
                <a:solidFill>
                  <a:srgbClr val="4F80BC"/>
                </a:solidFill>
                <a:latin typeface="Segoe UI"/>
                <a:cs typeface="Segoe UI"/>
              </a:rPr>
              <a:t>o</a:t>
            </a:r>
            <a:r>
              <a:rPr sz="1069" i="1">
                <a:solidFill>
                  <a:srgbClr val="4F80BC"/>
                </a:solidFill>
                <a:latin typeface="Segoe UI"/>
                <a:cs typeface="Segoe UI"/>
              </a:rPr>
              <a:t>n</a:t>
            </a:r>
            <a:r>
              <a:rPr sz="1069" i="1" spc="-10">
                <a:solidFill>
                  <a:srgbClr val="4F80BC"/>
                </a:solidFill>
                <a:latin typeface="Segoe UI"/>
                <a:cs typeface="Segoe UI"/>
              </a:rPr>
              <a:t>i</a:t>
            </a:r>
            <a:r>
              <a:rPr sz="1069" i="1">
                <a:solidFill>
                  <a:srgbClr val="4F80BC"/>
                </a:solidFill>
                <a:latin typeface="Segoe UI"/>
                <a:cs typeface="Segoe UI"/>
              </a:rPr>
              <a:t>t</a:t>
            </a:r>
            <a:r>
              <a:rPr sz="1069" i="1" spc="-5">
                <a:solidFill>
                  <a:srgbClr val="4F80BC"/>
                </a:solidFill>
                <a:latin typeface="Segoe UI"/>
                <a:cs typeface="Segoe UI"/>
              </a:rPr>
              <a:t>o</a:t>
            </a:r>
            <a:r>
              <a:rPr sz="1069" i="1">
                <a:solidFill>
                  <a:srgbClr val="4F80BC"/>
                </a:solidFill>
                <a:latin typeface="Segoe UI"/>
                <a:cs typeface="Segoe UI"/>
              </a:rPr>
              <a:t>r</a:t>
            </a:r>
            <a:r>
              <a:rPr sz="1069" i="1" spc="24">
                <a:solidFill>
                  <a:srgbClr val="4F80BC"/>
                </a:solidFill>
                <a:latin typeface="Times New Roman"/>
                <a:cs typeface="Times New Roman"/>
              </a:rPr>
              <a:t> </a:t>
            </a:r>
            <a:r>
              <a:rPr sz="1069" i="1" spc="-15">
                <a:solidFill>
                  <a:srgbClr val="4F80BC"/>
                </a:solidFill>
                <a:latin typeface="Segoe UI"/>
                <a:cs typeface="Segoe UI"/>
              </a:rPr>
              <a:t>a</a:t>
            </a:r>
            <a:r>
              <a:rPr sz="1069" i="1">
                <a:solidFill>
                  <a:srgbClr val="4F80BC"/>
                </a:solidFill>
                <a:latin typeface="Segoe UI"/>
                <a:cs typeface="Segoe UI"/>
              </a:rPr>
              <a:t>nd</a:t>
            </a:r>
            <a:r>
              <a:rPr sz="1069" i="1" spc="24">
                <a:solidFill>
                  <a:srgbClr val="4F80BC"/>
                </a:solidFill>
                <a:latin typeface="Times New Roman"/>
                <a:cs typeface="Times New Roman"/>
              </a:rPr>
              <a:t> </a:t>
            </a:r>
            <a:r>
              <a:rPr sz="1069" i="1" spc="-10">
                <a:solidFill>
                  <a:srgbClr val="4F80BC"/>
                </a:solidFill>
                <a:latin typeface="Segoe UI"/>
                <a:cs typeface="Segoe UI"/>
              </a:rPr>
              <a:t>I</a:t>
            </a:r>
            <a:r>
              <a:rPr sz="1069" i="1">
                <a:solidFill>
                  <a:srgbClr val="4F80BC"/>
                </a:solidFill>
                <a:latin typeface="Segoe UI"/>
                <a:cs typeface="Segoe UI"/>
              </a:rPr>
              <a:t>m</a:t>
            </a:r>
            <a:r>
              <a:rPr sz="1069" i="1" spc="-10">
                <a:solidFill>
                  <a:srgbClr val="4F80BC"/>
                </a:solidFill>
                <a:latin typeface="Segoe UI"/>
                <a:cs typeface="Segoe UI"/>
              </a:rPr>
              <a:t>pr</a:t>
            </a:r>
            <a:r>
              <a:rPr sz="1069" i="1" spc="-5">
                <a:solidFill>
                  <a:srgbClr val="4F80BC"/>
                </a:solidFill>
                <a:latin typeface="Segoe UI"/>
                <a:cs typeface="Segoe UI"/>
              </a:rPr>
              <a:t>ove</a:t>
            </a:r>
            <a:endParaRPr sz="1069">
              <a:latin typeface="Segoe UI"/>
              <a:cs typeface="Segoe UI"/>
            </a:endParaRPr>
          </a:p>
          <a:p>
            <a:pPr marL="234597" marR="467342" indent="-222250">
              <a:lnSpc>
                <a:spcPct val="110000"/>
              </a:lnSpc>
              <a:spcBef>
                <a:spcPts val="267"/>
              </a:spcBef>
              <a:buClr>
                <a:srgbClr val="374051"/>
              </a:buClr>
              <a:buFont typeface="Segoe UI"/>
              <a:buAutoNum type="arabicPeriod"/>
              <a:tabLst>
                <a:tab pos="235215"/>
              </a:tabLst>
            </a:pPr>
            <a:r>
              <a:rPr sz="1069">
                <a:solidFill>
                  <a:srgbClr val="374051"/>
                </a:solidFill>
                <a:latin typeface="Segoe UI"/>
                <a:cs typeface="Segoe UI"/>
              </a:rPr>
              <a:t>Moni</a:t>
            </a:r>
            <a:r>
              <a:rPr sz="1069" spc="-10">
                <a:solidFill>
                  <a:srgbClr val="374051"/>
                </a:solidFill>
                <a:latin typeface="Segoe UI"/>
                <a:cs typeface="Segoe UI"/>
              </a:rPr>
              <a:t>t</a:t>
            </a:r>
            <a:r>
              <a:rPr sz="1069">
                <a:solidFill>
                  <a:srgbClr val="374051"/>
                </a:solidFill>
                <a:latin typeface="Segoe UI"/>
                <a:cs typeface="Segoe UI"/>
              </a:rPr>
              <a:t>or</a:t>
            </a:r>
            <a:r>
              <a:rPr sz="1069" spc="10">
                <a:solidFill>
                  <a:srgbClr val="374051"/>
                </a:solidFill>
                <a:latin typeface="Times New Roman"/>
                <a:cs typeface="Times New Roman"/>
              </a:rPr>
              <a:t> </a:t>
            </a:r>
            <a:r>
              <a:rPr sz="1069">
                <a:solidFill>
                  <a:srgbClr val="374051"/>
                </a:solidFill>
                <a:latin typeface="Segoe UI"/>
                <a:cs typeface="Segoe UI"/>
              </a:rPr>
              <a:t>your</a:t>
            </a:r>
            <a:r>
              <a:rPr sz="1069" spc="24">
                <a:solidFill>
                  <a:srgbClr val="374051"/>
                </a:solidFill>
                <a:latin typeface="Times New Roman"/>
                <a:cs typeface="Times New Roman"/>
              </a:rPr>
              <a:t> </a:t>
            </a:r>
            <a:r>
              <a:rPr sz="1069" spc="-5">
                <a:solidFill>
                  <a:srgbClr val="374051"/>
                </a:solidFill>
                <a:latin typeface="Segoe UI"/>
                <a:cs typeface="Segoe UI"/>
              </a:rPr>
              <a:t>d</a:t>
            </a:r>
            <a:r>
              <a:rPr sz="1069">
                <a:solidFill>
                  <a:srgbClr val="374051"/>
                </a:solidFill>
                <a:latin typeface="Segoe UI"/>
                <a:cs typeface="Segoe UI"/>
              </a:rPr>
              <a:t>ep</a:t>
            </a:r>
            <a:r>
              <a:rPr sz="1069" spc="-10">
                <a:solidFill>
                  <a:srgbClr val="374051"/>
                </a:solidFill>
                <a:latin typeface="Segoe UI"/>
                <a:cs typeface="Segoe UI"/>
              </a:rPr>
              <a:t>l</a:t>
            </a:r>
            <a:r>
              <a:rPr sz="1069" spc="-15">
                <a:solidFill>
                  <a:srgbClr val="374051"/>
                </a:solidFill>
                <a:latin typeface="Segoe UI"/>
                <a:cs typeface="Segoe UI"/>
              </a:rPr>
              <a:t>o</a:t>
            </a:r>
            <a:r>
              <a:rPr sz="1069">
                <a:solidFill>
                  <a:srgbClr val="374051"/>
                </a:solidFill>
                <a:latin typeface="Segoe UI"/>
                <a:cs typeface="Segoe UI"/>
              </a:rPr>
              <a:t>yed</a:t>
            </a:r>
            <a:r>
              <a:rPr sz="1069" spc="19">
                <a:solidFill>
                  <a:srgbClr val="374051"/>
                </a:solidFill>
                <a:latin typeface="Times New Roman"/>
                <a:cs typeface="Times New Roman"/>
              </a:rPr>
              <a:t> </a:t>
            </a:r>
            <a:r>
              <a:rPr sz="1069" spc="-24">
                <a:solidFill>
                  <a:srgbClr val="374051"/>
                </a:solidFill>
                <a:latin typeface="Segoe UI"/>
                <a:cs typeface="Segoe UI"/>
              </a:rPr>
              <a:t>c</a:t>
            </a:r>
            <a:r>
              <a:rPr sz="1069">
                <a:solidFill>
                  <a:srgbClr val="374051"/>
                </a:solidFill>
                <a:latin typeface="Segoe UI"/>
                <a:cs typeface="Segoe UI"/>
              </a:rPr>
              <a:t>hatbo</a:t>
            </a:r>
            <a:r>
              <a:rPr sz="1069" spc="-5">
                <a:solidFill>
                  <a:srgbClr val="374051"/>
                </a:solidFill>
                <a:latin typeface="Segoe UI"/>
                <a:cs typeface="Segoe UI"/>
              </a:rPr>
              <a:t>t</a:t>
            </a:r>
            <a:r>
              <a:rPr sz="1069">
                <a:solidFill>
                  <a:srgbClr val="374051"/>
                </a:solidFill>
                <a:latin typeface="Segoe UI"/>
                <a:cs typeface="Segoe UI"/>
              </a:rPr>
              <a:t>'s</a:t>
            </a:r>
            <a:r>
              <a:rPr sz="1069" spc="19">
                <a:solidFill>
                  <a:srgbClr val="374051"/>
                </a:solidFill>
                <a:latin typeface="Times New Roman"/>
                <a:cs typeface="Times New Roman"/>
              </a:rPr>
              <a:t> </a:t>
            </a:r>
            <a:r>
              <a:rPr sz="1069">
                <a:solidFill>
                  <a:srgbClr val="374051"/>
                </a:solidFill>
                <a:latin typeface="Segoe UI"/>
                <a:cs typeface="Segoe UI"/>
              </a:rPr>
              <a:t>per</a:t>
            </a:r>
            <a:r>
              <a:rPr sz="1069" spc="-15">
                <a:solidFill>
                  <a:srgbClr val="374051"/>
                </a:solidFill>
                <a:latin typeface="Segoe UI"/>
                <a:cs typeface="Segoe UI"/>
              </a:rPr>
              <a:t>f</a:t>
            </a:r>
            <a:r>
              <a:rPr sz="1069">
                <a:solidFill>
                  <a:srgbClr val="374051"/>
                </a:solidFill>
                <a:latin typeface="Segoe UI"/>
                <a:cs typeface="Segoe UI"/>
              </a:rPr>
              <a:t>orman</a:t>
            </a:r>
            <a:r>
              <a:rPr sz="1069" spc="-10">
                <a:solidFill>
                  <a:srgbClr val="374051"/>
                </a:solidFill>
                <a:latin typeface="Segoe UI"/>
                <a:cs typeface="Segoe UI"/>
              </a:rPr>
              <a:t>c</a:t>
            </a:r>
            <a:r>
              <a:rPr sz="1069">
                <a:solidFill>
                  <a:srgbClr val="374051"/>
                </a:solidFill>
                <a:latin typeface="Segoe UI"/>
                <a:cs typeface="Segoe UI"/>
              </a:rPr>
              <a:t>e</a:t>
            </a:r>
            <a:r>
              <a:rPr sz="1069" spc="19">
                <a:solidFill>
                  <a:srgbClr val="374051"/>
                </a:solidFill>
                <a:latin typeface="Times New Roman"/>
                <a:cs typeface="Times New Roman"/>
              </a:rPr>
              <a:t> </a:t>
            </a:r>
            <a:r>
              <a:rPr sz="1069">
                <a:solidFill>
                  <a:srgbClr val="374051"/>
                </a:solidFill>
                <a:latin typeface="Segoe UI"/>
                <a:cs typeface="Segoe UI"/>
              </a:rPr>
              <a:t>us</a:t>
            </a:r>
            <a:r>
              <a:rPr sz="1069" spc="-19">
                <a:solidFill>
                  <a:srgbClr val="374051"/>
                </a:solidFill>
                <a:latin typeface="Segoe UI"/>
                <a:cs typeface="Segoe UI"/>
              </a:rPr>
              <a:t>i</a:t>
            </a:r>
            <a:r>
              <a:rPr sz="1069">
                <a:solidFill>
                  <a:srgbClr val="374051"/>
                </a:solidFill>
                <a:latin typeface="Segoe UI"/>
                <a:cs typeface="Segoe UI"/>
              </a:rPr>
              <a:t>ng</a:t>
            </a:r>
            <a:r>
              <a:rPr sz="1069" spc="19">
                <a:solidFill>
                  <a:srgbClr val="374051"/>
                </a:solidFill>
                <a:latin typeface="Times New Roman"/>
                <a:cs typeface="Times New Roman"/>
              </a:rPr>
              <a:t> </a:t>
            </a:r>
            <a:r>
              <a:rPr sz="1069" spc="-5">
                <a:solidFill>
                  <a:srgbClr val="374051"/>
                </a:solidFill>
                <a:latin typeface="Segoe UI"/>
                <a:cs typeface="Segoe UI"/>
              </a:rPr>
              <a:t>Watso</a:t>
            </a:r>
            <a:r>
              <a:rPr sz="1069">
                <a:solidFill>
                  <a:srgbClr val="374051"/>
                </a:solidFill>
                <a:latin typeface="Segoe UI"/>
                <a:cs typeface="Segoe UI"/>
              </a:rPr>
              <a:t>n</a:t>
            </a:r>
            <a:r>
              <a:rPr sz="1069" spc="24">
                <a:solidFill>
                  <a:srgbClr val="374051"/>
                </a:solidFill>
                <a:latin typeface="Times New Roman"/>
                <a:cs typeface="Times New Roman"/>
              </a:rPr>
              <a:t> </a:t>
            </a:r>
            <a:r>
              <a:rPr sz="1069" spc="-10">
                <a:solidFill>
                  <a:srgbClr val="374051"/>
                </a:solidFill>
                <a:latin typeface="Segoe UI"/>
                <a:cs typeface="Segoe UI"/>
              </a:rPr>
              <a:t>A</a:t>
            </a:r>
            <a:r>
              <a:rPr sz="1069" spc="-5">
                <a:solidFill>
                  <a:srgbClr val="374051"/>
                </a:solidFill>
                <a:latin typeface="Segoe UI"/>
                <a:cs typeface="Segoe UI"/>
              </a:rPr>
              <a:t>ssistan</a:t>
            </a:r>
            <a:r>
              <a:rPr sz="1069">
                <a:solidFill>
                  <a:srgbClr val="374051"/>
                </a:solidFill>
                <a:latin typeface="Segoe UI"/>
                <a:cs typeface="Segoe UI"/>
              </a:rPr>
              <a:t>t</a:t>
            </a:r>
            <a:r>
              <a:rPr sz="1069" spc="10">
                <a:solidFill>
                  <a:srgbClr val="374051"/>
                </a:solidFill>
                <a:latin typeface="Times New Roman"/>
                <a:cs typeface="Times New Roman"/>
              </a:rPr>
              <a:t> </a:t>
            </a:r>
            <a:r>
              <a:rPr sz="1069">
                <a:solidFill>
                  <a:srgbClr val="374051"/>
                </a:solidFill>
                <a:latin typeface="Segoe UI"/>
                <a:cs typeface="Segoe UI"/>
              </a:rPr>
              <a:t>ana</a:t>
            </a:r>
            <a:r>
              <a:rPr sz="1069" spc="-15">
                <a:solidFill>
                  <a:srgbClr val="374051"/>
                </a:solidFill>
                <a:latin typeface="Segoe UI"/>
                <a:cs typeface="Segoe UI"/>
              </a:rPr>
              <a:t>l</a:t>
            </a:r>
            <a:r>
              <a:rPr sz="1069">
                <a:solidFill>
                  <a:srgbClr val="374051"/>
                </a:solidFill>
                <a:latin typeface="Segoe UI"/>
                <a:cs typeface="Segoe UI"/>
              </a:rPr>
              <a:t>yt</a:t>
            </a:r>
            <a:r>
              <a:rPr sz="1069" spc="-10">
                <a:solidFill>
                  <a:srgbClr val="374051"/>
                </a:solidFill>
                <a:latin typeface="Segoe UI"/>
                <a:cs typeface="Segoe UI"/>
              </a:rPr>
              <a:t>ic</a:t>
            </a:r>
            <a:r>
              <a:rPr sz="1069">
                <a:solidFill>
                  <a:srgbClr val="374051"/>
                </a:solidFill>
                <a:latin typeface="Segoe UI"/>
                <a:cs typeface="Segoe UI"/>
              </a:rPr>
              <a:t>s</a:t>
            </a:r>
            <a:r>
              <a:rPr sz="1069" spc="24">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spc="-5">
                <a:solidFill>
                  <a:srgbClr val="374051"/>
                </a:solidFill>
                <a:latin typeface="Segoe UI"/>
                <a:cs typeface="Segoe UI"/>
              </a:rPr>
              <a:t>user</a:t>
            </a:r>
            <a:r>
              <a:rPr sz="1069" spc="-5">
                <a:solidFill>
                  <a:srgbClr val="374051"/>
                </a:solidFill>
                <a:latin typeface="Times New Roman"/>
                <a:cs typeface="Times New Roman"/>
              </a:rPr>
              <a:t> </a:t>
            </a:r>
            <a:r>
              <a:rPr sz="1069">
                <a:solidFill>
                  <a:srgbClr val="374051"/>
                </a:solidFill>
                <a:latin typeface="Segoe UI"/>
                <a:cs typeface="Segoe UI"/>
              </a:rPr>
              <a:t>feed</a:t>
            </a:r>
            <a:r>
              <a:rPr sz="1069" spc="-5">
                <a:solidFill>
                  <a:srgbClr val="374051"/>
                </a:solidFill>
                <a:latin typeface="Segoe UI"/>
                <a:cs typeface="Segoe UI"/>
              </a:rPr>
              <a:t>b</a:t>
            </a:r>
            <a:r>
              <a:rPr sz="1069">
                <a:solidFill>
                  <a:srgbClr val="374051"/>
                </a:solidFill>
                <a:latin typeface="Segoe UI"/>
                <a:cs typeface="Segoe UI"/>
              </a:rPr>
              <a:t>a</a:t>
            </a:r>
            <a:r>
              <a:rPr sz="1069" spc="-5">
                <a:solidFill>
                  <a:srgbClr val="374051"/>
                </a:solidFill>
                <a:latin typeface="Segoe UI"/>
                <a:cs typeface="Segoe UI"/>
              </a:rPr>
              <a:t>c</a:t>
            </a:r>
            <a:r>
              <a:rPr sz="1069">
                <a:solidFill>
                  <a:srgbClr val="374051"/>
                </a:solidFill>
                <a:latin typeface="Segoe UI"/>
                <a:cs typeface="Segoe UI"/>
              </a:rPr>
              <a:t>k.</a:t>
            </a:r>
            <a:endParaRPr sz="1069">
              <a:latin typeface="Segoe UI"/>
              <a:cs typeface="Segoe UI"/>
            </a:endParaRPr>
          </a:p>
          <a:p>
            <a:pPr marL="234597" marR="4939" indent="-222250">
              <a:lnSpc>
                <a:spcPts val="1439"/>
              </a:lnSpc>
              <a:spcBef>
                <a:spcPts val="58"/>
              </a:spcBef>
              <a:buClr>
                <a:srgbClr val="374051"/>
              </a:buClr>
              <a:buFont typeface="Segoe UI"/>
              <a:buAutoNum type="arabicPeriod"/>
              <a:tabLst>
                <a:tab pos="235215"/>
              </a:tabLst>
            </a:pPr>
            <a:r>
              <a:rPr sz="1069" spc="-5">
                <a:solidFill>
                  <a:srgbClr val="374051"/>
                </a:solidFill>
                <a:latin typeface="Segoe UI"/>
                <a:cs typeface="Segoe UI"/>
              </a:rPr>
              <a:t>Conti</a:t>
            </a:r>
            <a:r>
              <a:rPr sz="1069">
                <a:solidFill>
                  <a:srgbClr val="374051"/>
                </a:solidFill>
                <a:latin typeface="Segoe UI"/>
                <a:cs typeface="Segoe UI"/>
              </a:rPr>
              <a:t>nuous</a:t>
            </a:r>
            <a:r>
              <a:rPr sz="1069" spc="-19">
                <a:solidFill>
                  <a:srgbClr val="374051"/>
                </a:solidFill>
                <a:latin typeface="Segoe UI"/>
                <a:cs typeface="Segoe UI"/>
              </a:rPr>
              <a:t>l</a:t>
            </a:r>
            <a:r>
              <a:rPr sz="1069">
                <a:solidFill>
                  <a:srgbClr val="374051"/>
                </a:solidFill>
                <a:latin typeface="Segoe UI"/>
                <a:cs typeface="Segoe UI"/>
              </a:rPr>
              <a:t>y</a:t>
            </a:r>
            <a:r>
              <a:rPr sz="1069" spc="29">
                <a:solidFill>
                  <a:srgbClr val="374051"/>
                </a:solidFill>
                <a:latin typeface="Times New Roman"/>
                <a:cs typeface="Times New Roman"/>
              </a:rPr>
              <a:t> </a:t>
            </a:r>
            <a:r>
              <a:rPr sz="1069" spc="-10">
                <a:solidFill>
                  <a:srgbClr val="374051"/>
                </a:solidFill>
                <a:latin typeface="Segoe UI"/>
                <a:cs typeface="Segoe UI"/>
              </a:rPr>
              <a:t>i</a:t>
            </a:r>
            <a:r>
              <a:rPr sz="1069" spc="-5">
                <a:solidFill>
                  <a:srgbClr val="374051"/>
                </a:solidFill>
                <a:latin typeface="Segoe UI"/>
                <a:cs typeface="Segoe UI"/>
              </a:rPr>
              <a:t>mp</a:t>
            </a:r>
            <a:r>
              <a:rPr sz="1069">
                <a:solidFill>
                  <a:srgbClr val="374051"/>
                </a:solidFill>
                <a:latin typeface="Segoe UI"/>
                <a:cs typeface="Segoe UI"/>
              </a:rPr>
              <a:t>rove</a:t>
            </a:r>
            <a:r>
              <a:rPr sz="1069" spc="19">
                <a:solidFill>
                  <a:srgbClr val="374051"/>
                </a:solidFill>
                <a:latin typeface="Times New Roman"/>
                <a:cs typeface="Times New Roman"/>
              </a:rPr>
              <a:t> </a:t>
            </a:r>
            <a:r>
              <a:rPr sz="1069" spc="-10">
                <a:solidFill>
                  <a:srgbClr val="374051"/>
                </a:solidFill>
                <a:latin typeface="Segoe UI"/>
                <a:cs typeface="Segoe UI"/>
              </a:rPr>
              <a:t>y</a:t>
            </a:r>
            <a:r>
              <a:rPr sz="1069" spc="-15">
                <a:solidFill>
                  <a:srgbClr val="374051"/>
                </a:solidFill>
                <a:latin typeface="Segoe UI"/>
                <a:cs typeface="Segoe UI"/>
              </a:rPr>
              <a:t>o</a:t>
            </a:r>
            <a:r>
              <a:rPr sz="1069">
                <a:solidFill>
                  <a:srgbClr val="374051"/>
                </a:solidFill>
                <a:latin typeface="Segoe UI"/>
                <a:cs typeface="Segoe UI"/>
              </a:rPr>
              <a:t>ur</a:t>
            </a:r>
            <a:r>
              <a:rPr sz="1069" spc="19">
                <a:solidFill>
                  <a:srgbClr val="374051"/>
                </a:solidFill>
                <a:latin typeface="Times New Roman"/>
                <a:cs typeface="Times New Roman"/>
              </a:rPr>
              <a:t> </a:t>
            </a:r>
            <a:r>
              <a:rPr sz="1069" spc="-10">
                <a:solidFill>
                  <a:srgbClr val="374051"/>
                </a:solidFill>
                <a:latin typeface="Segoe UI"/>
                <a:cs typeface="Segoe UI"/>
              </a:rPr>
              <a:t>c</a:t>
            </a:r>
            <a:r>
              <a:rPr sz="1069">
                <a:solidFill>
                  <a:srgbClr val="374051"/>
                </a:solidFill>
                <a:latin typeface="Segoe UI"/>
                <a:cs typeface="Segoe UI"/>
              </a:rPr>
              <a:t>hatbot</a:t>
            </a:r>
            <a:r>
              <a:rPr sz="1069" spc="19">
                <a:solidFill>
                  <a:srgbClr val="374051"/>
                </a:solidFill>
                <a:latin typeface="Times New Roman"/>
                <a:cs typeface="Times New Roman"/>
              </a:rPr>
              <a:t> </a:t>
            </a:r>
            <a:r>
              <a:rPr sz="1069" spc="-5">
                <a:solidFill>
                  <a:srgbClr val="374051"/>
                </a:solidFill>
                <a:latin typeface="Segoe UI"/>
                <a:cs typeface="Segoe UI"/>
              </a:rPr>
              <a:t>b</a:t>
            </a:r>
            <a:r>
              <a:rPr sz="1069">
                <a:solidFill>
                  <a:srgbClr val="374051"/>
                </a:solidFill>
                <a:latin typeface="Segoe UI"/>
                <a:cs typeface="Segoe UI"/>
              </a:rPr>
              <a:t>y</a:t>
            </a:r>
            <a:r>
              <a:rPr sz="1069" spc="29">
                <a:solidFill>
                  <a:srgbClr val="374051"/>
                </a:solidFill>
                <a:latin typeface="Times New Roman"/>
                <a:cs typeface="Times New Roman"/>
              </a:rPr>
              <a:t> </a:t>
            </a:r>
            <a:r>
              <a:rPr sz="1069" spc="-15">
                <a:solidFill>
                  <a:srgbClr val="374051"/>
                </a:solidFill>
                <a:latin typeface="Segoe UI"/>
                <a:cs typeface="Segoe UI"/>
              </a:rPr>
              <a:t>a</a:t>
            </a:r>
            <a:r>
              <a:rPr sz="1069">
                <a:solidFill>
                  <a:srgbClr val="374051"/>
                </a:solidFill>
                <a:latin typeface="Segoe UI"/>
                <a:cs typeface="Segoe UI"/>
              </a:rPr>
              <a:t>nal</a:t>
            </a:r>
            <a:r>
              <a:rPr sz="1069" spc="-10">
                <a:solidFill>
                  <a:srgbClr val="374051"/>
                </a:solidFill>
                <a:latin typeface="Segoe UI"/>
                <a:cs typeface="Segoe UI"/>
              </a:rPr>
              <a:t>y</a:t>
            </a:r>
            <a:r>
              <a:rPr sz="1069">
                <a:solidFill>
                  <a:srgbClr val="374051"/>
                </a:solidFill>
                <a:latin typeface="Segoe UI"/>
                <a:cs typeface="Segoe UI"/>
              </a:rPr>
              <a:t>z</a:t>
            </a:r>
            <a:r>
              <a:rPr sz="1069" spc="-5">
                <a:solidFill>
                  <a:srgbClr val="374051"/>
                </a:solidFill>
                <a:latin typeface="Segoe UI"/>
                <a:cs typeface="Segoe UI"/>
              </a:rPr>
              <a:t>in</a:t>
            </a:r>
            <a:r>
              <a:rPr sz="1069">
                <a:solidFill>
                  <a:srgbClr val="374051"/>
                </a:solidFill>
                <a:latin typeface="Segoe UI"/>
                <a:cs typeface="Segoe UI"/>
              </a:rPr>
              <a:t>g</a:t>
            </a:r>
            <a:r>
              <a:rPr sz="1069" spc="10">
                <a:solidFill>
                  <a:srgbClr val="374051"/>
                </a:solidFill>
                <a:latin typeface="Times New Roman"/>
                <a:cs typeface="Times New Roman"/>
              </a:rPr>
              <a:t> </a:t>
            </a:r>
            <a:r>
              <a:rPr sz="1069">
                <a:solidFill>
                  <a:srgbClr val="374051"/>
                </a:solidFill>
                <a:latin typeface="Segoe UI"/>
                <a:cs typeface="Segoe UI"/>
              </a:rPr>
              <a:t>user</a:t>
            </a:r>
            <a:r>
              <a:rPr sz="1069" spc="19">
                <a:solidFill>
                  <a:srgbClr val="374051"/>
                </a:solidFill>
                <a:latin typeface="Times New Roman"/>
                <a:cs typeface="Times New Roman"/>
              </a:rPr>
              <a:t> </a:t>
            </a:r>
            <a:r>
              <a:rPr sz="1069" spc="-5">
                <a:solidFill>
                  <a:srgbClr val="374051"/>
                </a:solidFill>
                <a:latin typeface="Segoe UI"/>
                <a:cs typeface="Segoe UI"/>
              </a:rPr>
              <a:t>in</a:t>
            </a:r>
            <a:r>
              <a:rPr sz="1069">
                <a:solidFill>
                  <a:srgbClr val="374051"/>
                </a:solidFill>
                <a:latin typeface="Segoe UI"/>
                <a:cs typeface="Segoe UI"/>
              </a:rPr>
              <a:t>t</a:t>
            </a:r>
            <a:r>
              <a:rPr sz="1069" spc="-5">
                <a:solidFill>
                  <a:srgbClr val="374051"/>
                </a:solidFill>
                <a:latin typeface="Segoe UI"/>
                <a:cs typeface="Segoe UI"/>
              </a:rPr>
              <a:t>e</a:t>
            </a:r>
            <a:r>
              <a:rPr sz="1069">
                <a:solidFill>
                  <a:srgbClr val="374051"/>
                </a:solidFill>
                <a:latin typeface="Segoe UI"/>
                <a:cs typeface="Segoe UI"/>
              </a:rPr>
              <a:t>ra</a:t>
            </a:r>
            <a:r>
              <a:rPr sz="1069" spc="-5">
                <a:solidFill>
                  <a:srgbClr val="374051"/>
                </a:solidFill>
                <a:latin typeface="Segoe UI"/>
                <a:cs typeface="Segoe UI"/>
              </a:rPr>
              <a:t>c</a:t>
            </a:r>
            <a:r>
              <a:rPr sz="1069">
                <a:solidFill>
                  <a:srgbClr val="374051"/>
                </a:solidFill>
                <a:latin typeface="Segoe UI"/>
                <a:cs typeface="Segoe UI"/>
              </a:rPr>
              <a:t>t</a:t>
            </a:r>
            <a:r>
              <a:rPr sz="1069" spc="-10">
                <a:solidFill>
                  <a:srgbClr val="374051"/>
                </a:solidFill>
                <a:latin typeface="Segoe UI"/>
                <a:cs typeface="Segoe UI"/>
              </a:rPr>
              <a:t>i</a:t>
            </a:r>
            <a:r>
              <a:rPr sz="1069">
                <a:solidFill>
                  <a:srgbClr val="374051"/>
                </a:solidFill>
                <a:latin typeface="Segoe UI"/>
                <a:cs typeface="Segoe UI"/>
              </a:rPr>
              <a:t>ons</a:t>
            </a:r>
            <a:r>
              <a:rPr sz="1069" spc="24">
                <a:solidFill>
                  <a:srgbClr val="374051"/>
                </a:solidFill>
                <a:latin typeface="Times New Roman"/>
                <a:cs typeface="Times New Roman"/>
              </a:rPr>
              <a:t> </a:t>
            </a:r>
            <a:r>
              <a:rPr sz="1069">
                <a:solidFill>
                  <a:srgbClr val="374051"/>
                </a:solidFill>
                <a:latin typeface="Segoe UI"/>
                <a:cs typeface="Segoe UI"/>
              </a:rPr>
              <a:t>and</a:t>
            </a:r>
            <a:r>
              <a:rPr sz="1069" spc="19">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a:t>
            </a:r>
            <a:r>
              <a:rPr sz="1069">
                <a:solidFill>
                  <a:srgbClr val="374051"/>
                </a:solidFill>
                <a:latin typeface="Segoe UI"/>
                <a:cs typeface="Segoe UI"/>
              </a:rPr>
              <a:t>f</a:t>
            </a:r>
            <a:r>
              <a:rPr sz="1069" spc="-15">
                <a:solidFill>
                  <a:srgbClr val="374051"/>
                </a:solidFill>
                <a:latin typeface="Segoe UI"/>
                <a:cs typeface="Segoe UI"/>
              </a:rPr>
              <a:t>i</a:t>
            </a:r>
            <a:r>
              <a:rPr sz="1069">
                <a:solidFill>
                  <a:srgbClr val="374051"/>
                </a:solidFill>
                <a:latin typeface="Segoe UI"/>
                <a:cs typeface="Segoe UI"/>
              </a:rPr>
              <a:t>n</a:t>
            </a:r>
            <a:r>
              <a:rPr sz="1069" spc="-5">
                <a:solidFill>
                  <a:srgbClr val="374051"/>
                </a:solidFill>
                <a:latin typeface="Segoe UI"/>
                <a:cs typeface="Segoe UI"/>
              </a:rPr>
              <a:t>i</a:t>
            </a:r>
            <a:r>
              <a:rPr sz="1069">
                <a:solidFill>
                  <a:srgbClr val="374051"/>
                </a:solidFill>
                <a:latin typeface="Segoe UI"/>
                <a:cs typeface="Segoe UI"/>
              </a:rPr>
              <a:t>ng</a:t>
            </a:r>
            <a:r>
              <a:rPr sz="1069" spc="19">
                <a:solidFill>
                  <a:srgbClr val="374051"/>
                </a:solidFill>
                <a:latin typeface="Times New Roman"/>
                <a:cs typeface="Times New Roman"/>
              </a:rPr>
              <a:t> </a:t>
            </a:r>
            <a:r>
              <a:rPr sz="1069" spc="-5">
                <a:solidFill>
                  <a:srgbClr val="374051"/>
                </a:solidFill>
                <a:latin typeface="Segoe UI"/>
                <a:cs typeface="Segoe UI"/>
              </a:rPr>
              <a:t>i</a:t>
            </a:r>
            <a:r>
              <a:rPr sz="1069" spc="-10">
                <a:solidFill>
                  <a:srgbClr val="374051"/>
                </a:solidFill>
                <a:latin typeface="Segoe UI"/>
                <a:cs typeface="Segoe UI"/>
              </a:rPr>
              <a:t>t</a:t>
            </a:r>
            <a:r>
              <a:rPr sz="1069">
                <a:solidFill>
                  <a:srgbClr val="374051"/>
                </a:solidFill>
                <a:latin typeface="Segoe UI"/>
                <a:cs typeface="Segoe UI"/>
              </a:rPr>
              <a:t>s</a:t>
            </a:r>
            <a:r>
              <a:rPr sz="1069" spc="24">
                <a:solidFill>
                  <a:srgbClr val="374051"/>
                </a:solidFill>
                <a:latin typeface="Times New Roman"/>
                <a:cs typeface="Times New Roman"/>
              </a:rPr>
              <a:t> </a:t>
            </a:r>
            <a:r>
              <a:rPr sz="1069">
                <a:solidFill>
                  <a:srgbClr val="374051"/>
                </a:solidFill>
                <a:latin typeface="Segoe UI"/>
                <a:cs typeface="Segoe UI"/>
              </a:rPr>
              <a:t>r</a:t>
            </a:r>
            <a:r>
              <a:rPr sz="1069" spc="-5">
                <a:solidFill>
                  <a:srgbClr val="374051"/>
                </a:solidFill>
                <a:latin typeface="Segoe UI"/>
                <a:cs typeface="Segoe UI"/>
              </a:rPr>
              <a:t>esponse</a:t>
            </a:r>
            <a:r>
              <a:rPr sz="1069">
                <a:solidFill>
                  <a:srgbClr val="374051"/>
                </a:solidFill>
                <a:latin typeface="Segoe UI"/>
                <a:cs typeface="Segoe UI"/>
              </a:rPr>
              <a:t>s</a:t>
            </a:r>
            <a:r>
              <a:rPr sz="1069" spc="24">
                <a:solidFill>
                  <a:srgbClr val="374051"/>
                </a:solidFill>
                <a:latin typeface="Times New Roman"/>
                <a:cs typeface="Times New Roman"/>
              </a:rPr>
              <a:t> </a:t>
            </a:r>
            <a:r>
              <a:rPr sz="1069">
                <a:solidFill>
                  <a:srgbClr val="374051"/>
                </a:solidFill>
                <a:latin typeface="Segoe UI"/>
                <a:cs typeface="Segoe UI"/>
              </a:rPr>
              <a:t>and</a:t>
            </a:r>
            <a:r>
              <a:rPr sz="1069">
                <a:solidFill>
                  <a:srgbClr val="374051"/>
                </a:solidFill>
                <a:latin typeface="Times New Roman"/>
                <a:cs typeface="Times New Roman"/>
              </a:rPr>
              <a:t> </a:t>
            </a:r>
            <a:r>
              <a:rPr sz="1069">
                <a:solidFill>
                  <a:srgbClr val="374051"/>
                </a:solidFill>
                <a:latin typeface="Segoe UI"/>
                <a:cs typeface="Segoe UI"/>
              </a:rPr>
              <a:t>be</a:t>
            </a:r>
            <a:r>
              <a:rPr sz="1069" spc="-5">
                <a:solidFill>
                  <a:srgbClr val="374051"/>
                </a:solidFill>
                <a:latin typeface="Segoe UI"/>
                <a:cs typeface="Segoe UI"/>
              </a:rPr>
              <a:t>h</a:t>
            </a:r>
            <a:r>
              <a:rPr sz="1069">
                <a:solidFill>
                  <a:srgbClr val="374051"/>
                </a:solidFill>
                <a:latin typeface="Segoe UI"/>
                <a:cs typeface="Segoe UI"/>
              </a:rPr>
              <a:t>avior.</a:t>
            </a:r>
            <a:endParaRPr sz="1069">
              <a:latin typeface="Segoe UI"/>
              <a:cs typeface="Segoe UI"/>
            </a:endParaRPr>
          </a:p>
        </p:txBody>
      </p:sp>
      <p:sp>
        <p:nvSpPr>
          <p:cNvPr id="14" name="object 14"/>
          <p:cNvSpPr/>
          <p:nvPr/>
        </p:nvSpPr>
        <p:spPr>
          <a:xfrm>
            <a:off x="585257" y="2287295"/>
            <a:ext cx="6104467" cy="0"/>
          </a:xfrm>
          <a:custGeom>
            <a:rect l="l" t="t" r="r" b="b"/>
            <a:pathLst>
              <a:path w="6278880">
                <a:moveTo>
                  <a:pt x="0" y="0"/>
                </a:moveTo>
                <a:lnTo>
                  <a:pt x="6278879" y="0"/>
                </a:lnTo>
              </a:path>
            </a:pathLst>
          </a:custGeom>
          <a:ln w="4317">
            <a:solidFill>
              <a:srgbClr val="D9D9E3"/>
            </a:solidFill>
          </a:ln>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5" name="object 15"/>
          <p:cNvSpPr txBox="1"/>
          <p:nvPr/>
        </p:nvSpPr>
        <p:spPr>
          <a:xfrm>
            <a:off x="870040" y="2642895"/>
            <a:ext cx="5818629" cy="779727"/>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6669" marR="233980">
              <a:lnSpc>
                <a:spcPct val="110800"/>
              </a:lnSpc>
            </a:pPr>
            <a:r>
              <a:rPr sz="1167" spc="-10">
                <a:solidFill>
                  <a:srgbClr val="374051"/>
                </a:solidFill>
                <a:latin typeface="Segoe UI"/>
                <a:cs typeface="Segoe UI"/>
              </a:rPr>
              <a:t>H</a:t>
            </a:r>
            <a:r>
              <a:rPr sz="1167" spc="-15">
                <a:solidFill>
                  <a:srgbClr val="374051"/>
                </a:solidFill>
                <a:latin typeface="Segoe UI"/>
                <a:cs typeface="Segoe UI"/>
              </a:rPr>
              <a:t>e</a:t>
            </a:r>
            <a:r>
              <a:rPr sz="1167" spc="-5">
                <a:solidFill>
                  <a:srgbClr val="374051"/>
                </a:solidFill>
                <a:latin typeface="Segoe UI"/>
                <a:cs typeface="Segoe UI"/>
              </a:rPr>
              <a:t>re's</a:t>
            </a:r>
            <a:r>
              <a:rPr sz="1167" spc="15">
                <a:solidFill>
                  <a:srgbClr val="374051"/>
                </a:solidFill>
                <a:latin typeface="Times New Roman"/>
                <a:cs typeface="Times New Roman"/>
              </a:rPr>
              <a:t> </a:t>
            </a:r>
            <a:r>
              <a:rPr sz="1167" spc="-10">
                <a:solidFill>
                  <a:srgbClr val="374051"/>
                </a:solidFill>
                <a:latin typeface="Segoe UI"/>
                <a:cs typeface="Segoe UI"/>
              </a:rPr>
              <a:t>a</a:t>
            </a:r>
            <a:r>
              <a:rPr sz="1167" spc="24">
                <a:solidFill>
                  <a:srgbClr val="374051"/>
                </a:solidFill>
                <a:latin typeface="Times New Roman"/>
                <a:cs typeface="Times New Roman"/>
              </a:rPr>
              <a:t> </a:t>
            </a:r>
            <a:r>
              <a:rPr sz="1167" spc="-10">
                <a:solidFill>
                  <a:srgbClr val="374051"/>
                </a:solidFill>
                <a:latin typeface="Segoe UI"/>
                <a:cs typeface="Segoe UI"/>
              </a:rPr>
              <a:t>b</a:t>
            </a:r>
            <a:r>
              <a:rPr sz="1167">
                <a:solidFill>
                  <a:srgbClr val="374051"/>
                </a:solidFill>
                <a:latin typeface="Segoe UI"/>
                <a:cs typeface="Segoe UI"/>
              </a:rPr>
              <a:t>a</a:t>
            </a:r>
            <a:r>
              <a:rPr sz="1167" spc="-10">
                <a:solidFill>
                  <a:srgbClr val="374051"/>
                </a:solidFill>
                <a:latin typeface="Segoe UI"/>
                <a:cs typeface="Segoe UI"/>
              </a:rPr>
              <a:t>s</a:t>
            </a:r>
            <a:r>
              <a:rPr sz="1167" spc="-5">
                <a:solidFill>
                  <a:srgbClr val="374051"/>
                </a:solidFill>
                <a:latin typeface="Segoe UI"/>
                <a:cs typeface="Segoe UI"/>
              </a:rPr>
              <a:t>i</a:t>
            </a:r>
            <a:r>
              <a:rPr sz="1167">
                <a:solidFill>
                  <a:srgbClr val="374051"/>
                </a:solidFill>
                <a:latin typeface="Segoe UI"/>
                <a:cs typeface="Segoe UI"/>
              </a:rPr>
              <a:t>c</a:t>
            </a:r>
            <a:r>
              <a:rPr sz="1167" spc="29">
                <a:solidFill>
                  <a:srgbClr val="374051"/>
                </a:solidFill>
                <a:latin typeface="Times New Roman"/>
                <a:cs typeface="Times New Roman"/>
              </a:rPr>
              <a:t> </a:t>
            </a:r>
            <a:r>
              <a:rPr sz="1167" spc="-15">
                <a:solidFill>
                  <a:srgbClr val="374051"/>
                </a:solidFill>
                <a:latin typeface="Segoe UI"/>
                <a:cs typeface="Segoe UI"/>
              </a:rPr>
              <a:t>e</a:t>
            </a:r>
            <a:r>
              <a:rPr sz="1167" spc="-10">
                <a:solidFill>
                  <a:srgbClr val="374051"/>
                </a:solidFill>
                <a:latin typeface="Segoe UI"/>
                <a:cs typeface="Segoe UI"/>
              </a:rPr>
              <a:t>xamp</a:t>
            </a:r>
            <a:r>
              <a:rPr sz="1167" spc="-5">
                <a:solidFill>
                  <a:srgbClr val="374051"/>
                </a:solidFill>
                <a:latin typeface="Segoe UI"/>
                <a:cs typeface="Segoe UI"/>
              </a:rPr>
              <a:t>l</a:t>
            </a:r>
            <a:r>
              <a:rPr sz="1167">
                <a:solidFill>
                  <a:srgbClr val="374051"/>
                </a:solidFill>
                <a:latin typeface="Segoe UI"/>
                <a:cs typeface="Segoe UI"/>
              </a:rPr>
              <a:t>e</a:t>
            </a:r>
            <a:r>
              <a:rPr sz="1167" spc="24">
                <a:solidFill>
                  <a:srgbClr val="374051"/>
                </a:solidFill>
                <a:latin typeface="Times New Roman"/>
                <a:cs typeface="Times New Roman"/>
              </a:rPr>
              <a:t> </a:t>
            </a:r>
            <a:r>
              <a:rPr sz="1167" spc="-10">
                <a:solidFill>
                  <a:srgbClr val="374051"/>
                </a:solidFill>
                <a:latin typeface="Segoe UI"/>
                <a:cs typeface="Segoe UI"/>
              </a:rPr>
              <a:t>dat</a:t>
            </a:r>
            <a:r>
              <a:rPr sz="1167">
                <a:solidFill>
                  <a:srgbClr val="374051"/>
                </a:solidFill>
                <a:latin typeface="Segoe UI"/>
                <a:cs typeface="Segoe UI"/>
              </a:rPr>
              <a:t>a</a:t>
            </a:r>
            <a:r>
              <a:rPr sz="1167" spc="-5">
                <a:solidFill>
                  <a:srgbClr val="374051"/>
                </a:solidFill>
                <a:latin typeface="Segoe UI"/>
                <a:cs typeface="Segoe UI"/>
              </a:rPr>
              <a:t>s</a:t>
            </a:r>
            <a:r>
              <a:rPr sz="1167" spc="-15">
                <a:solidFill>
                  <a:srgbClr val="374051"/>
                </a:solidFill>
                <a:latin typeface="Segoe UI"/>
                <a:cs typeface="Segoe UI"/>
              </a:rPr>
              <a:t>e</a:t>
            </a:r>
            <a:r>
              <a:rPr sz="1167" spc="-5">
                <a:solidFill>
                  <a:srgbClr val="374051"/>
                </a:solidFill>
                <a:latin typeface="Segoe UI"/>
                <a:cs typeface="Segoe UI"/>
              </a:rPr>
              <a:t>t</a:t>
            </a:r>
            <a:r>
              <a:rPr sz="1167" spc="24">
                <a:solidFill>
                  <a:srgbClr val="374051"/>
                </a:solidFill>
                <a:latin typeface="Times New Roman"/>
                <a:cs typeface="Times New Roman"/>
              </a:rPr>
              <a:t> </a:t>
            </a:r>
            <a:r>
              <a:rPr sz="1167" spc="-10">
                <a:solidFill>
                  <a:srgbClr val="374051"/>
                </a:solidFill>
                <a:latin typeface="Segoe UI"/>
                <a:cs typeface="Segoe UI"/>
              </a:rPr>
              <a:t>that</a:t>
            </a:r>
            <a:r>
              <a:rPr sz="1167" spc="24">
                <a:solidFill>
                  <a:srgbClr val="374051"/>
                </a:solidFill>
                <a:latin typeface="Times New Roman"/>
                <a:cs typeface="Times New Roman"/>
              </a:rPr>
              <a:t> </a:t>
            </a:r>
            <a:r>
              <a:rPr sz="1167" spc="-19">
                <a:solidFill>
                  <a:srgbClr val="374051"/>
                </a:solidFill>
                <a:latin typeface="Segoe UI"/>
                <a:cs typeface="Segoe UI"/>
              </a:rPr>
              <a:t>y</a:t>
            </a:r>
            <a:r>
              <a:rPr sz="1167" spc="-10">
                <a:solidFill>
                  <a:srgbClr val="374051"/>
                </a:solidFill>
                <a:latin typeface="Segoe UI"/>
                <a:cs typeface="Segoe UI"/>
              </a:rPr>
              <a:t>ou</a:t>
            </a:r>
            <a:r>
              <a:rPr sz="1167" spc="24">
                <a:solidFill>
                  <a:srgbClr val="374051"/>
                </a:solidFill>
                <a:latin typeface="Times New Roman"/>
                <a:cs typeface="Times New Roman"/>
              </a:rPr>
              <a:t> </a:t>
            </a:r>
            <a:r>
              <a:rPr sz="1167" spc="-10">
                <a:solidFill>
                  <a:srgbClr val="374051"/>
                </a:solidFill>
                <a:latin typeface="Segoe UI"/>
                <a:cs typeface="Segoe UI"/>
              </a:rPr>
              <a:t>can</a:t>
            </a:r>
            <a:r>
              <a:rPr sz="1167" spc="24">
                <a:solidFill>
                  <a:srgbClr val="374051"/>
                </a:solidFill>
                <a:latin typeface="Times New Roman"/>
                <a:cs typeface="Times New Roman"/>
              </a:rPr>
              <a:t> </a:t>
            </a:r>
            <a:r>
              <a:rPr sz="1167" spc="-10">
                <a:solidFill>
                  <a:srgbClr val="374051"/>
                </a:solidFill>
                <a:latin typeface="Segoe UI"/>
                <a:cs typeface="Segoe UI"/>
              </a:rPr>
              <a:t>use</a:t>
            </a:r>
            <a:r>
              <a:rPr sz="1167" spc="19">
                <a:solidFill>
                  <a:srgbClr val="374051"/>
                </a:solidFill>
                <a:latin typeface="Times New Roman"/>
                <a:cs typeface="Times New Roman"/>
              </a:rPr>
              <a:t> </a:t>
            </a:r>
            <a:r>
              <a:rPr sz="1167" spc="-10">
                <a:solidFill>
                  <a:srgbClr val="374051"/>
                </a:solidFill>
                <a:latin typeface="Segoe UI"/>
                <a:cs typeface="Segoe UI"/>
              </a:rPr>
              <a:t>to</a:t>
            </a:r>
            <a:r>
              <a:rPr sz="1167" spc="24">
                <a:solidFill>
                  <a:srgbClr val="374051"/>
                </a:solidFill>
                <a:latin typeface="Times New Roman"/>
                <a:cs typeface="Times New Roman"/>
              </a:rPr>
              <a:t> </a:t>
            </a:r>
            <a:r>
              <a:rPr sz="1167" spc="-5">
                <a:solidFill>
                  <a:srgbClr val="374051"/>
                </a:solidFill>
                <a:latin typeface="Segoe UI"/>
                <a:cs typeface="Segoe UI"/>
              </a:rPr>
              <a:t>t</a:t>
            </a:r>
            <a:r>
              <a:rPr sz="1167" spc="10">
                <a:solidFill>
                  <a:srgbClr val="374051"/>
                </a:solidFill>
                <a:latin typeface="Segoe UI"/>
                <a:cs typeface="Segoe UI"/>
              </a:rPr>
              <a:t>r</a:t>
            </a:r>
            <a:r>
              <a:rPr sz="1167" spc="-10">
                <a:solidFill>
                  <a:srgbClr val="374051"/>
                </a:solidFill>
                <a:latin typeface="Segoe UI"/>
                <a:cs typeface="Segoe UI"/>
              </a:rPr>
              <a:t>ain</a:t>
            </a:r>
            <a:r>
              <a:rPr sz="1167" spc="24">
                <a:solidFill>
                  <a:srgbClr val="374051"/>
                </a:solidFill>
                <a:latin typeface="Times New Roman"/>
                <a:cs typeface="Times New Roman"/>
              </a:rPr>
              <a:t> </a:t>
            </a:r>
            <a:r>
              <a:rPr sz="1167" spc="-10">
                <a:solidFill>
                  <a:srgbClr val="374051"/>
                </a:solidFill>
                <a:latin typeface="Segoe UI"/>
                <a:cs typeface="Segoe UI"/>
              </a:rPr>
              <a:t>a</a:t>
            </a:r>
            <a:r>
              <a:rPr sz="1167" spc="24">
                <a:solidFill>
                  <a:srgbClr val="374051"/>
                </a:solidFill>
                <a:latin typeface="Times New Roman"/>
                <a:cs typeface="Times New Roman"/>
              </a:rPr>
              <a:t> </a:t>
            </a:r>
            <a:r>
              <a:rPr sz="1167" spc="-10">
                <a:solidFill>
                  <a:srgbClr val="374051"/>
                </a:solidFill>
                <a:latin typeface="Segoe UI"/>
                <a:cs typeface="Segoe UI"/>
              </a:rPr>
              <a:t>chatbot</a:t>
            </a:r>
            <a:r>
              <a:rPr sz="1167" spc="24">
                <a:solidFill>
                  <a:srgbClr val="374051"/>
                </a:solidFill>
                <a:latin typeface="Times New Roman"/>
                <a:cs typeface="Times New Roman"/>
              </a:rPr>
              <a:t> </a:t>
            </a:r>
            <a:r>
              <a:rPr sz="1167" spc="-15">
                <a:solidFill>
                  <a:srgbClr val="374051"/>
                </a:solidFill>
                <a:latin typeface="Segoe UI"/>
                <a:cs typeface="Segoe UI"/>
              </a:rPr>
              <a:t>f</a:t>
            </a:r>
            <a:r>
              <a:rPr sz="1167" spc="-10">
                <a:solidFill>
                  <a:srgbClr val="374051"/>
                </a:solidFill>
                <a:latin typeface="Segoe UI"/>
                <a:cs typeface="Segoe UI"/>
              </a:rPr>
              <a:t>or</a:t>
            </a:r>
            <a:r>
              <a:rPr sz="1167" spc="24">
                <a:solidFill>
                  <a:srgbClr val="374051"/>
                </a:solidFill>
                <a:latin typeface="Times New Roman"/>
                <a:cs typeface="Times New Roman"/>
              </a:rPr>
              <a:t> </a:t>
            </a:r>
            <a:r>
              <a:rPr sz="1167" spc="-10">
                <a:solidFill>
                  <a:srgbClr val="374051"/>
                </a:solidFill>
                <a:latin typeface="Segoe UI"/>
                <a:cs typeface="Segoe UI"/>
              </a:rPr>
              <a:t>d</a:t>
            </a:r>
            <a:r>
              <a:rPr sz="1167" spc="-15">
                <a:solidFill>
                  <a:srgbClr val="374051"/>
                </a:solidFill>
                <a:latin typeface="Segoe UI"/>
                <a:cs typeface="Segoe UI"/>
              </a:rPr>
              <a:t>e</a:t>
            </a:r>
            <a:r>
              <a:rPr sz="1167">
                <a:solidFill>
                  <a:srgbClr val="374051"/>
                </a:solidFill>
                <a:latin typeface="Segoe UI"/>
                <a:cs typeface="Segoe UI"/>
              </a:rPr>
              <a:t>plo</a:t>
            </a:r>
            <a:r>
              <a:rPr sz="1167" spc="-15">
                <a:solidFill>
                  <a:srgbClr val="374051"/>
                </a:solidFill>
                <a:latin typeface="Segoe UI"/>
                <a:cs typeface="Segoe UI"/>
              </a:rPr>
              <a:t>y</a:t>
            </a:r>
            <a:r>
              <a:rPr sz="1167" spc="-5">
                <a:solidFill>
                  <a:srgbClr val="374051"/>
                </a:solidFill>
                <a:latin typeface="Segoe UI"/>
                <a:cs typeface="Segoe UI"/>
              </a:rPr>
              <a:t>me</a:t>
            </a:r>
            <a:r>
              <a:rPr sz="1167" spc="-10">
                <a:solidFill>
                  <a:srgbClr val="374051"/>
                </a:solidFill>
                <a:latin typeface="Segoe UI"/>
                <a:cs typeface="Segoe UI"/>
              </a:rPr>
              <a:t>nt</a:t>
            </a:r>
            <a:r>
              <a:rPr sz="1167" spc="24">
                <a:solidFill>
                  <a:srgbClr val="374051"/>
                </a:solidFill>
                <a:latin typeface="Times New Roman"/>
                <a:cs typeface="Times New Roman"/>
              </a:rPr>
              <a:t> </a:t>
            </a:r>
            <a:r>
              <a:rPr sz="1167" spc="-10">
                <a:solidFill>
                  <a:srgbClr val="374051"/>
                </a:solidFill>
                <a:latin typeface="Segoe UI"/>
                <a:cs typeface="Segoe UI"/>
              </a:rPr>
              <a:t>on</a:t>
            </a:r>
            <a:r>
              <a:rPr sz="1167" spc="-5">
                <a:solidFill>
                  <a:srgbClr val="374051"/>
                </a:solidFill>
                <a:latin typeface="Times New Roman"/>
                <a:cs typeface="Times New Roman"/>
              </a:rPr>
              <a:t> </a:t>
            </a:r>
            <a:r>
              <a:rPr sz="1167">
                <a:solidFill>
                  <a:srgbClr val="374051"/>
                </a:solidFill>
                <a:latin typeface="Segoe UI"/>
                <a:cs typeface="Segoe UI"/>
              </a:rPr>
              <a:t>I</a:t>
            </a:r>
            <a:r>
              <a:rPr sz="1167" spc="-5">
                <a:solidFill>
                  <a:srgbClr val="374051"/>
                </a:solidFill>
                <a:latin typeface="Segoe UI"/>
                <a:cs typeface="Segoe UI"/>
              </a:rPr>
              <a:t>B</a:t>
            </a:r>
            <a:r>
              <a:rPr sz="1167" spc="-15">
                <a:solidFill>
                  <a:srgbClr val="374051"/>
                </a:solidFill>
                <a:latin typeface="Segoe UI"/>
                <a:cs typeface="Segoe UI"/>
              </a:rPr>
              <a:t>M</a:t>
            </a:r>
            <a:r>
              <a:rPr sz="1167" spc="24">
                <a:solidFill>
                  <a:srgbClr val="374051"/>
                </a:solidFill>
                <a:latin typeface="Times New Roman"/>
                <a:cs typeface="Times New Roman"/>
              </a:rPr>
              <a:t> </a:t>
            </a:r>
            <a:r>
              <a:rPr sz="1167" spc="-5">
                <a:solidFill>
                  <a:srgbClr val="374051"/>
                </a:solidFill>
                <a:latin typeface="Segoe UI"/>
                <a:cs typeface="Segoe UI"/>
              </a:rPr>
              <a:t>Cl</a:t>
            </a:r>
            <a:r>
              <a:rPr sz="1167" spc="-10">
                <a:solidFill>
                  <a:srgbClr val="374051"/>
                </a:solidFill>
                <a:latin typeface="Segoe UI"/>
                <a:cs typeface="Segoe UI"/>
              </a:rPr>
              <a:t>oud</a:t>
            </a:r>
            <a:r>
              <a:rPr sz="1167" spc="24">
                <a:solidFill>
                  <a:srgbClr val="374051"/>
                </a:solidFill>
                <a:latin typeface="Times New Roman"/>
                <a:cs typeface="Times New Roman"/>
              </a:rPr>
              <a:t> </a:t>
            </a:r>
            <a:r>
              <a:rPr sz="1167" spc="-10">
                <a:solidFill>
                  <a:srgbClr val="374051"/>
                </a:solidFill>
                <a:latin typeface="Segoe UI"/>
                <a:cs typeface="Segoe UI"/>
              </a:rPr>
              <a:t>Watson</a:t>
            </a:r>
            <a:r>
              <a:rPr sz="1167" spc="24">
                <a:solidFill>
                  <a:srgbClr val="374051"/>
                </a:solidFill>
                <a:latin typeface="Times New Roman"/>
                <a:cs typeface="Times New Roman"/>
              </a:rPr>
              <a:t> </a:t>
            </a:r>
            <a:r>
              <a:rPr sz="1167">
                <a:solidFill>
                  <a:srgbClr val="374051"/>
                </a:solidFill>
                <a:latin typeface="Segoe UI"/>
                <a:cs typeface="Segoe UI"/>
              </a:rPr>
              <a:t>A</a:t>
            </a:r>
            <a:r>
              <a:rPr sz="1167" spc="-10">
                <a:solidFill>
                  <a:srgbClr val="374051"/>
                </a:solidFill>
                <a:latin typeface="Segoe UI"/>
                <a:cs typeface="Segoe UI"/>
              </a:rPr>
              <a:t>ss</a:t>
            </a:r>
            <a:r>
              <a:rPr sz="1167" spc="-5">
                <a:solidFill>
                  <a:srgbClr val="374051"/>
                </a:solidFill>
                <a:latin typeface="Segoe UI"/>
                <a:cs typeface="Segoe UI"/>
              </a:rPr>
              <a:t>i</a:t>
            </a:r>
            <a:r>
              <a:rPr sz="1167" spc="-10">
                <a:solidFill>
                  <a:srgbClr val="374051"/>
                </a:solidFill>
                <a:latin typeface="Segoe UI"/>
                <a:cs typeface="Segoe UI"/>
              </a:rPr>
              <a:t>s</a:t>
            </a:r>
            <a:r>
              <a:rPr sz="1167" spc="-5">
                <a:solidFill>
                  <a:srgbClr val="374051"/>
                </a:solidFill>
                <a:latin typeface="Segoe UI"/>
                <a:cs typeface="Segoe UI"/>
              </a:rPr>
              <a:t>tant.</a:t>
            </a:r>
            <a:endParaRPr sz="1167">
              <a:latin typeface="Segoe UI"/>
              <a:cs typeface="Segoe UI"/>
            </a:endParaRPr>
          </a:p>
          <a:p>
            <a:pPr>
              <a:lnSpc>
                <a:spcPct val="100000"/>
              </a:lnSpc>
              <a:spcBef>
                <a:spcPts val="45"/>
              </a:spcBef>
            </a:pPr>
            <a:endParaRPr sz="1361">
              <a:latin typeface="Times New Roman"/>
              <a:cs typeface="Times New Roman"/>
            </a:endParaRPr>
          </a:p>
          <a:p>
            <a:pPr marL="16669">
              <a:lnSpc>
                <a:spcPct val="100000"/>
              </a:lnSpc>
            </a:pPr>
            <a:r>
              <a:rPr sz="1167" b="1" spc="-5">
                <a:solidFill>
                  <a:srgbClr val="374051"/>
                </a:solidFill>
                <a:latin typeface="Segoe UI"/>
                <a:cs typeface="Segoe UI"/>
              </a:rPr>
              <a:t>I</a:t>
            </a:r>
            <a:r>
              <a:rPr sz="1167" b="1" spc="-19">
                <a:solidFill>
                  <a:srgbClr val="374051"/>
                </a:solidFill>
                <a:latin typeface="Segoe UI"/>
                <a:cs typeface="Segoe UI"/>
              </a:rPr>
              <a:t>n</a:t>
            </a:r>
            <a:r>
              <a:rPr sz="1167" b="1" spc="-5">
                <a:solidFill>
                  <a:srgbClr val="374051"/>
                </a:solidFill>
                <a:latin typeface="Segoe UI"/>
                <a:cs typeface="Segoe UI"/>
              </a:rPr>
              <a:t>te</a:t>
            </a:r>
            <a:r>
              <a:rPr sz="1167" b="1" spc="-10">
                <a:solidFill>
                  <a:srgbClr val="374051"/>
                </a:solidFill>
                <a:latin typeface="Segoe UI"/>
                <a:cs typeface="Segoe UI"/>
              </a:rPr>
              <a:t>n</a:t>
            </a:r>
            <a:r>
              <a:rPr sz="1167" b="1" spc="-5">
                <a:solidFill>
                  <a:srgbClr val="374051"/>
                </a:solidFill>
                <a:latin typeface="Segoe UI"/>
                <a:cs typeface="Segoe UI"/>
              </a:rPr>
              <a:t>t</a:t>
            </a:r>
            <a:r>
              <a:rPr sz="1167" b="1">
                <a:solidFill>
                  <a:srgbClr val="374051"/>
                </a:solidFill>
                <a:latin typeface="Segoe UI"/>
                <a:cs typeface="Segoe UI"/>
              </a:rPr>
              <a:t>:</a:t>
            </a:r>
            <a:r>
              <a:rPr sz="1167" b="1" spc="19">
                <a:solidFill>
                  <a:srgbClr val="374051"/>
                </a:solidFill>
                <a:latin typeface="Times New Roman"/>
                <a:cs typeface="Times New Roman"/>
              </a:rPr>
              <a:t> </a:t>
            </a:r>
            <a:r>
              <a:rPr sz="1167">
                <a:solidFill>
                  <a:srgbClr val="374051"/>
                </a:solidFill>
                <a:latin typeface="Segoe UI"/>
                <a:cs typeface="Segoe UI"/>
              </a:rPr>
              <a:t>G</a:t>
            </a:r>
            <a:r>
              <a:rPr sz="1167" spc="-10">
                <a:solidFill>
                  <a:srgbClr val="374051"/>
                </a:solidFill>
                <a:latin typeface="Segoe UI"/>
                <a:cs typeface="Segoe UI"/>
              </a:rPr>
              <a:t>re</a:t>
            </a:r>
            <a:r>
              <a:rPr sz="1167" spc="-15">
                <a:solidFill>
                  <a:srgbClr val="374051"/>
                </a:solidFill>
                <a:latin typeface="Segoe UI"/>
                <a:cs typeface="Segoe UI"/>
              </a:rPr>
              <a:t>e</a:t>
            </a:r>
            <a:r>
              <a:rPr sz="1167" spc="-5">
                <a:solidFill>
                  <a:srgbClr val="374051"/>
                </a:solidFill>
                <a:latin typeface="Segoe UI"/>
                <a:cs typeface="Segoe UI"/>
              </a:rPr>
              <a:t>tin</a:t>
            </a:r>
            <a:r>
              <a:rPr sz="1167">
                <a:solidFill>
                  <a:srgbClr val="374051"/>
                </a:solidFill>
                <a:latin typeface="Segoe UI"/>
                <a:cs typeface="Segoe UI"/>
              </a:rPr>
              <a:t>gs</a:t>
            </a:r>
            <a:endParaRPr sz="1167">
              <a:latin typeface="Segoe UI"/>
              <a:cs typeface="Segoe UI"/>
            </a:endParaRPr>
          </a:p>
        </p:txBody>
      </p:sp>
      <p:sp>
        <p:nvSpPr>
          <p:cNvPr id="17" name="object 17"/>
          <p:cNvSpPr txBox="1"/>
          <p:nvPr/>
        </p:nvSpPr>
        <p:spPr>
          <a:xfrm>
            <a:off x="870040" y="5015429"/>
            <a:ext cx="5818629" cy="200025"/>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6669">
              <a:lnSpc>
                <a:spcPct val="100000"/>
              </a:lnSpc>
            </a:pPr>
            <a:r>
              <a:rPr sz="1167" b="1" spc="-5">
                <a:solidFill>
                  <a:srgbClr val="374051"/>
                </a:solidFill>
                <a:latin typeface="Segoe UI"/>
                <a:cs typeface="Segoe UI"/>
              </a:rPr>
              <a:t>I</a:t>
            </a:r>
            <a:r>
              <a:rPr sz="1167" b="1" spc="-19">
                <a:solidFill>
                  <a:srgbClr val="374051"/>
                </a:solidFill>
                <a:latin typeface="Segoe UI"/>
                <a:cs typeface="Segoe UI"/>
              </a:rPr>
              <a:t>n</a:t>
            </a:r>
            <a:r>
              <a:rPr sz="1167" b="1" spc="-5">
                <a:solidFill>
                  <a:srgbClr val="374051"/>
                </a:solidFill>
                <a:latin typeface="Segoe UI"/>
                <a:cs typeface="Segoe UI"/>
              </a:rPr>
              <a:t>te</a:t>
            </a:r>
            <a:r>
              <a:rPr sz="1167" b="1" spc="-10">
                <a:solidFill>
                  <a:srgbClr val="374051"/>
                </a:solidFill>
                <a:latin typeface="Segoe UI"/>
                <a:cs typeface="Segoe UI"/>
              </a:rPr>
              <a:t>n</a:t>
            </a:r>
            <a:r>
              <a:rPr sz="1167" b="1" spc="-5">
                <a:solidFill>
                  <a:srgbClr val="374051"/>
                </a:solidFill>
                <a:latin typeface="Segoe UI"/>
                <a:cs typeface="Segoe UI"/>
              </a:rPr>
              <a:t>t</a:t>
            </a:r>
            <a:r>
              <a:rPr sz="1167" b="1">
                <a:solidFill>
                  <a:srgbClr val="374051"/>
                </a:solidFill>
                <a:latin typeface="Segoe UI"/>
                <a:cs typeface="Segoe UI"/>
              </a:rPr>
              <a:t>:</a:t>
            </a:r>
            <a:r>
              <a:rPr sz="1167" b="1" spc="19">
                <a:solidFill>
                  <a:srgbClr val="374051"/>
                </a:solidFill>
                <a:latin typeface="Times New Roman"/>
                <a:cs typeface="Times New Roman"/>
              </a:rPr>
              <a:t> </a:t>
            </a:r>
            <a:r>
              <a:rPr sz="1167" spc="-5">
                <a:solidFill>
                  <a:srgbClr val="374051"/>
                </a:solidFill>
                <a:latin typeface="Segoe UI"/>
                <a:cs typeface="Segoe UI"/>
              </a:rPr>
              <a:t>B</a:t>
            </a:r>
            <a:r>
              <a:rPr sz="1167">
                <a:solidFill>
                  <a:srgbClr val="374051"/>
                </a:solidFill>
                <a:latin typeface="Segoe UI"/>
                <a:cs typeface="Segoe UI"/>
              </a:rPr>
              <a:t>a</a:t>
            </a:r>
            <a:r>
              <a:rPr sz="1167" spc="-10">
                <a:solidFill>
                  <a:srgbClr val="374051"/>
                </a:solidFill>
                <a:latin typeface="Segoe UI"/>
                <a:cs typeface="Segoe UI"/>
              </a:rPr>
              <a:t>s</a:t>
            </a:r>
            <a:r>
              <a:rPr sz="1167" spc="-5">
                <a:solidFill>
                  <a:srgbClr val="374051"/>
                </a:solidFill>
                <a:latin typeface="Segoe UI"/>
                <a:cs typeface="Segoe UI"/>
              </a:rPr>
              <a:t>i</a:t>
            </a:r>
            <a:r>
              <a:rPr sz="1167">
                <a:solidFill>
                  <a:srgbClr val="374051"/>
                </a:solidFill>
                <a:latin typeface="Segoe UI"/>
                <a:cs typeface="Segoe UI"/>
              </a:rPr>
              <a:t>c</a:t>
            </a:r>
            <a:r>
              <a:rPr sz="1167" spc="29">
                <a:solidFill>
                  <a:srgbClr val="374051"/>
                </a:solidFill>
                <a:latin typeface="Times New Roman"/>
                <a:cs typeface="Times New Roman"/>
              </a:rPr>
              <a:t> </a:t>
            </a:r>
            <a:r>
              <a:rPr sz="1167">
                <a:solidFill>
                  <a:srgbClr val="374051"/>
                </a:solidFill>
                <a:latin typeface="Segoe UI"/>
                <a:cs typeface="Segoe UI"/>
              </a:rPr>
              <a:t>I</a:t>
            </a:r>
            <a:r>
              <a:rPr sz="1167" spc="-10">
                <a:solidFill>
                  <a:srgbClr val="374051"/>
                </a:solidFill>
                <a:latin typeface="Segoe UI"/>
                <a:cs typeface="Segoe UI"/>
              </a:rPr>
              <a:t>nfor</a:t>
            </a:r>
            <a:r>
              <a:rPr sz="1167" spc="-5">
                <a:solidFill>
                  <a:srgbClr val="374051"/>
                </a:solidFill>
                <a:latin typeface="Segoe UI"/>
                <a:cs typeface="Segoe UI"/>
              </a:rPr>
              <a:t>mati</a:t>
            </a:r>
            <a:r>
              <a:rPr sz="1167">
                <a:solidFill>
                  <a:srgbClr val="374051"/>
                </a:solidFill>
                <a:latin typeface="Segoe UI"/>
                <a:cs typeface="Segoe UI"/>
              </a:rPr>
              <a:t>o</a:t>
            </a:r>
            <a:r>
              <a:rPr sz="1167" spc="-10">
                <a:solidFill>
                  <a:srgbClr val="374051"/>
                </a:solidFill>
                <a:latin typeface="Segoe UI"/>
                <a:cs typeface="Segoe UI"/>
              </a:rPr>
              <a:t>n</a:t>
            </a:r>
            <a:endParaRPr sz="1167">
              <a:latin typeface="Segoe UI"/>
              <a:cs typeface="Segoe UI"/>
            </a:endParaRPr>
          </a:p>
        </p:txBody>
      </p:sp>
      <p:sp>
        <p:nvSpPr>
          <p:cNvPr id="19" name="object 19"/>
          <p:cNvSpPr txBox="1"/>
          <p:nvPr/>
        </p:nvSpPr>
        <p:spPr>
          <a:xfrm>
            <a:off x="870040" y="6599567"/>
            <a:ext cx="5818629" cy="200025"/>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6669">
              <a:lnSpc>
                <a:spcPct val="100000"/>
              </a:lnSpc>
            </a:pPr>
            <a:r>
              <a:rPr sz="1167" b="1" spc="-5">
                <a:solidFill>
                  <a:srgbClr val="374051"/>
                </a:solidFill>
                <a:latin typeface="Segoe UI"/>
                <a:cs typeface="Segoe UI"/>
              </a:rPr>
              <a:t>I</a:t>
            </a:r>
            <a:r>
              <a:rPr sz="1167" b="1" spc="-19">
                <a:solidFill>
                  <a:srgbClr val="374051"/>
                </a:solidFill>
                <a:latin typeface="Segoe UI"/>
                <a:cs typeface="Segoe UI"/>
              </a:rPr>
              <a:t>n</a:t>
            </a:r>
            <a:r>
              <a:rPr sz="1167" b="1" spc="-5">
                <a:solidFill>
                  <a:srgbClr val="374051"/>
                </a:solidFill>
                <a:latin typeface="Segoe UI"/>
                <a:cs typeface="Segoe UI"/>
              </a:rPr>
              <a:t>te</a:t>
            </a:r>
            <a:r>
              <a:rPr sz="1167" b="1" spc="-10">
                <a:solidFill>
                  <a:srgbClr val="374051"/>
                </a:solidFill>
                <a:latin typeface="Segoe UI"/>
                <a:cs typeface="Segoe UI"/>
              </a:rPr>
              <a:t>n</a:t>
            </a:r>
            <a:r>
              <a:rPr sz="1167" b="1" spc="-5">
                <a:solidFill>
                  <a:srgbClr val="374051"/>
                </a:solidFill>
                <a:latin typeface="Segoe UI"/>
                <a:cs typeface="Segoe UI"/>
              </a:rPr>
              <a:t>t</a:t>
            </a:r>
            <a:r>
              <a:rPr sz="1167" b="1">
                <a:solidFill>
                  <a:srgbClr val="374051"/>
                </a:solidFill>
                <a:latin typeface="Segoe UI"/>
                <a:cs typeface="Segoe UI"/>
              </a:rPr>
              <a:t>:</a:t>
            </a:r>
            <a:r>
              <a:rPr sz="1167" b="1" spc="19">
                <a:solidFill>
                  <a:srgbClr val="374051"/>
                </a:solidFill>
                <a:latin typeface="Times New Roman"/>
                <a:cs typeface="Times New Roman"/>
              </a:rPr>
              <a:t> </a:t>
            </a:r>
            <a:r>
              <a:rPr sz="1167" spc="-5">
                <a:solidFill>
                  <a:srgbClr val="374051"/>
                </a:solidFill>
                <a:latin typeface="Segoe UI"/>
                <a:cs typeface="Segoe UI"/>
              </a:rPr>
              <a:t>F</a:t>
            </a:r>
            <a:r>
              <a:rPr sz="1167" spc="5">
                <a:solidFill>
                  <a:srgbClr val="374051"/>
                </a:solidFill>
                <a:latin typeface="Segoe UI"/>
                <a:cs typeface="Segoe UI"/>
              </a:rPr>
              <a:t>A</a:t>
            </a:r>
            <a:r>
              <a:rPr sz="1167" spc="-10">
                <a:solidFill>
                  <a:srgbClr val="374051"/>
                </a:solidFill>
                <a:latin typeface="Segoe UI"/>
                <a:cs typeface="Segoe UI"/>
              </a:rPr>
              <a:t>Q</a:t>
            </a:r>
            <a:endParaRPr sz="1167">
              <a:latin typeface="Segoe UI"/>
              <a:cs typeface="Segoe UI"/>
            </a:endParaRPr>
          </a:p>
        </p:txBody>
      </p:sp>
      <p:sp>
        <p:nvSpPr>
          <p:cNvPr id="21" name="object 21"/>
          <p:cNvSpPr txBox="1"/>
          <p:nvPr/>
        </p:nvSpPr>
        <p:spPr>
          <a:xfrm>
            <a:off x="870040" y="8183849"/>
            <a:ext cx="5818629" cy="200025"/>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6669">
              <a:lnSpc>
                <a:spcPct val="100000"/>
              </a:lnSpc>
            </a:pPr>
            <a:r>
              <a:rPr sz="1167" b="1" spc="-5">
                <a:solidFill>
                  <a:srgbClr val="374051"/>
                </a:solidFill>
                <a:latin typeface="Segoe UI"/>
                <a:cs typeface="Segoe UI"/>
              </a:rPr>
              <a:t>I</a:t>
            </a:r>
            <a:r>
              <a:rPr sz="1167" b="1" spc="-19">
                <a:solidFill>
                  <a:srgbClr val="374051"/>
                </a:solidFill>
                <a:latin typeface="Segoe UI"/>
                <a:cs typeface="Segoe UI"/>
              </a:rPr>
              <a:t>n</a:t>
            </a:r>
            <a:r>
              <a:rPr sz="1167" b="1" spc="-5">
                <a:solidFill>
                  <a:srgbClr val="374051"/>
                </a:solidFill>
                <a:latin typeface="Segoe UI"/>
                <a:cs typeface="Segoe UI"/>
              </a:rPr>
              <a:t>te</a:t>
            </a:r>
            <a:r>
              <a:rPr sz="1167" b="1" spc="-10">
                <a:solidFill>
                  <a:srgbClr val="374051"/>
                </a:solidFill>
                <a:latin typeface="Segoe UI"/>
                <a:cs typeface="Segoe UI"/>
              </a:rPr>
              <a:t>n</a:t>
            </a:r>
            <a:r>
              <a:rPr sz="1167" b="1" spc="-5">
                <a:solidFill>
                  <a:srgbClr val="374051"/>
                </a:solidFill>
                <a:latin typeface="Segoe UI"/>
                <a:cs typeface="Segoe UI"/>
              </a:rPr>
              <a:t>t</a:t>
            </a:r>
            <a:r>
              <a:rPr sz="1167" b="1">
                <a:solidFill>
                  <a:srgbClr val="374051"/>
                </a:solidFill>
                <a:latin typeface="Segoe UI"/>
                <a:cs typeface="Segoe UI"/>
              </a:rPr>
              <a:t>:</a:t>
            </a:r>
            <a:r>
              <a:rPr sz="1167" b="1" spc="19">
                <a:solidFill>
                  <a:srgbClr val="374051"/>
                </a:solidFill>
                <a:latin typeface="Times New Roman"/>
                <a:cs typeface="Times New Roman"/>
              </a:rPr>
              <a:t> </a:t>
            </a:r>
            <a:r>
              <a:rPr sz="1167" spc="-5">
                <a:solidFill>
                  <a:srgbClr val="374051"/>
                </a:solidFill>
                <a:latin typeface="Segoe UI"/>
                <a:cs typeface="Segoe UI"/>
              </a:rPr>
              <a:t>F</a:t>
            </a:r>
            <a:r>
              <a:rPr sz="1167">
                <a:solidFill>
                  <a:srgbClr val="374051"/>
                </a:solidFill>
                <a:latin typeface="Segoe UI"/>
                <a:cs typeface="Segoe UI"/>
              </a:rPr>
              <a:t>a</a:t>
            </a:r>
            <a:r>
              <a:rPr sz="1167" spc="-10">
                <a:solidFill>
                  <a:srgbClr val="374051"/>
                </a:solidFill>
                <a:latin typeface="Segoe UI"/>
                <a:cs typeface="Segoe UI"/>
              </a:rPr>
              <a:t>re</a:t>
            </a:r>
            <a:r>
              <a:rPr sz="1167" spc="-15">
                <a:solidFill>
                  <a:srgbClr val="374051"/>
                </a:solidFill>
                <a:latin typeface="Segoe UI"/>
                <a:cs typeface="Segoe UI"/>
              </a:rPr>
              <a:t>w</a:t>
            </a:r>
            <a:r>
              <a:rPr sz="1167" spc="-5">
                <a:solidFill>
                  <a:srgbClr val="374051"/>
                </a:solidFill>
                <a:latin typeface="Segoe UI"/>
                <a:cs typeface="Segoe UI"/>
              </a:rPr>
              <a:t>ell</a:t>
            </a:r>
            <a:endParaRPr sz="1167">
              <a:latin typeface="Segoe UI"/>
              <a:cs typeface="Segoe UI"/>
            </a:endParaRPr>
          </a:p>
        </p:txBody>
      </p:sp>
      <p:graphicFrame>
        <p:nvGraphicFramePr>
          <p:cNvPr id="16" name="object 16"/>
          <p:cNvGraphicFramePr>
            <a:graphicFrameLocks noGrp="1"/>
          </p:cNvGraphicFramePr>
          <p:nvPr/>
        </p:nvGraphicFramePr>
        <p:xfrm>
          <a:off x="584640" y="3608710"/>
          <a:ext cx="6101501" cy="1216443"/>
        </p:xfrm>
        <a:graphic>
          <a:graphicData uri="http://schemas.openxmlformats.org/drawingml/2006/table">
            <a:tbl>
              <a:tblPr firstRow="1" bandRow="1">
                <a:tableStyleId>{2D5ABB26-0587-4C30-8999-92F81FD0307C}</a:tableStyleId>
              </a:tblPr>
              <a:tblGrid>
                <a:gridCol w="444801"/>
                <a:gridCol w="5656700"/>
              </a:tblGrid>
              <a:tr h="201506">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a:solidFill>
                            <a:srgbClr val="374051"/>
                          </a:solidFill>
                          <a:latin typeface="Segoe UI"/>
                          <a:cs typeface="Segoe UI"/>
                        </a:rPr>
                        <a:t>H</a:t>
                      </a:r>
                      <a:r>
                        <a:rPr sz="1167" spc="-5">
                          <a:solidFill>
                            <a:srgbClr val="374051"/>
                          </a:solidFill>
                          <a:latin typeface="Segoe UI"/>
                          <a:cs typeface="Segoe UI"/>
                        </a:rPr>
                        <a:t>e</a:t>
                      </a:r>
                      <a:r>
                        <a:rPr sz="1167" spc="5">
                          <a:solidFill>
                            <a:srgbClr val="374051"/>
                          </a:solidFill>
                          <a:latin typeface="Segoe UI"/>
                          <a:cs typeface="Segoe UI"/>
                        </a:rPr>
                        <a:t>l</a:t>
                      </a:r>
                      <a:r>
                        <a:rPr sz="1167" spc="-5">
                          <a:solidFill>
                            <a:srgbClr val="374051"/>
                          </a:solidFill>
                          <a:latin typeface="Segoe UI"/>
                          <a:cs typeface="Segoe UI"/>
                        </a:rPr>
                        <a:t>lo</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lnB w="7365">
                      <a:solidFill>
                        <a:srgbClr val="D9D9E3"/>
                      </a:solidFill>
                      <a:prstDash val="solid"/>
                    </a:lnB>
                    <a:solidFill>
                      <a:srgbClr val="F7F7F8"/>
                    </a:solidFill>
                  </a:tcPr>
                </a:tc>
                <a:tc hMerge="1">
                  <a:txBody>
                    <a:bodyPr vert="horz" wrap="square"/>
                    <a:lstStyle/>
                    <a:p>
                      <a:endParaRPr/>
                    </a:p>
                  </a:txBody>
                  <a:tcPr marL="0" marR="0" marT="0" marB="0"/>
                </a:tc>
              </a:tr>
              <a:tr h="202987">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lnB w="4317">
                      <a:solidFill>
                        <a:srgbClr val="D9D9E3"/>
                      </a:solidFill>
                      <a:prstDash val="solid"/>
                    </a:lnB>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a:solidFill>
                            <a:srgbClr val="374051"/>
                          </a:solidFill>
                          <a:latin typeface="Segoe UI"/>
                          <a:cs typeface="Segoe UI"/>
                        </a:rPr>
                        <a:t>Hi</a:t>
                      </a:r>
                      <a:r>
                        <a:rPr sz="1167" spc="29">
                          <a:solidFill>
                            <a:srgbClr val="374051"/>
                          </a:solidFill>
                          <a:latin typeface="Times New Roman"/>
                          <a:cs typeface="Times New Roman"/>
                        </a:rPr>
                        <a:t> </a:t>
                      </a:r>
                      <a:r>
                        <a:rPr sz="1167">
                          <a:solidFill>
                            <a:srgbClr val="374051"/>
                          </a:solidFill>
                          <a:latin typeface="Segoe UI"/>
                          <a:cs typeface="Segoe UI"/>
                        </a:rPr>
                        <a:t>th</a:t>
                      </a:r>
                      <a:r>
                        <a:rPr sz="1167" spc="-5">
                          <a:solidFill>
                            <a:srgbClr val="374051"/>
                          </a:solidFill>
                          <a:latin typeface="Segoe UI"/>
                          <a:cs typeface="Segoe UI"/>
                        </a:rPr>
                        <a:t>e</a:t>
                      </a:r>
                      <a:r>
                        <a:rPr sz="1167">
                          <a:solidFill>
                            <a:srgbClr val="374051"/>
                          </a:solidFill>
                          <a:latin typeface="Segoe UI"/>
                          <a:cs typeface="Segoe UI"/>
                        </a:rPr>
                        <a:t>re!</a:t>
                      </a:r>
                      <a:r>
                        <a:rPr sz="1167" spc="15">
                          <a:solidFill>
                            <a:srgbClr val="374051"/>
                          </a:solidFill>
                          <a:latin typeface="Times New Roman"/>
                          <a:cs typeface="Times New Roman"/>
                        </a:rPr>
                        <a:t> </a:t>
                      </a:r>
                      <a:r>
                        <a:rPr sz="1167">
                          <a:solidFill>
                            <a:srgbClr val="374051"/>
                          </a:solidFill>
                          <a:latin typeface="Segoe UI"/>
                          <a:cs typeface="Segoe UI"/>
                        </a:rPr>
                        <a:t>How</a:t>
                      </a:r>
                      <a:r>
                        <a:rPr sz="1167" spc="29">
                          <a:solidFill>
                            <a:srgbClr val="374051"/>
                          </a:solidFill>
                          <a:latin typeface="Times New Roman"/>
                          <a:cs typeface="Times New Roman"/>
                        </a:rPr>
                        <a:t> </a:t>
                      </a:r>
                      <a:r>
                        <a:rPr sz="1167">
                          <a:solidFill>
                            <a:srgbClr val="374051"/>
                          </a:solidFill>
                          <a:latin typeface="Segoe UI"/>
                          <a:cs typeface="Segoe UI"/>
                        </a:rPr>
                        <a:t>can</a:t>
                      </a:r>
                      <a:r>
                        <a:rPr sz="1167" spc="24">
                          <a:solidFill>
                            <a:srgbClr val="374051"/>
                          </a:solidFill>
                          <a:latin typeface="Times New Roman"/>
                          <a:cs typeface="Times New Roman"/>
                        </a:rPr>
                        <a:t> </a:t>
                      </a:r>
                      <a:r>
                        <a:rPr sz="1167">
                          <a:solidFill>
                            <a:srgbClr val="374051"/>
                          </a:solidFill>
                          <a:latin typeface="Segoe UI"/>
                          <a:cs typeface="Segoe UI"/>
                        </a:rPr>
                        <a:t>I</a:t>
                      </a:r>
                      <a:r>
                        <a:rPr sz="1167" spc="24">
                          <a:solidFill>
                            <a:srgbClr val="374051"/>
                          </a:solidFill>
                          <a:latin typeface="Times New Roman"/>
                          <a:cs typeface="Times New Roman"/>
                        </a:rPr>
                        <a:t> </a:t>
                      </a:r>
                      <a:r>
                        <a:rPr sz="1167">
                          <a:solidFill>
                            <a:srgbClr val="374051"/>
                          </a:solidFill>
                          <a:latin typeface="Segoe UI"/>
                          <a:cs typeface="Segoe UI"/>
                        </a:rPr>
                        <a:t>a</a:t>
                      </a:r>
                      <a:r>
                        <a:rPr sz="1167" spc="-5">
                          <a:solidFill>
                            <a:srgbClr val="374051"/>
                          </a:solidFill>
                          <a:latin typeface="Segoe UI"/>
                          <a:cs typeface="Segoe UI"/>
                        </a:rPr>
                        <a:t>s</a:t>
                      </a:r>
                      <a:r>
                        <a:rPr sz="1167" spc="-10">
                          <a:solidFill>
                            <a:srgbClr val="374051"/>
                          </a:solidFill>
                          <a:latin typeface="Segoe UI"/>
                          <a:cs typeface="Segoe UI"/>
                        </a:rPr>
                        <a:t>s</a:t>
                      </a:r>
                      <a:r>
                        <a:rPr sz="1167" spc="5">
                          <a:solidFill>
                            <a:srgbClr val="374051"/>
                          </a:solidFill>
                          <a:latin typeface="Segoe UI"/>
                          <a:cs typeface="Segoe UI"/>
                        </a:rPr>
                        <a:t>i</a:t>
                      </a:r>
                      <a:r>
                        <a:rPr sz="1167" spc="-10">
                          <a:solidFill>
                            <a:srgbClr val="374051"/>
                          </a:solidFill>
                          <a:latin typeface="Segoe UI"/>
                          <a:cs typeface="Segoe UI"/>
                        </a:rPr>
                        <a:t>s</a:t>
                      </a:r>
                      <a:r>
                        <a:rPr sz="1167">
                          <a:solidFill>
                            <a:srgbClr val="374051"/>
                          </a:solidFill>
                          <a:latin typeface="Segoe UI"/>
                          <a:cs typeface="Segoe UI"/>
                        </a:rPr>
                        <a:t>t</a:t>
                      </a:r>
                      <a:r>
                        <a:rPr sz="1167" spc="34">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r>
                        <a:rPr sz="1167" spc="24">
                          <a:solidFill>
                            <a:srgbClr val="374051"/>
                          </a:solidFill>
                          <a:latin typeface="Times New Roman"/>
                          <a:cs typeface="Times New Roman"/>
                        </a:rPr>
                        <a:t> </a:t>
                      </a:r>
                      <a:r>
                        <a:rPr sz="1167">
                          <a:solidFill>
                            <a:srgbClr val="374051"/>
                          </a:solidFill>
                          <a:latin typeface="Segoe UI"/>
                          <a:cs typeface="Segoe UI"/>
                        </a:rPr>
                        <a:t>today?</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solidFill>
                      <a:srgbClr val="F7F7F8"/>
                    </a:solidFill>
                  </a:tcPr>
                </a:tc>
              </a:tr>
              <a:tr h="204469">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a:solidFill>
                            <a:srgbClr val="374051"/>
                          </a:solidFill>
                          <a:latin typeface="Segoe UI"/>
                          <a:cs typeface="Segoe UI"/>
                        </a:rPr>
                        <a:t>Hi</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lnB w="7365">
                      <a:solidFill>
                        <a:srgbClr val="D9D9E3"/>
                      </a:solidFill>
                      <a:prstDash val="solid"/>
                    </a:lnB>
                    <a:solidFill>
                      <a:srgbClr val="F7F7F8"/>
                    </a:solidFill>
                  </a:tcPr>
                </a:tc>
                <a:tc hMerge="1">
                  <a:txBody>
                    <a:bodyPr vert="horz" wrap="square"/>
                    <a:lstStyle/>
                    <a:p>
                      <a:endParaRPr/>
                    </a:p>
                  </a:txBody>
                  <a:tcPr marL="0" marR="0" marT="0" marB="0"/>
                </a:tc>
              </a:tr>
              <a:tr h="202987">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lnB w="4317">
                      <a:solidFill>
                        <a:srgbClr val="D9D9E3"/>
                      </a:solidFill>
                      <a:prstDash val="solid"/>
                    </a:lnB>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spc="10">
                          <a:solidFill>
                            <a:srgbClr val="374051"/>
                          </a:solidFill>
                          <a:latin typeface="Segoe UI"/>
                          <a:cs typeface="Segoe UI"/>
                        </a:rPr>
                        <a:t>H</a:t>
                      </a:r>
                      <a:r>
                        <a:rPr sz="1167" spc="-5">
                          <a:solidFill>
                            <a:srgbClr val="374051"/>
                          </a:solidFill>
                          <a:latin typeface="Segoe UI"/>
                          <a:cs typeface="Segoe UI"/>
                        </a:rPr>
                        <a:t>ell</a:t>
                      </a:r>
                      <a:r>
                        <a:rPr sz="1167">
                          <a:solidFill>
                            <a:srgbClr val="374051"/>
                          </a:solidFill>
                          <a:latin typeface="Segoe UI"/>
                          <a:cs typeface="Segoe UI"/>
                        </a:rPr>
                        <a:t>o!</a:t>
                      </a:r>
                      <a:r>
                        <a:rPr sz="1167" spc="15">
                          <a:solidFill>
                            <a:srgbClr val="374051"/>
                          </a:solidFill>
                          <a:latin typeface="Times New Roman"/>
                          <a:cs typeface="Times New Roman"/>
                        </a:rPr>
                        <a:t> </a:t>
                      </a:r>
                      <a:r>
                        <a:rPr sz="1167">
                          <a:solidFill>
                            <a:srgbClr val="374051"/>
                          </a:solidFill>
                          <a:latin typeface="Segoe UI"/>
                          <a:cs typeface="Segoe UI"/>
                        </a:rPr>
                        <a:t>How</a:t>
                      </a:r>
                      <a:r>
                        <a:rPr sz="1167" spc="29">
                          <a:solidFill>
                            <a:srgbClr val="374051"/>
                          </a:solidFill>
                          <a:latin typeface="Times New Roman"/>
                          <a:cs typeface="Times New Roman"/>
                        </a:rPr>
                        <a:t> </a:t>
                      </a:r>
                      <a:r>
                        <a:rPr sz="1167">
                          <a:solidFill>
                            <a:srgbClr val="374051"/>
                          </a:solidFill>
                          <a:latin typeface="Segoe UI"/>
                          <a:cs typeface="Segoe UI"/>
                        </a:rPr>
                        <a:t>can</a:t>
                      </a:r>
                      <a:r>
                        <a:rPr sz="1167" spc="24">
                          <a:solidFill>
                            <a:srgbClr val="374051"/>
                          </a:solidFill>
                          <a:latin typeface="Times New Roman"/>
                          <a:cs typeface="Times New Roman"/>
                        </a:rPr>
                        <a:t> </a:t>
                      </a:r>
                      <a:r>
                        <a:rPr sz="1167">
                          <a:solidFill>
                            <a:srgbClr val="374051"/>
                          </a:solidFill>
                          <a:latin typeface="Segoe UI"/>
                          <a:cs typeface="Segoe UI"/>
                        </a:rPr>
                        <a:t>I</a:t>
                      </a:r>
                      <a:r>
                        <a:rPr sz="1167" spc="24">
                          <a:solidFill>
                            <a:srgbClr val="374051"/>
                          </a:solidFill>
                          <a:latin typeface="Times New Roman"/>
                          <a:cs typeface="Times New Roman"/>
                        </a:rPr>
                        <a:t> </a:t>
                      </a:r>
                      <a:r>
                        <a:rPr sz="1167">
                          <a:solidFill>
                            <a:srgbClr val="374051"/>
                          </a:solidFill>
                          <a:latin typeface="Segoe UI"/>
                          <a:cs typeface="Segoe UI"/>
                        </a:rPr>
                        <a:t>h</a:t>
                      </a:r>
                      <a:r>
                        <a:rPr sz="1167" spc="-5">
                          <a:solidFill>
                            <a:srgbClr val="374051"/>
                          </a:solidFill>
                          <a:latin typeface="Segoe UI"/>
                          <a:cs typeface="Segoe UI"/>
                        </a:rPr>
                        <a:t>el</a:t>
                      </a:r>
                      <a:r>
                        <a:rPr sz="1167">
                          <a:solidFill>
                            <a:srgbClr val="374051"/>
                          </a:solidFill>
                          <a:latin typeface="Segoe UI"/>
                          <a:cs typeface="Segoe UI"/>
                        </a:rPr>
                        <a:t>p</a:t>
                      </a:r>
                      <a:r>
                        <a:rPr sz="1167" spc="19">
                          <a:solidFill>
                            <a:srgbClr val="374051"/>
                          </a:solidFill>
                          <a:latin typeface="Times New Roman"/>
                          <a:cs typeface="Times New Roman"/>
                        </a:rPr>
                        <a:t> </a:t>
                      </a:r>
                      <a:r>
                        <a:rPr sz="1167" spc="-5">
                          <a:solidFill>
                            <a:srgbClr val="374051"/>
                          </a:solidFill>
                          <a:latin typeface="Segoe UI"/>
                          <a:cs typeface="Segoe UI"/>
                        </a:rPr>
                        <a:t>y</a:t>
                      </a:r>
                      <a:r>
                        <a:rPr sz="1167" spc="15">
                          <a:solidFill>
                            <a:srgbClr val="374051"/>
                          </a:solidFill>
                          <a:latin typeface="Segoe UI"/>
                          <a:cs typeface="Segoe UI"/>
                        </a:rPr>
                        <a:t>o</a:t>
                      </a:r>
                      <a:r>
                        <a:rPr sz="1167">
                          <a:solidFill>
                            <a:srgbClr val="374051"/>
                          </a:solidFill>
                          <a:latin typeface="Segoe UI"/>
                          <a:cs typeface="Segoe UI"/>
                        </a:rPr>
                        <a:t>u?</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solidFill>
                      <a:srgbClr val="F7F7F8"/>
                    </a:solidFill>
                  </a:tcPr>
                </a:tc>
              </a:tr>
              <a:tr h="202987">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a:solidFill>
                            <a:srgbClr val="374051"/>
                          </a:solidFill>
                          <a:latin typeface="Segoe UI"/>
                          <a:cs typeface="Segoe UI"/>
                        </a:rPr>
                        <a:t>Good</a:t>
                      </a:r>
                      <a:r>
                        <a:rPr sz="1167" spc="24">
                          <a:solidFill>
                            <a:srgbClr val="374051"/>
                          </a:solidFill>
                          <a:latin typeface="Times New Roman"/>
                          <a:cs typeface="Times New Roman"/>
                        </a:rPr>
                        <a:t> </a:t>
                      </a:r>
                      <a:r>
                        <a:rPr sz="1167" spc="-10">
                          <a:solidFill>
                            <a:srgbClr val="374051"/>
                          </a:solidFill>
                          <a:latin typeface="Segoe UI"/>
                          <a:cs typeface="Segoe UI"/>
                        </a:rPr>
                        <a:t>m</a:t>
                      </a:r>
                      <a:r>
                        <a:rPr sz="1167">
                          <a:solidFill>
                            <a:srgbClr val="374051"/>
                          </a:solidFill>
                          <a:latin typeface="Segoe UI"/>
                          <a:cs typeface="Segoe UI"/>
                        </a:rPr>
                        <a:t>or</a:t>
                      </a:r>
                      <a:r>
                        <a:rPr sz="1167" spc="5">
                          <a:solidFill>
                            <a:srgbClr val="374051"/>
                          </a:solidFill>
                          <a:latin typeface="Segoe UI"/>
                          <a:cs typeface="Segoe UI"/>
                        </a:rPr>
                        <a:t>n</a:t>
                      </a:r>
                      <a:r>
                        <a:rPr sz="1167" spc="-5">
                          <a:solidFill>
                            <a:srgbClr val="374051"/>
                          </a:solidFill>
                          <a:latin typeface="Segoe UI"/>
                          <a:cs typeface="Segoe UI"/>
                        </a:rPr>
                        <a:t>in</a:t>
                      </a:r>
                      <a:r>
                        <a:rPr sz="1167">
                          <a:solidFill>
                            <a:srgbClr val="374051"/>
                          </a:solidFill>
                          <a:latin typeface="Segoe UI"/>
                          <a:cs typeface="Segoe UI"/>
                        </a:rPr>
                        <a:t>g!</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lnB w="7365">
                      <a:solidFill>
                        <a:srgbClr val="D9D9E3"/>
                      </a:solidFill>
                      <a:prstDash val="solid"/>
                    </a:lnB>
                    <a:solidFill>
                      <a:srgbClr val="F7F7F8"/>
                    </a:solidFill>
                  </a:tcPr>
                </a:tc>
                <a:tc hMerge="1">
                  <a:txBody>
                    <a:bodyPr vert="horz" wrap="square"/>
                    <a:lstStyle/>
                    <a:p>
                      <a:endParaRPr/>
                    </a:p>
                  </a:txBody>
                  <a:tcPr marL="0" marR="0" marT="0" marB="0"/>
                </a:tc>
              </a:tr>
              <a:tr h="201506">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a:solidFill>
                            <a:srgbClr val="374051"/>
                          </a:solidFill>
                          <a:latin typeface="Segoe UI"/>
                          <a:cs typeface="Segoe UI"/>
                        </a:rPr>
                        <a:t>Good</a:t>
                      </a:r>
                      <a:r>
                        <a:rPr sz="1167" spc="24">
                          <a:solidFill>
                            <a:srgbClr val="374051"/>
                          </a:solidFill>
                          <a:latin typeface="Times New Roman"/>
                          <a:cs typeface="Times New Roman"/>
                        </a:rPr>
                        <a:t> </a:t>
                      </a:r>
                      <a:r>
                        <a:rPr sz="1167" spc="-10">
                          <a:solidFill>
                            <a:srgbClr val="374051"/>
                          </a:solidFill>
                          <a:latin typeface="Segoe UI"/>
                          <a:cs typeface="Segoe UI"/>
                        </a:rPr>
                        <a:t>m</a:t>
                      </a:r>
                      <a:r>
                        <a:rPr sz="1167">
                          <a:solidFill>
                            <a:srgbClr val="374051"/>
                          </a:solidFill>
                          <a:latin typeface="Segoe UI"/>
                          <a:cs typeface="Segoe UI"/>
                        </a:rPr>
                        <a:t>or</a:t>
                      </a:r>
                      <a:r>
                        <a:rPr sz="1167" spc="5">
                          <a:solidFill>
                            <a:srgbClr val="374051"/>
                          </a:solidFill>
                          <a:latin typeface="Segoe UI"/>
                          <a:cs typeface="Segoe UI"/>
                        </a:rPr>
                        <a:t>n</a:t>
                      </a:r>
                      <a:r>
                        <a:rPr sz="1167" spc="-15">
                          <a:solidFill>
                            <a:srgbClr val="374051"/>
                          </a:solidFill>
                          <a:latin typeface="Segoe UI"/>
                          <a:cs typeface="Segoe UI"/>
                        </a:rPr>
                        <a:t>i</a:t>
                      </a:r>
                      <a:r>
                        <a:rPr sz="1167">
                          <a:solidFill>
                            <a:srgbClr val="374051"/>
                          </a:solidFill>
                          <a:latin typeface="Segoe UI"/>
                          <a:cs typeface="Segoe UI"/>
                        </a:rPr>
                        <a:t>ng!</a:t>
                      </a:r>
                      <a:r>
                        <a:rPr sz="1167" spc="19">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hat</a:t>
                      </a:r>
                      <a:r>
                        <a:rPr sz="1167" spc="24">
                          <a:solidFill>
                            <a:srgbClr val="374051"/>
                          </a:solidFill>
                          <a:latin typeface="Times New Roman"/>
                          <a:cs typeface="Times New Roman"/>
                        </a:rPr>
                        <a:t> </a:t>
                      </a:r>
                      <a:r>
                        <a:rPr sz="1167" spc="-5">
                          <a:solidFill>
                            <a:srgbClr val="374051"/>
                          </a:solidFill>
                          <a:latin typeface="Segoe UI"/>
                          <a:cs typeface="Segoe UI"/>
                        </a:rPr>
                        <a:t>c</a:t>
                      </a:r>
                      <a:r>
                        <a:rPr sz="1167">
                          <a:solidFill>
                            <a:srgbClr val="374051"/>
                          </a:solidFill>
                          <a:latin typeface="Segoe UI"/>
                          <a:cs typeface="Segoe UI"/>
                        </a:rPr>
                        <a:t>an</a:t>
                      </a:r>
                      <a:r>
                        <a:rPr sz="1167" spc="24">
                          <a:solidFill>
                            <a:srgbClr val="374051"/>
                          </a:solidFill>
                          <a:latin typeface="Times New Roman"/>
                          <a:cs typeface="Times New Roman"/>
                        </a:rPr>
                        <a:t> </a:t>
                      </a:r>
                      <a:r>
                        <a:rPr sz="1167">
                          <a:solidFill>
                            <a:srgbClr val="374051"/>
                          </a:solidFill>
                          <a:latin typeface="Segoe UI"/>
                          <a:cs typeface="Segoe UI"/>
                        </a:rPr>
                        <a:t>I</a:t>
                      </a:r>
                      <a:r>
                        <a:rPr sz="1167" spc="24">
                          <a:solidFill>
                            <a:srgbClr val="374051"/>
                          </a:solidFill>
                          <a:latin typeface="Times New Roman"/>
                          <a:cs typeface="Times New Roman"/>
                        </a:rPr>
                        <a:t> </a:t>
                      </a:r>
                      <a:r>
                        <a:rPr sz="1167">
                          <a:solidFill>
                            <a:srgbClr val="374051"/>
                          </a:solidFill>
                          <a:latin typeface="Segoe UI"/>
                          <a:cs typeface="Segoe UI"/>
                        </a:rPr>
                        <a:t>do</a:t>
                      </a:r>
                      <a:r>
                        <a:rPr sz="1167" spc="24">
                          <a:solidFill>
                            <a:srgbClr val="374051"/>
                          </a:solidFill>
                          <a:latin typeface="Times New Roman"/>
                          <a:cs typeface="Times New Roman"/>
                        </a:rPr>
                        <a:t> </a:t>
                      </a:r>
                      <a:r>
                        <a:rPr sz="1167">
                          <a:solidFill>
                            <a:srgbClr val="374051"/>
                          </a:solidFill>
                          <a:latin typeface="Segoe UI"/>
                          <a:cs typeface="Segoe UI"/>
                        </a:rPr>
                        <a:t>for</a:t>
                      </a:r>
                      <a:r>
                        <a:rPr sz="1167" spc="24">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4317">
                      <a:solidFill>
                        <a:srgbClr val="D9D9E3"/>
                      </a:solidFill>
                      <a:prstDash val="solid"/>
                    </a:lnB>
                    <a:solidFill>
                      <a:srgbClr val="F7F7F8"/>
                    </a:solidFill>
                  </a:tcPr>
                </a:tc>
              </a:tr>
            </a:tbl>
          </a:graphicData>
        </a:graphic>
      </p:graphicFrame>
      <p:graphicFrame>
        <p:nvGraphicFramePr>
          <p:cNvPr id="18" name="object 18"/>
          <p:cNvGraphicFramePr>
            <a:graphicFrameLocks noGrp="1"/>
          </p:cNvGraphicFramePr>
          <p:nvPr/>
        </p:nvGraphicFramePr>
        <p:xfrm>
          <a:off x="584640" y="5401526"/>
          <a:ext cx="6101501" cy="1007767"/>
        </p:xfrm>
        <a:graphic>
          <a:graphicData uri="http://schemas.openxmlformats.org/drawingml/2006/table">
            <a:tbl>
              <a:tblPr firstRow="1" bandRow="1">
                <a:tableStyleId>{2D5ABB26-0587-4C30-8999-92F81FD0307C}</a:tableStyleId>
              </a:tblPr>
              <a:tblGrid>
                <a:gridCol w="444801"/>
                <a:gridCol w="5656700"/>
              </a:tblGrid>
              <a:tr h="201743">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hat</a:t>
                      </a:r>
                      <a:r>
                        <a:rPr sz="1167" spc="34">
                          <a:solidFill>
                            <a:srgbClr val="374051"/>
                          </a:solidFill>
                          <a:latin typeface="Times New Roman"/>
                          <a:cs typeface="Times New Roman"/>
                        </a:rPr>
                        <a:t> </a:t>
                      </a:r>
                      <a:r>
                        <a:rPr sz="1167" spc="-10">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rv</a:t>
                      </a:r>
                      <a:r>
                        <a:rPr sz="1167" spc="10">
                          <a:solidFill>
                            <a:srgbClr val="374051"/>
                          </a:solidFill>
                          <a:latin typeface="Segoe UI"/>
                          <a:cs typeface="Segoe UI"/>
                        </a:rPr>
                        <a:t>i</a:t>
                      </a:r>
                      <a:r>
                        <a:rPr sz="1167">
                          <a:solidFill>
                            <a:srgbClr val="374051"/>
                          </a:solidFill>
                          <a:latin typeface="Segoe UI"/>
                          <a:cs typeface="Segoe UI"/>
                        </a:rPr>
                        <a:t>c</a:t>
                      </a:r>
                      <a:r>
                        <a:rPr sz="1167" spc="-10">
                          <a:solidFill>
                            <a:srgbClr val="374051"/>
                          </a:solidFill>
                          <a:latin typeface="Segoe UI"/>
                          <a:cs typeface="Segoe UI"/>
                        </a:rPr>
                        <a:t>e</a:t>
                      </a:r>
                      <a:r>
                        <a:rPr sz="1167">
                          <a:solidFill>
                            <a:srgbClr val="374051"/>
                          </a:solidFill>
                          <a:latin typeface="Segoe UI"/>
                          <a:cs typeface="Segoe UI"/>
                        </a:rPr>
                        <a:t>s</a:t>
                      </a:r>
                      <a:r>
                        <a:rPr sz="1167" spc="15">
                          <a:solidFill>
                            <a:srgbClr val="374051"/>
                          </a:solidFill>
                          <a:latin typeface="Times New Roman"/>
                          <a:cs typeface="Times New Roman"/>
                        </a:rPr>
                        <a:t> </a:t>
                      </a:r>
                      <a:r>
                        <a:rPr sz="1167">
                          <a:solidFill>
                            <a:srgbClr val="374051"/>
                          </a:solidFill>
                          <a:latin typeface="Segoe UI"/>
                          <a:cs typeface="Segoe UI"/>
                        </a:rPr>
                        <a:t>do</a:t>
                      </a:r>
                      <a:r>
                        <a:rPr sz="1167" spc="34">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r>
                        <a:rPr sz="1167" spc="24">
                          <a:solidFill>
                            <a:srgbClr val="374051"/>
                          </a:solidFill>
                          <a:latin typeface="Times New Roman"/>
                          <a:cs typeface="Times New Roman"/>
                        </a:rPr>
                        <a:t> </a:t>
                      </a:r>
                      <a:r>
                        <a:rPr sz="1167">
                          <a:solidFill>
                            <a:srgbClr val="374051"/>
                          </a:solidFill>
                          <a:latin typeface="Segoe UI"/>
                          <a:cs typeface="Segoe UI"/>
                        </a:rPr>
                        <a:t>provid</a:t>
                      </a:r>
                      <a:r>
                        <a:rPr sz="1167" spc="-5">
                          <a:solidFill>
                            <a:srgbClr val="374051"/>
                          </a:solidFill>
                          <a:latin typeface="Segoe UI"/>
                          <a:cs typeface="Segoe UI"/>
                        </a:rPr>
                        <a:t>e</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lnB w="7365">
                      <a:solidFill>
                        <a:srgbClr val="D9D9E3"/>
                      </a:solidFill>
                      <a:prstDash val="solid"/>
                    </a:lnB>
                    <a:solidFill>
                      <a:srgbClr val="F7F7F8"/>
                    </a:solidFill>
                  </a:tcPr>
                </a:tc>
                <a:tc hMerge="1">
                  <a:txBody>
                    <a:bodyPr vert="horz" wrap="square"/>
                    <a:lstStyle/>
                    <a:p>
                      <a:endParaRPr/>
                    </a:p>
                  </a:txBody>
                  <a:tcPr marL="0" marR="0" marT="0" marB="0"/>
                </a:tc>
              </a:tr>
              <a:tr h="401531">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lnB w="4317">
                      <a:solidFill>
                        <a:srgbClr val="D9D9E3"/>
                      </a:solidFill>
                      <a:prstDash val="solid"/>
                    </a:lnB>
                  </a:tcPr>
                </a:tc>
                <a:tc>
                  <a:txBody>
                    <a:bodyPr vert="horz" wrap="square"/>
                    <a:lstStyle/>
                    <a:p>
                      <a:pPr marL="300037" marR="112977" indent="-222250">
                        <a:lnSpc>
                          <a:spcPct val="1117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provide</a:t>
                      </a:r>
                      <a:r>
                        <a:rPr sz="1167" spc="19">
                          <a:solidFill>
                            <a:srgbClr val="374051"/>
                          </a:solidFill>
                          <a:latin typeface="Times New Roman"/>
                          <a:cs typeface="Times New Roman"/>
                        </a:rPr>
                        <a:t> </a:t>
                      </a:r>
                      <a:r>
                        <a:rPr sz="1167">
                          <a:solidFill>
                            <a:srgbClr val="374051"/>
                          </a:solidFill>
                          <a:latin typeface="Segoe UI"/>
                          <a:cs typeface="Segoe UI"/>
                        </a:rPr>
                        <a:t>a</a:t>
                      </a:r>
                      <a:r>
                        <a:rPr sz="1167" spc="24">
                          <a:solidFill>
                            <a:srgbClr val="374051"/>
                          </a:solidFill>
                          <a:latin typeface="Times New Roman"/>
                          <a:cs typeface="Times New Roman"/>
                        </a:rPr>
                        <a:t> </a:t>
                      </a:r>
                      <a:r>
                        <a:rPr sz="1167" spc="-5">
                          <a:solidFill>
                            <a:srgbClr val="374051"/>
                          </a:solidFill>
                          <a:latin typeface="Segoe UI"/>
                          <a:cs typeface="Segoe UI"/>
                        </a:rPr>
                        <a:t>wi</a:t>
                      </a:r>
                      <a:r>
                        <a:rPr sz="1167" spc="5">
                          <a:solidFill>
                            <a:srgbClr val="374051"/>
                          </a:solidFill>
                          <a:latin typeface="Segoe UI"/>
                          <a:cs typeface="Segoe UI"/>
                        </a:rPr>
                        <a:t>d</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range</a:t>
                      </a:r>
                      <a:r>
                        <a:rPr sz="1167" spc="19">
                          <a:solidFill>
                            <a:srgbClr val="374051"/>
                          </a:solidFill>
                          <a:latin typeface="Times New Roman"/>
                          <a:cs typeface="Times New Roman"/>
                        </a:rPr>
                        <a:t> </a:t>
                      </a:r>
                      <a:r>
                        <a:rPr sz="1167">
                          <a:solidFill>
                            <a:srgbClr val="374051"/>
                          </a:solidFill>
                          <a:latin typeface="Segoe UI"/>
                          <a:cs typeface="Segoe UI"/>
                        </a:rPr>
                        <a:t>of</a:t>
                      </a:r>
                      <a:r>
                        <a:rPr sz="1167" spc="19">
                          <a:solidFill>
                            <a:srgbClr val="374051"/>
                          </a:solidFill>
                          <a:latin typeface="Times New Roman"/>
                          <a:cs typeface="Times New Roman"/>
                        </a:rPr>
                        <a:t> </a:t>
                      </a:r>
                      <a:r>
                        <a:rPr sz="1167" spc="-10">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rv</a:t>
                      </a:r>
                      <a:r>
                        <a:rPr sz="1167" spc="10">
                          <a:solidFill>
                            <a:srgbClr val="374051"/>
                          </a:solidFill>
                          <a:latin typeface="Segoe UI"/>
                          <a:cs typeface="Segoe UI"/>
                        </a:rPr>
                        <a:t>i</a:t>
                      </a:r>
                      <a:r>
                        <a:rPr sz="1167">
                          <a:solidFill>
                            <a:srgbClr val="374051"/>
                          </a:solidFill>
                          <a:latin typeface="Segoe UI"/>
                          <a:cs typeface="Segoe UI"/>
                        </a:rPr>
                        <a:t>c</a:t>
                      </a:r>
                      <a:r>
                        <a:rPr sz="1167" spc="-10">
                          <a:solidFill>
                            <a:srgbClr val="374051"/>
                          </a:solidFill>
                          <a:latin typeface="Segoe UI"/>
                          <a:cs typeface="Segoe UI"/>
                        </a:rPr>
                        <a:t>e</a:t>
                      </a:r>
                      <a:r>
                        <a:rPr sz="1167">
                          <a:solidFill>
                            <a:srgbClr val="374051"/>
                          </a:solidFill>
                          <a:latin typeface="Segoe UI"/>
                          <a:cs typeface="Segoe UI"/>
                        </a:rPr>
                        <a:t>s</a:t>
                      </a:r>
                      <a:r>
                        <a:rPr sz="1167" spc="24">
                          <a:solidFill>
                            <a:srgbClr val="374051"/>
                          </a:solidFill>
                          <a:latin typeface="Times New Roman"/>
                          <a:cs typeface="Times New Roman"/>
                        </a:rPr>
                        <a:t> </a:t>
                      </a:r>
                      <a:r>
                        <a:rPr sz="1167" spc="-5">
                          <a:solidFill>
                            <a:srgbClr val="374051"/>
                          </a:solidFill>
                          <a:latin typeface="Segoe UI"/>
                          <a:cs typeface="Segoe UI"/>
                        </a:rPr>
                        <a:t>inclu</a:t>
                      </a:r>
                      <a:r>
                        <a:rPr sz="1167">
                          <a:solidFill>
                            <a:srgbClr val="374051"/>
                          </a:solidFill>
                          <a:latin typeface="Segoe UI"/>
                          <a:cs typeface="Segoe UI"/>
                        </a:rPr>
                        <a:t>d</a:t>
                      </a:r>
                      <a:r>
                        <a:rPr sz="1167" spc="-5">
                          <a:solidFill>
                            <a:srgbClr val="374051"/>
                          </a:solidFill>
                          <a:latin typeface="Segoe UI"/>
                          <a:cs typeface="Segoe UI"/>
                        </a:rPr>
                        <a:t>in</a:t>
                      </a:r>
                      <a:r>
                        <a:rPr sz="1167">
                          <a:solidFill>
                            <a:srgbClr val="374051"/>
                          </a:solidFill>
                          <a:latin typeface="Segoe UI"/>
                          <a:cs typeface="Segoe UI"/>
                        </a:rPr>
                        <a:t>g</a:t>
                      </a:r>
                      <a:r>
                        <a:rPr sz="1167" spc="24">
                          <a:solidFill>
                            <a:srgbClr val="374051"/>
                          </a:solidFill>
                          <a:latin typeface="Times New Roman"/>
                          <a:cs typeface="Times New Roman"/>
                        </a:rPr>
                        <a:t> </a:t>
                      </a:r>
                      <a:r>
                        <a:rPr sz="1167">
                          <a:solidFill>
                            <a:srgbClr val="374051"/>
                          </a:solidFill>
                          <a:latin typeface="Segoe UI"/>
                          <a:cs typeface="Segoe UI"/>
                        </a:rPr>
                        <a:t>[</a:t>
                      </a:r>
                      <a:r>
                        <a:rPr sz="1167" spc="5">
                          <a:solidFill>
                            <a:srgbClr val="374051"/>
                          </a:solidFill>
                          <a:latin typeface="Segoe UI"/>
                          <a:cs typeface="Segoe UI"/>
                        </a:rPr>
                        <a:t>l</a:t>
                      </a:r>
                      <a:r>
                        <a:rPr sz="1167" spc="-5">
                          <a:solidFill>
                            <a:srgbClr val="374051"/>
                          </a:solidFill>
                          <a:latin typeface="Segoe UI"/>
                          <a:cs typeface="Segoe UI"/>
                        </a:rPr>
                        <a:t>i</a:t>
                      </a:r>
                      <a:r>
                        <a:rPr sz="1167" spc="-10">
                          <a:solidFill>
                            <a:srgbClr val="374051"/>
                          </a:solidFill>
                          <a:latin typeface="Segoe UI"/>
                          <a:cs typeface="Segoe UI"/>
                        </a:rPr>
                        <a:t>s</a:t>
                      </a:r>
                      <a:r>
                        <a:rPr sz="1167">
                          <a:solidFill>
                            <a:srgbClr val="374051"/>
                          </a:solidFill>
                          <a:latin typeface="Segoe UI"/>
                          <a:cs typeface="Segoe UI"/>
                        </a:rPr>
                        <a:t>t</a:t>
                      </a:r>
                      <a:r>
                        <a:rPr sz="1167" spc="24">
                          <a:solidFill>
                            <a:srgbClr val="374051"/>
                          </a:solidFill>
                          <a:latin typeface="Times New Roman"/>
                          <a:cs typeface="Times New Roman"/>
                        </a:rPr>
                        <a:t> </a:t>
                      </a:r>
                      <a:r>
                        <a:rPr sz="1167">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rvic</a:t>
                      </a:r>
                      <a:r>
                        <a:rPr sz="1167" spc="-10">
                          <a:solidFill>
                            <a:srgbClr val="374051"/>
                          </a:solidFill>
                          <a:latin typeface="Segoe UI"/>
                          <a:cs typeface="Segoe UI"/>
                        </a:rPr>
                        <a:t>e</a:t>
                      </a:r>
                      <a:r>
                        <a:rPr sz="1167" spc="5">
                          <a:solidFill>
                            <a:srgbClr val="374051"/>
                          </a:solidFill>
                          <a:latin typeface="Segoe UI"/>
                          <a:cs typeface="Segoe UI"/>
                        </a:rPr>
                        <a:t>s</a:t>
                      </a:r>
                      <a:r>
                        <a:rPr sz="1167">
                          <a:solidFill>
                            <a:srgbClr val="374051"/>
                          </a:solidFill>
                          <a:latin typeface="Segoe UI"/>
                          <a:cs typeface="Segoe UI"/>
                        </a:rPr>
                        <a:t>].</a:t>
                      </a:r>
                      <a:r>
                        <a:rPr sz="1167">
                          <a:solidFill>
                            <a:srgbClr val="374051"/>
                          </a:solidFill>
                          <a:latin typeface="Times New Roman"/>
                          <a:cs typeface="Times New Roman"/>
                        </a:rPr>
                        <a:t> </a:t>
                      </a:r>
                      <a:r>
                        <a:rPr sz="1167">
                          <a:solidFill>
                            <a:srgbClr val="374051"/>
                          </a:solidFill>
                          <a:latin typeface="Segoe UI"/>
                          <a:cs typeface="Segoe UI"/>
                        </a:rPr>
                        <a:t>Is</a:t>
                      </a:r>
                      <a:r>
                        <a:rPr sz="1167" spc="15">
                          <a:solidFill>
                            <a:srgbClr val="374051"/>
                          </a:solidFill>
                          <a:latin typeface="Times New Roman"/>
                          <a:cs typeface="Times New Roman"/>
                        </a:rPr>
                        <a:t> </a:t>
                      </a:r>
                      <a:r>
                        <a:rPr sz="1167">
                          <a:solidFill>
                            <a:srgbClr val="374051"/>
                          </a:solidFill>
                          <a:latin typeface="Segoe UI"/>
                          <a:cs typeface="Segoe UI"/>
                        </a:rPr>
                        <a:t>th</a:t>
                      </a:r>
                      <a:r>
                        <a:rPr sz="1167" spc="-5">
                          <a:solidFill>
                            <a:srgbClr val="374051"/>
                          </a:solidFill>
                          <a:latin typeface="Segoe UI"/>
                          <a:cs typeface="Segoe UI"/>
                        </a:rPr>
                        <a:t>e</a:t>
                      </a:r>
                      <a:r>
                        <a:rPr sz="1167">
                          <a:solidFill>
                            <a:srgbClr val="374051"/>
                          </a:solidFill>
                          <a:latin typeface="Segoe UI"/>
                          <a:cs typeface="Segoe UI"/>
                        </a:rPr>
                        <a:t>re</a:t>
                      </a:r>
                      <a:r>
                        <a:rPr sz="1167" spc="19">
                          <a:solidFill>
                            <a:srgbClr val="374051"/>
                          </a:solidFill>
                          <a:latin typeface="Times New Roman"/>
                          <a:cs typeface="Times New Roman"/>
                        </a:rPr>
                        <a:t> </a:t>
                      </a:r>
                      <a:r>
                        <a:rPr sz="1167" spc="-10">
                          <a:solidFill>
                            <a:srgbClr val="374051"/>
                          </a:solidFill>
                          <a:latin typeface="Segoe UI"/>
                          <a:cs typeface="Segoe UI"/>
                        </a:rPr>
                        <a:t>s</a:t>
                      </a:r>
                      <a:r>
                        <a:rPr sz="1167">
                          <a:solidFill>
                            <a:srgbClr val="374051"/>
                          </a:solidFill>
                          <a:latin typeface="Segoe UI"/>
                          <a:cs typeface="Segoe UI"/>
                        </a:rPr>
                        <a:t>o</a:t>
                      </a:r>
                      <a:r>
                        <a:rPr sz="1167" spc="-5">
                          <a:solidFill>
                            <a:srgbClr val="374051"/>
                          </a:solidFill>
                          <a:latin typeface="Segoe UI"/>
                          <a:cs typeface="Segoe UI"/>
                        </a:rPr>
                        <a:t>me</a:t>
                      </a:r>
                      <a:r>
                        <a:rPr sz="1167">
                          <a:solidFill>
                            <a:srgbClr val="374051"/>
                          </a:solidFill>
                          <a:latin typeface="Segoe UI"/>
                          <a:cs typeface="Segoe UI"/>
                        </a:rPr>
                        <a:t>th</a:t>
                      </a:r>
                      <a:r>
                        <a:rPr sz="1167" spc="-5">
                          <a:solidFill>
                            <a:srgbClr val="374051"/>
                          </a:solidFill>
                          <a:latin typeface="Segoe UI"/>
                          <a:cs typeface="Segoe UI"/>
                        </a:rPr>
                        <a:t>in</a:t>
                      </a:r>
                      <a:r>
                        <a:rPr sz="1167">
                          <a:solidFill>
                            <a:srgbClr val="374051"/>
                          </a:solidFill>
                          <a:latin typeface="Segoe UI"/>
                          <a:cs typeface="Segoe UI"/>
                        </a:rPr>
                        <a:t>g</a:t>
                      </a:r>
                      <a:r>
                        <a:rPr sz="1167" spc="24">
                          <a:solidFill>
                            <a:srgbClr val="374051"/>
                          </a:solidFill>
                          <a:latin typeface="Times New Roman"/>
                          <a:cs typeface="Times New Roman"/>
                        </a:rPr>
                        <a:t> </a:t>
                      </a:r>
                      <a:r>
                        <a:rPr sz="1167" spc="-10">
                          <a:solidFill>
                            <a:srgbClr val="374051"/>
                          </a:solidFill>
                          <a:latin typeface="Segoe UI"/>
                          <a:cs typeface="Segoe UI"/>
                        </a:rPr>
                        <a:t>s</a:t>
                      </a:r>
                      <a:r>
                        <a:rPr sz="1167">
                          <a:solidFill>
                            <a:srgbClr val="374051"/>
                          </a:solidFill>
                          <a:latin typeface="Segoe UI"/>
                          <a:cs typeface="Segoe UI"/>
                        </a:rPr>
                        <a:t>p</a:t>
                      </a:r>
                      <a:r>
                        <a:rPr sz="1167" spc="5">
                          <a:solidFill>
                            <a:srgbClr val="374051"/>
                          </a:solidFill>
                          <a:latin typeface="Segoe UI"/>
                          <a:cs typeface="Segoe UI"/>
                        </a:rPr>
                        <a:t>e</a:t>
                      </a:r>
                      <a:r>
                        <a:rPr sz="1167">
                          <a:solidFill>
                            <a:srgbClr val="374051"/>
                          </a:solidFill>
                          <a:latin typeface="Segoe UI"/>
                          <a:cs typeface="Segoe UI"/>
                        </a:rPr>
                        <a:t>c</a:t>
                      </a:r>
                      <a:r>
                        <a:rPr sz="1167" spc="-5">
                          <a:solidFill>
                            <a:srgbClr val="374051"/>
                          </a:solidFill>
                          <a:latin typeface="Segoe UI"/>
                          <a:cs typeface="Segoe UI"/>
                        </a:rPr>
                        <a:t>i</a:t>
                      </a:r>
                      <a:r>
                        <a:rPr sz="1167">
                          <a:solidFill>
                            <a:srgbClr val="374051"/>
                          </a:solidFill>
                          <a:latin typeface="Segoe UI"/>
                          <a:cs typeface="Segoe UI"/>
                        </a:rPr>
                        <a:t>f</a:t>
                      </a:r>
                      <a:r>
                        <a:rPr sz="1167" spc="-10">
                          <a:solidFill>
                            <a:srgbClr val="374051"/>
                          </a:solidFill>
                          <a:latin typeface="Segoe UI"/>
                          <a:cs typeface="Segoe UI"/>
                        </a:rPr>
                        <a:t>i</a:t>
                      </a:r>
                      <a:r>
                        <a:rPr sz="1167">
                          <a:solidFill>
                            <a:srgbClr val="374051"/>
                          </a:solidFill>
                          <a:latin typeface="Segoe UI"/>
                          <a:cs typeface="Segoe UI"/>
                        </a:rPr>
                        <a:t>c</a:t>
                      </a:r>
                      <a:r>
                        <a:rPr sz="1167" spc="29">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r>
                        <a:rPr sz="1167" spc="2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ou</a:t>
                      </a:r>
                      <a:r>
                        <a:rPr sz="1167" spc="-5">
                          <a:solidFill>
                            <a:srgbClr val="374051"/>
                          </a:solidFill>
                          <a:latin typeface="Segoe UI"/>
                          <a:cs typeface="Segoe UI"/>
                        </a:rPr>
                        <a:t>l</a:t>
                      </a:r>
                      <a:r>
                        <a:rPr sz="1167">
                          <a:solidFill>
                            <a:srgbClr val="374051"/>
                          </a:solidFill>
                          <a:latin typeface="Segoe UI"/>
                          <a:cs typeface="Segoe UI"/>
                        </a:rPr>
                        <a:t>d</a:t>
                      </a:r>
                      <a:r>
                        <a:rPr sz="1167" spc="19">
                          <a:solidFill>
                            <a:srgbClr val="374051"/>
                          </a:solidFill>
                          <a:latin typeface="Times New Roman"/>
                          <a:cs typeface="Times New Roman"/>
                        </a:rPr>
                        <a:t> </a:t>
                      </a:r>
                      <a:r>
                        <a:rPr sz="1167" spc="-5">
                          <a:solidFill>
                            <a:srgbClr val="374051"/>
                          </a:solidFill>
                          <a:latin typeface="Segoe UI"/>
                          <a:cs typeface="Segoe UI"/>
                        </a:rPr>
                        <a:t>lik</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to</a:t>
                      </a:r>
                      <a:r>
                        <a:rPr sz="1167" spc="34">
                          <a:solidFill>
                            <a:srgbClr val="374051"/>
                          </a:solidFill>
                          <a:latin typeface="Times New Roman"/>
                          <a:cs typeface="Times New Roman"/>
                        </a:rPr>
                        <a:t> </a:t>
                      </a:r>
                      <a:r>
                        <a:rPr sz="1167">
                          <a:solidFill>
                            <a:srgbClr val="374051"/>
                          </a:solidFill>
                          <a:latin typeface="Segoe UI"/>
                          <a:cs typeface="Segoe UI"/>
                        </a:rPr>
                        <a:t>k</a:t>
                      </a:r>
                      <a:r>
                        <a:rPr sz="1167" spc="5">
                          <a:solidFill>
                            <a:srgbClr val="374051"/>
                          </a:solidFill>
                          <a:latin typeface="Segoe UI"/>
                          <a:cs typeface="Segoe UI"/>
                        </a:rPr>
                        <a:t>n</a:t>
                      </a:r>
                      <a:r>
                        <a:rPr sz="1167">
                          <a:solidFill>
                            <a:srgbClr val="374051"/>
                          </a:solidFill>
                          <a:latin typeface="Segoe UI"/>
                          <a:cs typeface="Segoe UI"/>
                        </a:rPr>
                        <a:t>o</a:t>
                      </a:r>
                      <a:r>
                        <a:rPr sz="1167" spc="-5">
                          <a:solidFill>
                            <a:srgbClr val="374051"/>
                          </a:solidFill>
                          <a:latin typeface="Segoe UI"/>
                          <a:cs typeface="Segoe UI"/>
                        </a:rPr>
                        <a:t>w</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solidFill>
                      <a:srgbClr val="F7F7F8"/>
                    </a:solidFill>
                  </a:tcPr>
                </a:tc>
              </a:tr>
              <a:tr h="202987">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h</a:t>
                      </a:r>
                      <a:r>
                        <a:rPr sz="1167" spc="-5">
                          <a:solidFill>
                            <a:srgbClr val="374051"/>
                          </a:solidFill>
                          <a:latin typeface="Segoe UI"/>
                          <a:cs typeface="Segoe UI"/>
                        </a:rPr>
                        <a:t>e</a:t>
                      </a:r>
                      <a:r>
                        <a:rPr sz="1167">
                          <a:solidFill>
                            <a:srgbClr val="374051"/>
                          </a:solidFill>
                          <a:latin typeface="Segoe UI"/>
                          <a:cs typeface="Segoe UI"/>
                        </a:rPr>
                        <a:t>re</a:t>
                      </a:r>
                      <a:r>
                        <a:rPr sz="1167" spc="29">
                          <a:solidFill>
                            <a:srgbClr val="374051"/>
                          </a:solidFill>
                          <a:latin typeface="Times New Roman"/>
                          <a:cs typeface="Times New Roman"/>
                        </a:rPr>
                        <a:t> </a:t>
                      </a:r>
                      <a:r>
                        <a:rPr sz="1167">
                          <a:solidFill>
                            <a:srgbClr val="374051"/>
                          </a:solidFill>
                          <a:latin typeface="Segoe UI"/>
                          <a:cs typeface="Segoe UI"/>
                        </a:rPr>
                        <a:t>are</a:t>
                      </a:r>
                      <a:r>
                        <a:rPr sz="1167" spc="29">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r>
                        <a:rPr sz="1167" spc="24">
                          <a:solidFill>
                            <a:srgbClr val="374051"/>
                          </a:solidFill>
                          <a:latin typeface="Times New Roman"/>
                          <a:cs typeface="Times New Roman"/>
                        </a:rPr>
                        <a:t> </a:t>
                      </a:r>
                      <a:r>
                        <a:rPr sz="1167" spc="-5">
                          <a:solidFill>
                            <a:srgbClr val="374051"/>
                          </a:solidFill>
                          <a:latin typeface="Segoe UI"/>
                          <a:cs typeface="Segoe UI"/>
                        </a:rPr>
                        <a:t>located?</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lnB w="7365">
                      <a:solidFill>
                        <a:srgbClr val="D9D9E3"/>
                      </a:solidFill>
                      <a:prstDash val="solid"/>
                    </a:lnB>
                    <a:solidFill>
                      <a:srgbClr val="F7F7F8"/>
                    </a:solidFill>
                  </a:tcPr>
                </a:tc>
                <a:tc hMerge="1">
                  <a:txBody>
                    <a:bodyPr vert="horz" wrap="square"/>
                    <a:lstStyle/>
                    <a:p>
                      <a:endParaRPr/>
                    </a:p>
                  </a:txBody>
                  <a:tcPr marL="0" marR="0" marT="0" marB="0"/>
                </a:tc>
              </a:tr>
              <a:tr h="201506">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are</a:t>
                      </a:r>
                      <a:r>
                        <a:rPr sz="1167" spc="19">
                          <a:solidFill>
                            <a:srgbClr val="374051"/>
                          </a:solidFill>
                          <a:latin typeface="Times New Roman"/>
                          <a:cs typeface="Times New Roman"/>
                        </a:rPr>
                        <a:t> </a:t>
                      </a:r>
                      <a:r>
                        <a:rPr sz="1167" spc="-5">
                          <a:solidFill>
                            <a:srgbClr val="374051"/>
                          </a:solidFill>
                          <a:latin typeface="Segoe UI"/>
                          <a:cs typeface="Segoe UI"/>
                        </a:rPr>
                        <a:t>locate</a:t>
                      </a:r>
                      <a:r>
                        <a:rPr sz="1167">
                          <a:solidFill>
                            <a:srgbClr val="374051"/>
                          </a:solidFill>
                          <a:latin typeface="Segoe UI"/>
                          <a:cs typeface="Segoe UI"/>
                        </a:rPr>
                        <a:t>d</a:t>
                      </a:r>
                      <a:r>
                        <a:rPr sz="1167" spc="24">
                          <a:solidFill>
                            <a:srgbClr val="374051"/>
                          </a:solidFill>
                          <a:latin typeface="Times New Roman"/>
                          <a:cs typeface="Times New Roman"/>
                        </a:rPr>
                        <a:t> </a:t>
                      </a:r>
                      <a:r>
                        <a:rPr sz="1167">
                          <a:solidFill>
                            <a:srgbClr val="374051"/>
                          </a:solidFill>
                          <a:latin typeface="Segoe UI"/>
                          <a:cs typeface="Segoe UI"/>
                        </a:rPr>
                        <a:t>at</a:t>
                      </a:r>
                      <a:r>
                        <a:rPr sz="1167" spc="34">
                          <a:solidFill>
                            <a:srgbClr val="374051"/>
                          </a:solidFill>
                          <a:latin typeface="Times New Roman"/>
                          <a:cs typeface="Times New Roman"/>
                        </a:rPr>
                        <a:t> </a:t>
                      </a:r>
                      <a:r>
                        <a:rPr sz="1167">
                          <a:solidFill>
                            <a:srgbClr val="374051"/>
                          </a:solidFill>
                          <a:latin typeface="Segoe UI"/>
                          <a:cs typeface="Segoe UI"/>
                        </a:rPr>
                        <a:t>[addr</a:t>
                      </a:r>
                      <a:r>
                        <a:rPr sz="1167" spc="-5">
                          <a:solidFill>
                            <a:srgbClr val="374051"/>
                          </a:solidFill>
                          <a:latin typeface="Segoe UI"/>
                          <a:cs typeface="Segoe UI"/>
                        </a:rPr>
                        <a:t>e</a:t>
                      </a:r>
                      <a:r>
                        <a:rPr sz="1167" spc="-10">
                          <a:solidFill>
                            <a:srgbClr val="374051"/>
                          </a:solidFill>
                          <a:latin typeface="Segoe UI"/>
                          <a:cs typeface="Segoe UI"/>
                        </a:rPr>
                        <a:t>ss</a:t>
                      </a:r>
                      <a:r>
                        <a:rPr sz="1167">
                          <a:solidFill>
                            <a:srgbClr val="374051"/>
                          </a:solidFill>
                          <a:latin typeface="Segoe UI"/>
                          <a:cs typeface="Segoe UI"/>
                        </a:rPr>
                        <a:t>].</a:t>
                      </a:r>
                      <a:r>
                        <a:rPr sz="1167" spc="24">
                          <a:solidFill>
                            <a:srgbClr val="374051"/>
                          </a:solidFill>
                          <a:latin typeface="Times New Roman"/>
                          <a:cs typeface="Times New Roman"/>
                        </a:rPr>
                        <a:t> </a:t>
                      </a:r>
                      <a:r>
                        <a:rPr sz="1167" spc="-5">
                          <a:solidFill>
                            <a:srgbClr val="374051"/>
                          </a:solidFill>
                          <a:latin typeface="Segoe UI"/>
                          <a:cs typeface="Segoe UI"/>
                        </a:rPr>
                        <a:t>F</a:t>
                      </a:r>
                      <a:r>
                        <a:rPr sz="1167" spc="5">
                          <a:solidFill>
                            <a:srgbClr val="374051"/>
                          </a:solidFill>
                          <a:latin typeface="Segoe UI"/>
                          <a:cs typeface="Segoe UI"/>
                        </a:rPr>
                        <a:t>e</a:t>
                      </a:r>
                      <a:r>
                        <a:rPr sz="1167" spc="-5">
                          <a:solidFill>
                            <a:srgbClr val="374051"/>
                          </a:solidFill>
                          <a:latin typeface="Segoe UI"/>
                          <a:cs typeface="Segoe UI"/>
                        </a:rPr>
                        <a:t>e</a:t>
                      </a:r>
                      <a:r>
                        <a:rPr sz="1167">
                          <a:solidFill>
                            <a:srgbClr val="374051"/>
                          </a:solidFill>
                          <a:latin typeface="Segoe UI"/>
                          <a:cs typeface="Segoe UI"/>
                        </a:rPr>
                        <a:t>l</a:t>
                      </a:r>
                      <a:r>
                        <a:rPr sz="1167" spc="19">
                          <a:solidFill>
                            <a:srgbClr val="374051"/>
                          </a:solidFill>
                          <a:latin typeface="Times New Roman"/>
                          <a:cs typeface="Times New Roman"/>
                        </a:rPr>
                        <a:t> </a:t>
                      </a:r>
                      <a:r>
                        <a:rPr sz="1167">
                          <a:solidFill>
                            <a:srgbClr val="374051"/>
                          </a:solidFill>
                          <a:latin typeface="Segoe UI"/>
                          <a:cs typeface="Segoe UI"/>
                        </a:rPr>
                        <a:t>f</a:t>
                      </a:r>
                      <a:r>
                        <a:rPr sz="1167" spc="10">
                          <a:solidFill>
                            <a:srgbClr val="374051"/>
                          </a:solidFill>
                          <a:latin typeface="Segoe UI"/>
                          <a:cs typeface="Segoe UI"/>
                        </a:rPr>
                        <a:t>r</a:t>
                      </a:r>
                      <a:r>
                        <a:rPr sz="1167" spc="-5">
                          <a:solidFill>
                            <a:srgbClr val="374051"/>
                          </a:solidFill>
                          <a:latin typeface="Segoe UI"/>
                          <a:cs typeface="Segoe UI"/>
                        </a:rPr>
                        <a:t>e</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to</a:t>
                      </a:r>
                      <a:r>
                        <a:rPr sz="1167" spc="24">
                          <a:solidFill>
                            <a:srgbClr val="374051"/>
                          </a:solidFill>
                          <a:latin typeface="Times New Roman"/>
                          <a:cs typeface="Times New Roman"/>
                        </a:rPr>
                        <a:t> </a:t>
                      </a:r>
                      <a:r>
                        <a:rPr sz="1167">
                          <a:solidFill>
                            <a:srgbClr val="374051"/>
                          </a:solidFill>
                          <a:latin typeface="Segoe UI"/>
                          <a:cs typeface="Segoe UI"/>
                        </a:rPr>
                        <a:t>v</a:t>
                      </a:r>
                      <a:r>
                        <a:rPr sz="1167" spc="5">
                          <a:solidFill>
                            <a:srgbClr val="374051"/>
                          </a:solidFill>
                          <a:latin typeface="Segoe UI"/>
                          <a:cs typeface="Segoe UI"/>
                        </a:rPr>
                        <a:t>i</a:t>
                      </a:r>
                      <a:r>
                        <a:rPr sz="1167" spc="-10">
                          <a:solidFill>
                            <a:srgbClr val="374051"/>
                          </a:solidFill>
                          <a:latin typeface="Segoe UI"/>
                          <a:cs typeface="Segoe UI"/>
                        </a:rPr>
                        <a:t>s</a:t>
                      </a:r>
                      <a:r>
                        <a:rPr sz="1167" spc="-5">
                          <a:solidFill>
                            <a:srgbClr val="374051"/>
                          </a:solidFill>
                          <a:latin typeface="Segoe UI"/>
                          <a:cs typeface="Segoe UI"/>
                        </a:rPr>
                        <a:t>i</a:t>
                      </a:r>
                      <a:r>
                        <a:rPr sz="1167">
                          <a:solidFill>
                            <a:srgbClr val="374051"/>
                          </a:solidFill>
                          <a:latin typeface="Segoe UI"/>
                          <a:cs typeface="Segoe UI"/>
                        </a:rPr>
                        <a:t>t</a:t>
                      </a:r>
                      <a:r>
                        <a:rPr sz="1167" spc="19">
                          <a:solidFill>
                            <a:srgbClr val="374051"/>
                          </a:solidFill>
                          <a:latin typeface="Times New Roman"/>
                          <a:cs typeface="Times New Roman"/>
                        </a:rPr>
                        <a:t> </a:t>
                      </a:r>
                      <a:r>
                        <a:rPr sz="1167">
                          <a:solidFill>
                            <a:srgbClr val="374051"/>
                          </a:solidFill>
                          <a:latin typeface="Segoe UI"/>
                          <a:cs typeface="Segoe UI"/>
                        </a:rPr>
                        <a:t>us</a:t>
                      </a:r>
                      <a:r>
                        <a:rPr sz="1167" spc="39">
                          <a:solidFill>
                            <a:srgbClr val="374051"/>
                          </a:solidFill>
                          <a:latin typeface="Times New Roman"/>
                          <a:cs typeface="Times New Roman"/>
                        </a:rPr>
                        <a:t> </a:t>
                      </a:r>
                      <a:r>
                        <a:rPr sz="1167">
                          <a:solidFill>
                            <a:srgbClr val="374051"/>
                          </a:solidFill>
                          <a:latin typeface="Segoe UI"/>
                          <a:cs typeface="Segoe UI"/>
                        </a:rPr>
                        <a:t>an</a:t>
                      </a:r>
                      <a:r>
                        <a:rPr sz="1167" spc="-5">
                          <a:solidFill>
                            <a:srgbClr val="374051"/>
                          </a:solidFill>
                          <a:latin typeface="Segoe UI"/>
                          <a:cs typeface="Segoe UI"/>
                        </a:rPr>
                        <a:t>y</a:t>
                      </a:r>
                      <a:r>
                        <a:rPr sz="1167">
                          <a:solidFill>
                            <a:srgbClr val="374051"/>
                          </a:solidFill>
                          <a:latin typeface="Segoe UI"/>
                          <a:cs typeface="Segoe UI"/>
                        </a:rPr>
                        <a:t>tim</a:t>
                      </a:r>
                      <a:r>
                        <a:rPr sz="1167" spc="-10">
                          <a:solidFill>
                            <a:srgbClr val="374051"/>
                          </a:solidFill>
                          <a:latin typeface="Segoe UI"/>
                          <a:cs typeface="Segoe UI"/>
                        </a:rPr>
                        <a:t>e</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4317">
                      <a:solidFill>
                        <a:srgbClr val="D9D9E3"/>
                      </a:solidFill>
                      <a:prstDash val="solid"/>
                    </a:lnB>
                    <a:solidFill>
                      <a:srgbClr val="F7F7F8"/>
                    </a:solidFill>
                  </a:tcPr>
                </a:tc>
              </a:tr>
            </a:tbl>
          </a:graphicData>
        </a:graphic>
      </p:graphicFrame>
      <p:graphicFrame>
        <p:nvGraphicFramePr>
          <p:cNvPr id="20" name="object 20"/>
          <p:cNvGraphicFramePr>
            <a:graphicFrameLocks noGrp="1"/>
          </p:cNvGraphicFramePr>
          <p:nvPr/>
        </p:nvGraphicFramePr>
        <p:xfrm>
          <a:off x="584640" y="6985666"/>
          <a:ext cx="6101501" cy="1007910"/>
        </p:xfrm>
        <a:graphic>
          <a:graphicData uri="http://schemas.openxmlformats.org/drawingml/2006/table">
            <a:tbl>
              <a:tblPr firstRow="1" bandRow="1">
                <a:tableStyleId>{2D5ABB26-0587-4C30-8999-92F81FD0307C}</a:tableStyleId>
              </a:tblPr>
              <a:tblGrid>
                <a:gridCol w="444801"/>
                <a:gridCol w="5656700"/>
              </a:tblGrid>
              <a:tr h="201506">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hat</a:t>
                      </a:r>
                      <a:r>
                        <a:rPr sz="1167" spc="24">
                          <a:solidFill>
                            <a:srgbClr val="374051"/>
                          </a:solidFill>
                          <a:latin typeface="Times New Roman"/>
                          <a:cs typeface="Times New Roman"/>
                        </a:rPr>
                        <a:t> </a:t>
                      </a:r>
                      <a:r>
                        <a:rPr sz="1167">
                          <a:solidFill>
                            <a:srgbClr val="374051"/>
                          </a:solidFill>
                          <a:latin typeface="Segoe UI"/>
                          <a:cs typeface="Segoe UI"/>
                        </a:rPr>
                        <a:t>are</a:t>
                      </a:r>
                      <a:r>
                        <a:rPr sz="1167" spc="29">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our</a:t>
                      </a:r>
                      <a:r>
                        <a:rPr sz="1167" spc="24">
                          <a:solidFill>
                            <a:srgbClr val="374051"/>
                          </a:solidFill>
                          <a:latin typeface="Times New Roman"/>
                          <a:cs typeface="Times New Roman"/>
                        </a:rPr>
                        <a:t> </a:t>
                      </a:r>
                      <a:r>
                        <a:rPr sz="1167">
                          <a:solidFill>
                            <a:srgbClr val="374051"/>
                          </a:solidFill>
                          <a:latin typeface="Segoe UI"/>
                          <a:cs typeface="Segoe UI"/>
                        </a:rPr>
                        <a:t>bu</a:t>
                      </a:r>
                      <a:r>
                        <a:rPr sz="1167" spc="-10">
                          <a:solidFill>
                            <a:srgbClr val="374051"/>
                          </a:solidFill>
                          <a:latin typeface="Segoe UI"/>
                          <a:cs typeface="Segoe UI"/>
                        </a:rPr>
                        <a:t>s</a:t>
                      </a:r>
                      <a:r>
                        <a:rPr sz="1167" spc="-5">
                          <a:solidFill>
                            <a:srgbClr val="374051"/>
                          </a:solidFill>
                          <a:latin typeface="Segoe UI"/>
                          <a:cs typeface="Segoe UI"/>
                        </a:rPr>
                        <a:t>ine</a:t>
                      </a:r>
                      <a:r>
                        <a:rPr sz="1167" spc="-10">
                          <a:solidFill>
                            <a:srgbClr val="374051"/>
                          </a:solidFill>
                          <a:latin typeface="Segoe UI"/>
                          <a:cs typeface="Segoe UI"/>
                        </a:rPr>
                        <a:t>s</a:t>
                      </a:r>
                      <a:r>
                        <a:rPr sz="1167">
                          <a:solidFill>
                            <a:srgbClr val="374051"/>
                          </a:solidFill>
                          <a:latin typeface="Segoe UI"/>
                          <a:cs typeface="Segoe UI"/>
                        </a:rPr>
                        <a:t>s</a:t>
                      </a:r>
                      <a:r>
                        <a:rPr sz="1167" spc="15">
                          <a:solidFill>
                            <a:srgbClr val="374051"/>
                          </a:solidFill>
                          <a:latin typeface="Times New Roman"/>
                          <a:cs typeface="Times New Roman"/>
                        </a:rPr>
                        <a:t> </a:t>
                      </a:r>
                      <a:r>
                        <a:rPr sz="1167">
                          <a:solidFill>
                            <a:srgbClr val="374051"/>
                          </a:solidFill>
                          <a:latin typeface="Segoe UI"/>
                          <a:cs typeface="Segoe UI"/>
                        </a:rPr>
                        <a:t>hours?</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lnB w="7365">
                      <a:solidFill>
                        <a:srgbClr val="D9D9E3"/>
                      </a:solidFill>
                      <a:prstDash val="solid"/>
                    </a:lnB>
                    <a:solidFill>
                      <a:srgbClr val="F7F7F8"/>
                    </a:solidFill>
                  </a:tcPr>
                </a:tc>
                <a:tc hMerge="1">
                  <a:txBody>
                    <a:bodyPr vert="horz" wrap="square"/>
                    <a:lstStyle/>
                    <a:p>
                      <a:endParaRPr/>
                    </a:p>
                  </a:txBody>
                  <a:tcPr marL="0" marR="0" marT="0" marB="0"/>
                </a:tc>
              </a:tr>
              <a:tr h="202997">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lnB w="4317">
                      <a:solidFill>
                        <a:srgbClr val="D9D9E3"/>
                      </a:solidFill>
                      <a:prstDash val="solid"/>
                    </a:lnB>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spc="5">
                          <a:solidFill>
                            <a:srgbClr val="374051"/>
                          </a:solidFill>
                          <a:latin typeface="Segoe UI"/>
                          <a:cs typeface="Segoe UI"/>
                        </a:rPr>
                        <a:t>W</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are</a:t>
                      </a:r>
                      <a:r>
                        <a:rPr sz="1167" spc="19">
                          <a:solidFill>
                            <a:srgbClr val="374051"/>
                          </a:solidFill>
                          <a:latin typeface="Times New Roman"/>
                          <a:cs typeface="Times New Roman"/>
                        </a:rPr>
                        <a:t> </a:t>
                      </a:r>
                      <a:r>
                        <a:rPr sz="1167">
                          <a:solidFill>
                            <a:srgbClr val="374051"/>
                          </a:solidFill>
                          <a:latin typeface="Segoe UI"/>
                          <a:cs typeface="Segoe UI"/>
                        </a:rPr>
                        <a:t>open</a:t>
                      </a:r>
                      <a:r>
                        <a:rPr sz="1167" spc="24">
                          <a:solidFill>
                            <a:srgbClr val="374051"/>
                          </a:solidFill>
                          <a:latin typeface="Times New Roman"/>
                          <a:cs typeface="Times New Roman"/>
                        </a:rPr>
                        <a:t> </a:t>
                      </a:r>
                      <a:r>
                        <a:rPr sz="1167">
                          <a:solidFill>
                            <a:srgbClr val="374051"/>
                          </a:solidFill>
                          <a:latin typeface="Segoe UI"/>
                          <a:cs typeface="Segoe UI"/>
                        </a:rPr>
                        <a:t>from</a:t>
                      </a:r>
                      <a:r>
                        <a:rPr sz="1167" spc="19">
                          <a:solidFill>
                            <a:srgbClr val="374051"/>
                          </a:solidFill>
                          <a:latin typeface="Times New Roman"/>
                          <a:cs typeface="Times New Roman"/>
                        </a:rPr>
                        <a:t> </a:t>
                      </a:r>
                      <a:r>
                        <a:rPr sz="1167">
                          <a:solidFill>
                            <a:srgbClr val="374051"/>
                          </a:solidFill>
                          <a:latin typeface="Segoe UI"/>
                          <a:cs typeface="Segoe UI"/>
                        </a:rPr>
                        <a:t>M</a:t>
                      </a:r>
                      <a:r>
                        <a:rPr sz="1167" spc="5">
                          <a:solidFill>
                            <a:srgbClr val="374051"/>
                          </a:solidFill>
                          <a:latin typeface="Segoe UI"/>
                          <a:cs typeface="Segoe UI"/>
                        </a:rPr>
                        <a:t>o</a:t>
                      </a:r>
                      <a:r>
                        <a:rPr sz="1167">
                          <a:solidFill>
                            <a:srgbClr val="374051"/>
                          </a:solidFill>
                          <a:latin typeface="Segoe UI"/>
                          <a:cs typeface="Segoe UI"/>
                        </a:rPr>
                        <a:t>nday</a:t>
                      </a:r>
                      <a:r>
                        <a:rPr sz="1167" spc="19">
                          <a:solidFill>
                            <a:srgbClr val="374051"/>
                          </a:solidFill>
                          <a:latin typeface="Times New Roman"/>
                          <a:cs typeface="Times New Roman"/>
                        </a:rPr>
                        <a:t> </a:t>
                      </a:r>
                      <a:r>
                        <a:rPr sz="1167">
                          <a:solidFill>
                            <a:srgbClr val="374051"/>
                          </a:solidFill>
                          <a:latin typeface="Segoe UI"/>
                          <a:cs typeface="Segoe UI"/>
                        </a:rPr>
                        <a:t>to</a:t>
                      </a:r>
                      <a:r>
                        <a:rPr sz="1167" spc="24">
                          <a:solidFill>
                            <a:srgbClr val="374051"/>
                          </a:solidFill>
                          <a:latin typeface="Times New Roman"/>
                          <a:cs typeface="Times New Roman"/>
                        </a:rPr>
                        <a:t> </a:t>
                      </a:r>
                      <a:r>
                        <a:rPr sz="1167" spc="-5">
                          <a:solidFill>
                            <a:srgbClr val="374051"/>
                          </a:solidFill>
                          <a:latin typeface="Segoe UI"/>
                          <a:cs typeface="Segoe UI"/>
                        </a:rPr>
                        <a:t>F</a:t>
                      </a:r>
                      <a:r>
                        <a:rPr sz="1167">
                          <a:solidFill>
                            <a:srgbClr val="374051"/>
                          </a:solidFill>
                          <a:latin typeface="Segoe UI"/>
                          <a:cs typeface="Segoe UI"/>
                        </a:rPr>
                        <a:t>r</a:t>
                      </a:r>
                      <a:r>
                        <a:rPr sz="1167" spc="-5">
                          <a:solidFill>
                            <a:srgbClr val="374051"/>
                          </a:solidFill>
                          <a:latin typeface="Segoe UI"/>
                          <a:cs typeface="Segoe UI"/>
                        </a:rPr>
                        <a:t>iday</a:t>
                      </a:r>
                      <a:r>
                        <a:rPr sz="1167">
                          <a:solidFill>
                            <a:srgbClr val="374051"/>
                          </a:solidFill>
                          <a:latin typeface="Segoe UI"/>
                          <a:cs typeface="Segoe UI"/>
                        </a:rPr>
                        <a:t>,</a:t>
                      </a:r>
                      <a:r>
                        <a:rPr sz="1167" spc="24">
                          <a:solidFill>
                            <a:srgbClr val="374051"/>
                          </a:solidFill>
                          <a:latin typeface="Times New Roman"/>
                          <a:cs typeface="Times New Roman"/>
                        </a:rPr>
                        <a:t> </a:t>
                      </a:r>
                      <a:r>
                        <a:rPr sz="1167">
                          <a:solidFill>
                            <a:srgbClr val="374051"/>
                          </a:solidFill>
                          <a:latin typeface="Segoe UI"/>
                          <a:cs typeface="Segoe UI"/>
                        </a:rPr>
                        <a:t>9</a:t>
                      </a:r>
                      <a:r>
                        <a:rPr sz="1167" spc="19">
                          <a:solidFill>
                            <a:srgbClr val="374051"/>
                          </a:solidFill>
                          <a:latin typeface="Times New Roman"/>
                          <a:cs typeface="Times New Roman"/>
                        </a:rPr>
                        <a:t> </a:t>
                      </a:r>
                      <a:r>
                        <a:rPr sz="1167">
                          <a:solidFill>
                            <a:srgbClr val="374051"/>
                          </a:solidFill>
                          <a:latin typeface="Segoe UI"/>
                          <a:cs typeface="Segoe UI"/>
                        </a:rPr>
                        <a:t>AM</a:t>
                      </a:r>
                      <a:r>
                        <a:rPr sz="1167" spc="24">
                          <a:solidFill>
                            <a:srgbClr val="374051"/>
                          </a:solidFill>
                          <a:latin typeface="Times New Roman"/>
                          <a:cs typeface="Times New Roman"/>
                        </a:rPr>
                        <a:t> </a:t>
                      </a:r>
                      <a:r>
                        <a:rPr sz="1167">
                          <a:solidFill>
                            <a:srgbClr val="374051"/>
                          </a:solidFill>
                          <a:latin typeface="Segoe UI"/>
                          <a:cs typeface="Segoe UI"/>
                        </a:rPr>
                        <a:t>to</a:t>
                      </a:r>
                      <a:r>
                        <a:rPr sz="1167" spc="24">
                          <a:solidFill>
                            <a:srgbClr val="374051"/>
                          </a:solidFill>
                          <a:latin typeface="Times New Roman"/>
                          <a:cs typeface="Times New Roman"/>
                        </a:rPr>
                        <a:t> </a:t>
                      </a:r>
                      <a:r>
                        <a:rPr sz="1167">
                          <a:solidFill>
                            <a:srgbClr val="374051"/>
                          </a:solidFill>
                          <a:latin typeface="Segoe UI"/>
                          <a:cs typeface="Segoe UI"/>
                        </a:rPr>
                        <a:t>6</a:t>
                      </a:r>
                      <a:r>
                        <a:rPr sz="1167" spc="24">
                          <a:solidFill>
                            <a:srgbClr val="374051"/>
                          </a:solidFill>
                          <a:latin typeface="Times New Roman"/>
                          <a:cs typeface="Times New Roman"/>
                        </a:rPr>
                        <a:t> </a:t>
                      </a:r>
                      <a:r>
                        <a:rPr sz="1167">
                          <a:solidFill>
                            <a:srgbClr val="374051"/>
                          </a:solidFill>
                          <a:latin typeface="Segoe UI"/>
                          <a:cs typeface="Segoe UI"/>
                        </a:rPr>
                        <a:t>PM.</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solidFill>
                      <a:srgbClr val="F7F7F8"/>
                    </a:solidFill>
                  </a:tcPr>
                </a:tc>
              </a:tr>
              <a:tr h="204469">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a:solidFill>
                            <a:srgbClr val="374051"/>
                          </a:solidFill>
                          <a:latin typeface="Segoe UI"/>
                          <a:cs typeface="Segoe UI"/>
                        </a:rPr>
                        <a:t>How</a:t>
                      </a:r>
                      <a:r>
                        <a:rPr sz="1167" spc="19">
                          <a:solidFill>
                            <a:srgbClr val="374051"/>
                          </a:solidFill>
                          <a:latin typeface="Times New Roman"/>
                          <a:cs typeface="Times New Roman"/>
                        </a:rPr>
                        <a:t> </a:t>
                      </a:r>
                      <a:r>
                        <a:rPr sz="1167">
                          <a:solidFill>
                            <a:srgbClr val="374051"/>
                          </a:solidFill>
                          <a:latin typeface="Segoe UI"/>
                          <a:cs typeface="Segoe UI"/>
                        </a:rPr>
                        <a:t>can</a:t>
                      </a:r>
                      <a:r>
                        <a:rPr sz="1167" spc="24">
                          <a:solidFill>
                            <a:srgbClr val="374051"/>
                          </a:solidFill>
                          <a:latin typeface="Times New Roman"/>
                          <a:cs typeface="Times New Roman"/>
                        </a:rPr>
                        <a:t> </a:t>
                      </a:r>
                      <a:r>
                        <a:rPr sz="1167">
                          <a:solidFill>
                            <a:srgbClr val="374051"/>
                          </a:solidFill>
                          <a:latin typeface="Segoe UI"/>
                          <a:cs typeface="Segoe UI"/>
                        </a:rPr>
                        <a:t>I</a:t>
                      </a:r>
                      <a:r>
                        <a:rPr sz="1167" spc="34">
                          <a:solidFill>
                            <a:srgbClr val="374051"/>
                          </a:solidFill>
                          <a:latin typeface="Times New Roman"/>
                          <a:cs typeface="Times New Roman"/>
                        </a:rPr>
                        <a:t> </a:t>
                      </a:r>
                      <a:r>
                        <a:rPr sz="1167">
                          <a:solidFill>
                            <a:srgbClr val="374051"/>
                          </a:solidFill>
                          <a:latin typeface="Segoe UI"/>
                          <a:cs typeface="Segoe UI"/>
                        </a:rPr>
                        <a:t>co</a:t>
                      </a:r>
                      <a:r>
                        <a:rPr sz="1167" spc="5">
                          <a:solidFill>
                            <a:srgbClr val="374051"/>
                          </a:solidFill>
                          <a:latin typeface="Segoe UI"/>
                          <a:cs typeface="Segoe UI"/>
                        </a:rPr>
                        <a:t>n</a:t>
                      </a:r>
                      <a:r>
                        <a:rPr sz="1167">
                          <a:solidFill>
                            <a:srgbClr val="374051"/>
                          </a:solidFill>
                          <a:latin typeface="Segoe UI"/>
                          <a:cs typeface="Segoe UI"/>
                        </a:rPr>
                        <a:t>tact</a:t>
                      </a:r>
                      <a:r>
                        <a:rPr sz="1167" spc="24">
                          <a:solidFill>
                            <a:srgbClr val="374051"/>
                          </a:solidFill>
                          <a:latin typeface="Times New Roman"/>
                          <a:cs typeface="Times New Roman"/>
                        </a:rPr>
                        <a:t> </a:t>
                      </a:r>
                      <a:r>
                        <a:rPr sz="1167" spc="-10">
                          <a:solidFill>
                            <a:srgbClr val="374051"/>
                          </a:solidFill>
                          <a:latin typeface="Segoe UI"/>
                          <a:cs typeface="Segoe UI"/>
                        </a:rPr>
                        <a:t>s</a:t>
                      </a:r>
                      <a:r>
                        <a:rPr sz="1167">
                          <a:solidFill>
                            <a:srgbClr val="374051"/>
                          </a:solidFill>
                          <a:latin typeface="Segoe UI"/>
                          <a:cs typeface="Segoe UI"/>
                        </a:rPr>
                        <a:t>uppor</a:t>
                      </a:r>
                      <a:r>
                        <a:rPr sz="1167" spc="-10">
                          <a:solidFill>
                            <a:srgbClr val="374051"/>
                          </a:solidFill>
                          <a:latin typeface="Segoe UI"/>
                          <a:cs typeface="Segoe UI"/>
                        </a:rPr>
                        <a:t>t</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lnB w="7365">
                      <a:solidFill>
                        <a:srgbClr val="D9D9E3"/>
                      </a:solidFill>
                      <a:prstDash val="solid"/>
                    </a:lnB>
                    <a:solidFill>
                      <a:srgbClr val="F7F7F8"/>
                    </a:solidFill>
                  </a:tcPr>
                </a:tc>
                <a:tc hMerge="1">
                  <a:txBody>
                    <a:bodyPr vert="horz" wrap="square"/>
                    <a:lstStyle/>
                    <a:p>
                      <a:endParaRPr/>
                    </a:p>
                  </a:txBody>
                  <a:tcPr marL="0" marR="0" marT="0" marB="0"/>
                </a:tc>
              </a:tr>
              <a:tr h="398938">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tcPr>
                </a:tc>
                <a:tc>
                  <a:txBody>
                    <a:bodyPr vert="horz" wrap="square"/>
                    <a:lstStyle/>
                    <a:p>
                      <a:pPr marL="300037" marR="329671" indent="-222250">
                        <a:lnSpc>
                          <a:spcPct val="1108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a:solidFill>
                            <a:srgbClr val="374051"/>
                          </a:solidFill>
                          <a:latin typeface="Segoe UI"/>
                          <a:cs typeface="Segoe UI"/>
                        </a:rPr>
                        <a:t>Y</a:t>
                      </a:r>
                      <a:r>
                        <a:rPr sz="1167" spc="10">
                          <a:solidFill>
                            <a:srgbClr val="374051"/>
                          </a:solidFill>
                          <a:latin typeface="Segoe UI"/>
                          <a:cs typeface="Segoe UI"/>
                        </a:rPr>
                        <a:t>o</a:t>
                      </a:r>
                      <a:r>
                        <a:rPr sz="1167">
                          <a:solidFill>
                            <a:srgbClr val="374051"/>
                          </a:solidFill>
                          <a:latin typeface="Segoe UI"/>
                          <a:cs typeface="Segoe UI"/>
                        </a:rPr>
                        <a:t>u</a:t>
                      </a:r>
                      <a:r>
                        <a:rPr sz="1167" spc="24">
                          <a:solidFill>
                            <a:srgbClr val="374051"/>
                          </a:solidFill>
                          <a:latin typeface="Times New Roman"/>
                          <a:cs typeface="Times New Roman"/>
                        </a:rPr>
                        <a:t> </a:t>
                      </a:r>
                      <a:r>
                        <a:rPr sz="1167">
                          <a:solidFill>
                            <a:srgbClr val="374051"/>
                          </a:solidFill>
                          <a:latin typeface="Segoe UI"/>
                          <a:cs typeface="Segoe UI"/>
                        </a:rPr>
                        <a:t>can</a:t>
                      </a:r>
                      <a:r>
                        <a:rPr sz="1167" spc="24">
                          <a:solidFill>
                            <a:srgbClr val="374051"/>
                          </a:solidFill>
                          <a:latin typeface="Times New Roman"/>
                          <a:cs typeface="Times New Roman"/>
                        </a:rPr>
                        <a:t> </a:t>
                      </a:r>
                      <a:r>
                        <a:rPr sz="1167">
                          <a:solidFill>
                            <a:srgbClr val="374051"/>
                          </a:solidFill>
                          <a:latin typeface="Segoe UI"/>
                          <a:cs typeface="Segoe UI"/>
                        </a:rPr>
                        <a:t>co</a:t>
                      </a:r>
                      <a:r>
                        <a:rPr sz="1167" spc="5">
                          <a:solidFill>
                            <a:srgbClr val="374051"/>
                          </a:solidFill>
                          <a:latin typeface="Segoe UI"/>
                          <a:cs typeface="Segoe UI"/>
                        </a:rPr>
                        <a:t>n</a:t>
                      </a:r>
                      <a:r>
                        <a:rPr sz="1167">
                          <a:solidFill>
                            <a:srgbClr val="374051"/>
                          </a:solidFill>
                          <a:latin typeface="Segoe UI"/>
                          <a:cs typeface="Segoe UI"/>
                        </a:rPr>
                        <a:t>tact</a:t>
                      </a:r>
                      <a:r>
                        <a:rPr sz="1167" spc="24">
                          <a:solidFill>
                            <a:srgbClr val="374051"/>
                          </a:solidFill>
                          <a:latin typeface="Times New Roman"/>
                          <a:cs typeface="Times New Roman"/>
                        </a:rPr>
                        <a:t> </a:t>
                      </a:r>
                      <a:r>
                        <a:rPr sz="1167">
                          <a:solidFill>
                            <a:srgbClr val="374051"/>
                          </a:solidFill>
                          <a:latin typeface="Segoe UI"/>
                          <a:cs typeface="Segoe UI"/>
                        </a:rPr>
                        <a:t>our</a:t>
                      </a:r>
                      <a:r>
                        <a:rPr sz="1167" spc="24">
                          <a:solidFill>
                            <a:srgbClr val="374051"/>
                          </a:solidFill>
                          <a:latin typeface="Times New Roman"/>
                          <a:cs typeface="Times New Roman"/>
                        </a:rPr>
                        <a:t> </a:t>
                      </a:r>
                      <a:r>
                        <a:rPr sz="1167" spc="-10">
                          <a:solidFill>
                            <a:srgbClr val="374051"/>
                          </a:solidFill>
                          <a:latin typeface="Segoe UI"/>
                          <a:cs typeface="Segoe UI"/>
                        </a:rPr>
                        <a:t>s</a:t>
                      </a:r>
                      <a:r>
                        <a:rPr sz="1167">
                          <a:solidFill>
                            <a:srgbClr val="374051"/>
                          </a:solidFill>
                          <a:latin typeface="Segoe UI"/>
                          <a:cs typeface="Segoe UI"/>
                        </a:rPr>
                        <a:t>up</a:t>
                      </a:r>
                      <a:r>
                        <a:rPr sz="1167" spc="-10">
                          <a:solidFill>
                            <a:srgbClr val="374051"/>
                          </a:solidFill>
                          <a:latin typeface="Segoe UI"/>
                          <a:cs typeface="Segoe UI"/>
                        </a:rPr>
                        <a:t>p</a:t>
                      </a:r>
                      <a:r>
                        <a:rPr sz="1167">
                          <a:solidFill>
                            <a:srgbClr val="374051"/>
                          </a:solidFill>
                          <a:latin typeface="Segoe UI"/>
                          <a:cs typeface="Segoe UI"/>
                        </a:rPr>
                        <a:t>ort</a:t>
                      </a:r>
                      <a:r>
                        <a:rPr sz="1167" spc="24">
                          <a:solidFill>
                            <a:srgbClr val="374051"/>
                          </a:solidFill>
                          <a:latin typeface="Times New Roman"/>
                          <a:cs typeface="Times New Roman"/>
                        </a:rPr>
                        <a:t> </a:t>
                      </a:r>
                      <a:r>
                        <a:rPr sz="1167">
                          <a:solidFill>
                            <a:srgbClr val="374051"/>
                          </a:solidFill>
                          <a:latin typeface="Segoe UI"/>
                          <a:cs typeface="Segoe UI"/>
                        </a:rPr>
                        <a:t>team</a:t>
                      </a:r>
                      <a:r>
                        <a:rPr sz="1167" spc="19">
                          <a:solidFill>
                            <a:srgbClr val="374051"/>
                          </a:solidFill>
                          <a:latin typeface="Times New Roman"/>
                          <a:cs typeface="Times New Roman"/>
                        </a:rPr>
                        <a:t> </a:t>
                      </a:r>
                      <a:r>
                        <a:rPr sz="1167">
                          <a:solidFill>
                            <a:srgbClr val="374051"/>
                          </a:solidFill>
                          <a:latin typeface="Segoe UI"/>
                          <a:cs typeface="Segoe UI"/>
                        </a:rPr>
                        <a:t>at</a:t>
                      </a:r>
                      <a:r>
                        <a:rPr sz="1167" spc="24">
                          <a:solidFill>
                            <a:srgbClr val="374051"/>
                          </a:solidFill>
                          <a:latin typeface="Times New Roman"/>
                          <a:cs typeface="Times New Roman"/>
                        </a:rPr>
                        <a:t> </a:t>
                      </a:r>
                      <a:r>
                        <a:rPr sz="1167" spc="-5">
                          <a:solidFill>
                            <a:srgbClr val="374051"/>
                          </a:solidFill>
                          <a:latin typeface="Segoe UI"/>
                          <a:cs typeface="Segoe UI"/>
                        </a:rPr>
                        <a:t>[</a:t>
                      </a:r>
                      <a:r>
                        <a:rPr sz="1167">
                          <a:solidFill>
                            <a:srgbClr val="374051"/>
                          </a:solidFill>
                          <a:latin typeface="Segoe UI"/>
                          <a:cs typeface="Segoe UI"/>
                        </a:rPr>
                        <a:t>p</a:t>
                      </a:r>
                      <a:r>
                        <a:rPr sz="1167" spc="5">
                          <a:solidFill>
                            <a:srgbClr val="374051"/>
                          </a:solidFill>
                          <a:latin typeface="Segoe UI"/>
                          <a:cs typeface="Segoe UI"/>
                        </a:rPr>
                        <a:t>h</a:t>
                      </a:r>
                      <a:r>
                        <a:rPr sz="1167">
                          <a:solidFill>
                            <a:srgbClr val="374051"/>
                          </a:solidFill>
                          <a:latin typeface="Segoe UI"/>
                          <a:cs typeface="Segoe UI"/>
                        </a:rPr>
                        <a:t>one</a:t>
                      </a:r>
                      <a:r>
                        <a:rPr sz="1167" spc="19">
                          <a:solidFill>
                            <a:srgbClr val="374051"/>
                          </a:solidFill>
                          <a:latin typeface="Times New Roman"/>
                          <a:cs typeface="Times New Roman"/>
                        </a:rPr>
                        <a:t> </a:t>
                      </a:r>
                      <a:r>
                        <a:rPr sz="1167">
                          <a:solidFill>
                            <a:srgbClr val="374051"/>
                          </a:solidFill>
                          <a:latin typeface="Segoe UI"/>
                          <a:cs typeface="Segoe UI"/>
                        </a:rPr>
                        <a:t>n</a:t>
                      </a:r>
                      <a:r>
                        <a:rPr sz="1167" spc="-10">
                          <a:solidFill>
                            <a:srgbClr val="374051"/>
                          </a:solidFill>
                          <a:latin typeface="Segoe UI"/>
                          <a:cs typeface="Segoe UI"/>
                        </a:rPr>
                        <a:t>u</a:t>
                      </a:r>
                      <a:r>
                        <a:rPr sz="1167" spc="-5">
                          <a:solidFill>
                            <a:srgbClr val="374051"/>
                          </a:solidFill>
                          <a:latin typeface="Segoe UI"/>
                          <a:cs typeface="Segoe UI"/>
                        </a:rPr>
                        <a:t>mber</a:t>
                      </a:r>
                      <a:r>
                        <a:rPr sz="1167">
                          <a:solidFill>
                            <a:srgbClr val="374051"/>
                          </a:solidFill>
                          <a:latin typeface="Segoe UI"/>
                          <a:cs typeface="Segoe UI"/>
                        </a:rPr>
                        <a:t>]</a:t>
                      </a:r>
                      <a:r>
                        <a:rPr sz="1167" spc="24">
                          <a:solidFill>
                            <a:srgbClr val="374051"/>
                          </a:solidFill>
                          <a:latin typeface="Times New Roman"/>
                          <a:cs typeface="Times New Roman"/>
                        </a:rPr>
                        <a:t> </a:t>
                      </a:r>
                      <a:r>
                        <a:rPr sz="1167">
                          <a:solidFill>
                            <a:srgbClr val="374051"/>
                          </a:solidFill>
                          <a:latin typeface="Segoe UI"/>
                          <a:cs typeface="Segoe UI"/>
                        </a:rPr>
                        <a:t>or</a:t>
                      </a:r>
                      <a:r>
                        <a:rPr sz="1167">
                          <a:solidFill>
                            <a:srgbClr val="374051"/>
                          </a:solidFill>
                          <a:latin typeface="Times New Roman"/>
                          <a:cs typeface="Times New Roman"/>
                        </a:rPr>
                        <a:t> </a:t>
                      </a:r>
                      <a:r>
                        <a:rPr sz="1167" spc="-5">
                          <a:solidFill>
                            <a:srgbClr val="374051"/>
                          </a:solidFill>
                          <a:latin typeface="Segoe UI"/>
                          <a:cs typeface="Segoe UI"/>
                        </a:rPr>
                        <a:t>emai</a:t>
                      </a:r>
                      <a:r>
                        <a:rPr sz="1167">
                          <a:solidFill>
                            <a:srgbClr val="374051"/>
                          </a:solidFill>
                          <a:latin typeface="Segoe UI"/>
                          <a:cs typeface="Segoe UI"/>
                        </a:rPr>
                        <a:t>l</a:t>
                      </a:r>
                      <a:r>
                        <a:rPr sz="1167" spc="15">
                          <a:solidFill>
                            <a:srgbClr val="374051"/>
                          </a:solidFill>
                          <a:latin typeface="Times New Roman"/>
                          <a:cs typeface="Times New Roman"/>
                        </a:rPr>
                        <a:t> </a:t>
                      </a:r>
                      <a:r>
                        <a:rPr sz="1167">
                          <a:solidFill>
                            <a:srgbClr val="374051"/>
                          </a:solidFill>
                          <a:latin typeface="Segoe UI"/>
                          <a:cs typeface="Segoe UI"/>
                        </a:rPr>
                        <a:t>us</a:t>
                      </a:r>
                      <a:r>
                        <a:rPr sz="1167" spc="24">
                          <a:solidFill>
                            <a:srgbClr val="374051"/>
                          </a:solidFill>
                          <a:latin typeface="Times New Roman"/>
                          <a:cs typeface="Times New Roman"/>
                        </a:rPr>
                        <a:t> </a:t>
                      </a:r>
                      <a:r>
                        <a:rPr sz="1167">
                          <a:solidFill>
                            <a:srgbClr val="374051"/>
                          </a:solidFill>
                          <a:latin typeface="Segoe UI"/>
                          <a:cs typeface="Segoe UI"/>
                        </a:rPr>
                        <a:t>at</a:t>
                      </a:r>
                      <a:r>
                        <a:rPr sz="1167" spc="24">
                          <a:solidFill>
                            <a:srgbClr val="374051"/>
                          </a:solidFill>
                          <a:latin typeface="Times New Roman"/>
                          <a:cs typeface="Times New Roman"/>
                        </a:rPr>
                        <a:t> </a:t>
                      </a:r>
                      <a:r>
                        <a:rPr sz="1167" spc="-5">
                          <a:solidFill>
                            <a:srgbClr val="374051"/>
                          </a:solidFill>
                          <a:latin typeface="Segoe UI"/>
                          <a:cs typeface="Segoe UI"/>
                        </a:rPr>
                        <a:t>[ema</a:t>
                      </a:r>
                      <a:r>
                        <a:rPr sz="1167" spc="5">
                          <a:solidFill>
                            <a:srgbClr val="374051"/>
                          </a:solidFill>
                          <a:latin typeface="Segoe UI"/>
                          <a:cs typeface="Segoe UI"/>
                        </a:rPr>
                        <a:t>i</a:t>
                      </a:r>
                      <a:r>
                        <a:rPr sz="1167">
                          <a:solidFill>
                            <a:srgbClr val="374051"/>
                          </a:solidFill>
                          <a:latin typeface="Segoe UI"/>
                          <a:cs typeface="Segoe UI"/>
                        </a:rPr>
                        <a:t>l</a:t>
                      </a:r>
                      <a:r>
                        <a:rPr sz="1167" spc="19">
                          <a:solidFill>
                            <a:srgbClr val="374051"/>
                          </a:solidFill>
                          <a:latin typeface="Times New Roman"/>
                          <a:cs typeface="Times New Roman"/>
                        </a:rPr>
                        <a:t> </a:t>
                      </a:r>
                      <a:r>
                        <a:rPr sz="1167">
                          <a:solidFill>
                            <a:srgbClr val="374051"/>
                          </a:solidFill>
                          <a:latin typeface="Segoe UI"/>
                          <a:cs typeface="Segoe UI"/>
                        </a:rPr>
                        <a:t>add</a:t>
                      </a:r>
                      <a:r>
                        <a:rPr sz="1167" spc="10">
                          <a:solidFill>
                            <a:srgbClr val="374051"/>
                          </a:solidFill>
                          <a:latin typeface="Segoe UI"/>
                          <a:cs typeface="Segoe UI"/>
                        </a:rPr>
                        <a:t>r</a:t>
                      </a:r>
                      <a:r>
                        <a:rPr sz="1167" spc="-5">
                          <a:solidFill>
                            <a:srgbClr val="374051"/>
                          </a:solidFill>
                          <a:latin typeface="Segoe UI"/>
                          <a:cs typeface="Segoe UI"/>
                        </a:rPr>
                        <a:t>e</a:t>
                      </a:r>
                      <a:r>
                        <a:rPr sz="1167" spc="-10">
                          <a:solidFill>
                            <a:srgbClr val="374051"/>
                          </a:solidFill>
                          <a:latin typeface="Segoe UI"/>
                          <a:cs typeface="Segoe UI"/>
                        </a:rPr>
                        <a:t>ss</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4317">
                      <a:solidFill>
                        <a:srgbClr val="D9D9E3"/>
                      </a:solidFill>
                      <a:prstDash val="solid"/>
                    </a:lnB>
                    <a:solidFill>
                      <a:srgbClr val="F7F7F8"/>
                    </a:solidFill>
                  </a:tcPr>
                </a:tc>
              </a:tr>
            </a:tbl>
          </a:graphicData>
        </a:graphic>
      </p:graphicFrame>
      <p:graphicFrame>
        <p:nvGraphicFramePr>
          <p:cNvPr id="22" name="object 22"/>
          <p:cNvGraphicFramePr>
            <a:graphicFrameLocks noGrp="1"/>
          </p:cNvGraphicFramePr>
          <p:nvPr/>
        </p:nvGraphicFramePr>
        <p:xfrm>
          <a:off x="584640" y="8569945"/>
          <a:ext cx="6101501" cy="607422"/>
        </p:xfrm>
        <a:graphic>
          <a:graphicData uri="http://schemas.openxmlformats.org/drawingml/2006/table">
            <a:tbl>
              <a:tblPr firstRow="1" bandRow="1">
                <a:tableStyleId>{2D5ABB26-0587-4C30-8999-92F81FD0307C}</a:tableStyleId>
              </a:tblPr>
              <a:tblGrid>
                <a:gridCol w="444801"/>
                <a:gridCol w="5656700"/>
              </a:tblGrid>
              <a:tr h="201506">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a:solidFill>
                            <a:srgbClr val="374051"/>
                          </a:solidFill>
                          <a:latin typeface="Segoe UI"/>
                          <a:cs typeface="Segoe UI"/>
                        </a:rPr>
                        <a:t>Goodb</a:t>
                      </a:r>
                      <a:r>
                        <a:rPr sz="1167" spc="-5">
                          <a:solidFill>
                            <a:srgbClr val="374051"/>
                          </a:solidFill>
                          <a:latin typeface="Segoe UI"/>
                          <a:cs typeface="Segoe UI"/>
                        </a:rPr>
                        <a:t>y</a:t>
                      </a:r>
                      <a:r>
                        <a:rPr sz="1167">
                          <a:solidFill>
                            <a:srgbClr val="374051"/>
                          </a:solidFill>
                          <a:latin typeface="Segoe UI"/>
                          <a:cs typeface="Segoe UI"/>
                        </a:rPr>
                        <a:t>e</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lnB w="7365">
                      <a:solidFill>
                        <a:srgbClr val="D9D9E3"/>
                      </a:solidFill>
                      <a:prstDash val="solid"/>
                    </a:lnB>
                    <a:solidFill>
                      <a:srgbClr val="F7F7F8"/>
                    </a:solidFill>
                  </a:tcPr>
                </a:tc>
                <a:tc hMerge="1">
                  <a:txBody>
                    <a:bodyPr vert="horz" wrap="square"/>
                    <a:lstStyle/>
                    <a:p>
                      <a:endParaRPr/>
                    </a:p>
                  </a:txBody>
                  <a:tcPr marL="0" marR="0" marT="0" marB="0"/>
                </a:tc>
              </a:tr>
              <a:tr h="202987">
                <a:tc>
                  <a:txBody>
                    <a:bodyPr vert="horz" wrap="square"/>
                    <a:lstStyle/>
                    <a:p>
                      <a:endParaRPr sz="1200">
                        <a:latin typeface="Segoe UI"/>
                        <a:cs typeface="Segoe UI"/>
                      </a:endParaRPr>
                    </a:p>
                  </a:txBody>
                  <a:tcPr marL="0" marR="0" marT="0" marB="0">
                    <a:lnR w="4317">
                      <a:solidFill>
                        <a:srgbClr val="D9D9E3"/>
                      </a:solidFill>
                      <a:prstDash val="solid"/>
                    </a:lnR>
                    <a:lnT w="7365">
                      <a:solidFill>
                        <a:srgbClr val="D9D9E3"/>
                      </a:solidFill>
                      <a:prstDash val="solid"/>
                    </a:lnT>
                    <a:lnB w="4317">
                      <a:solidFill>
                        <a:srgbClr val="D9D9E3"/>
                      </a:solidFill>
                      <a:prstDash val="solid"/>
                    </a:lnB>
                  </a:tcPr>
                </a:tc>
                <a:tc>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a:solidFill>
                            <a:srgbClr val="374051"/>
                          </a:solidFill>
                          <a:latin typeface="Segoe UI"/>
                          <a:cs typeface="Segoe UI"/>
                        </a:rPr>
                        <a:t>R</a:t>
                      </a:r>
                      <a:r>
                        <a:rPr sz="1167" b="1" spc="-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a:solidFill>
                            <a:srgbClr val="374051"/>
                          </a:solidFill>
                          <a:latin typeface="Segoe UI"/>
                          <a:cs typeface="Segoe UI"/>
                        </a:rPr>
                        <a:t>se:</a:t>
                      </a:r>
                      <a:r>
                        <a:rPr sz="1167" b="1" spc="34">
                          <a:solidFill>
                            <a:srgbClr val="374051"/>
                          </a:solidFill>
                          <a:latin typeface="Times New Roman"/>
                          <a:cs typeface="Times New Roman"/>
                        </a:rPr>
                        <a:t> </a:t>
                      </a:r>
                      <a:r>
                        <a:rPr sz="1167">
                          <a:solidFill>
                            <a:srgbClr val="374051"/>
                          </a:solidFill>
                          <a:latin typeface="Segoe UI"/>
                          <a:cs typeface="Segoe UI"/>
                        </a:rPr>
                        <a:t>Goodb</a:t>
                      </a:r>
                      <a:r>
                        <a:rPr sz="1167" spc="-5">
                          <a:solidFill>
                            <a:srgbClr val="374051"/>
                          </a:solidFill>
                          <a:latin typeface="Segoe UI"/>
                          <a:cs typeface="Segoe UI"/>
                        </a:rPr>
                        <a:t>ye</a:t>
                      </a:r>
                      <a:r>
                        <a:rPr sz="1167">
                          <a:solidFill>
                            <a:srgbClr val="374051"/>
                          </a:solidFill>
                          <a:latin typeface="Segoe UI"/>
                          <a:cs typeface="Segoe UI"/>
                        </a:rPr>
                        <a:t>!</a:t>
                      </a:r>
                      <a:r>
                        <a:rPr sz="1167" spc="15">
                          <a:solidFill>
                            <a:srgbClr val="374051"/>
                          </a:solidFill>
                          <a:latin typeface="Times New Roman"/>
                          <a:cs typeface="Times New Roman"/>
                        </a:rPr>
                        <a:t> </a:t>
                      </a:r>
                      <a:r>
                        <a:rPr sz="1167">
                          <a:solidFill>
                            <a:srgbClr val="374051"/>
                          </a:solidFill>
                          <a:latin typeface="Segoe UI"/>
                          <a:cs typeface="Segoe UI"/>
                        </a:rPr>
                        <a:t>Have</a:t>
                      </a:r>
                      <a:r>
                        <a:rPr sz="1167" spc="19">
                          <a:solidFill>
                            <a:srgbClr val="374051"/>
                          </a:solidFill>
                          <a:latin typeface="Times New Roman"/>
                          <a:cs typeface="Times New Roman"/>
                        </a:rPr>
                        <a:t> </a:t>
                      </a:r>
                      <a:r>
                        <a:rPr sz="1167">
                          <a:solidFill>
                            <a:srgbClr val="374051"/>
                          </a:solidFill>
                          <a:latin typeface="Segoe UI"/>
                          <a:cs typeface="Segoe UI"/>
                        </a:rPr>
                        <a:t>a</a:t>
                      </a:r>
                      <a:r>
                        <a:rPr sz="1167" spc="24">
                          <a:solidFill>
                            <a:srgbClr val="374051"/>
                          </a:solidFill>
                          <a:latin typeface="Times New Roman"/>
                          <a:cs typeface="Times New Roman"/>
                        </a:rPr>
                        <a:t> </a:t>
                      </a:r>
                      <a:r>
                        <a:rPr sz="1167">
                          <a:solidFill>
                            <a:srgbClr val="374051"/>
                          </a:solidFill>
                          <a:latin typeface="Segoe UI"/>
                          <a:cs typeface="Segoe UI"/>
                        </a:rPr>
                        <a:t>gr</a:t>
                      </a:r>
                      <a:r>
                        <a:rPr sz="1167" spc="-5">
                          <a:solidFill>
                            <a:srgbClr val="374051"/>
                          </a:solidFill>
                          <a:latin typeface="Segoe UI"/>
                          <a:cs typeface="Segoe UI"/>
                        </a:rPr>
                        <a:t>e</a:t>
                      </a:r>
                      <a:r>
                        <a:rPr sz="1167">
                          <a:solidFill>
                            <a:srgbClr val="374051"/>
                          </a:solidFill>
                          <a:latin typeface="Segoe UI"/>
                          <a:cs typeface="Segoe UI"/>
                        </a:rPr>
                        <a:t>at</a:t>
                      </a:r>
                      <a:r>
                        <a:rPr sz="1167" spc="34">
                          <a:solidFill>
                            <a:srgbClr val="374051"/>
                          </a:solidFill>
                          <a:latin typeface="Times New Roman"/>
                          <a:cs typeface="Times New Roman"/>
                        </a:rPr>
                        <a:t> </a:t>
                      </a:r>
                      <a:r>
                        <a:rPr sz="1167">
                          <a:solidFill>
                            <a:srgbClr val="374051"/>
                          </a:solidFill>
                          <a:latin typeface="Segoe UI"/>
                          <a:cs typeface="Segoe UI"/>
                        </a:rPr>
                        <a:t>day!</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solidFill>
                      <a:srgbClr val="F7F7F8"/>
                    </a:solidFill>
                  </a:tcPr>
                </a:tc>
              </a:tr>
              <a:tr h="202929">
                <a:tc gridSpan="2">
                  <a:txBody>
                    <a:bodyPr vert="horz" wrap="square"/>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U</a:t>
                      </a:r>
                      <a:r>
                        <a:rPr sz="1167" b="1">
                          <a:solidFill>
                            <a:srgbClr val="374051"/>
                          </a:solidFill>
                          <a:latin typeface="Segoe UI"/>
                          <a:cs typeface="Segoe UI"/>
                        </a:rPr>
                        <a:t>ser</a:t>
                      </a:r>
                      <a:r>
                        <a:rPr sz="1167" b="1" spc="34">
                          <a:solidFill>
                            <a:srgbClr val="374051"/>
                          </a:solidFill>
                          <a:latin typeface="Times New Roman"/>
                          <a:cs typeface="Times New Roman"/>
                        </a:rPr>
                        <a:t> </a:t>
                      </a:r>
                      <a:r>
                        <a:rPr sz="1167" b="1">
                          <a:solidFill>
                            <a:srgbClr val="374051"/>
                          </a:solidFill>
                          <a:latin typeface="Segoe UI"/>
                          <a:cs typeface="Segoe UI"/>
                        </a:rPr>
                        <a:t>I</a:t>
                      </a:r>
                      <a:r>
                        <a:rPr sz="1167" b="1" spc="-10">
                          <a:solidFill>
                            <a:srgbClr val="374051"/>
                          </a:solidFill>
                          <a:latin typeface="Segoe UI"/>
                          <a:cs typeface="Segoe UI"/>
                        </a:rPr>
                        <a:t>n</a:t>
                      </a:r>
                      <a:r>
                        <a:rPr sz="1167" b="1" spc="-5">
                          <a:solidFill>
                            <a:srgbClr val="374051"/>
                          </a:solidFill>
                          <a:latin typeface="Segoe UI"/>
                          <a:cs typeface="Segoe UI"/>
                        </a:rPr>
                        <a:t>p</a:t>
                      </a:r>
                      <a:r>
                        <a:rPr sz="1167" b="1" spc="-10">
                          <a:solidFill>
                            <a:srgbClr val="374051"/>
                          </a:solidFill>
                          <a:latin typeface="Segoe UI"/>
                          <a:cs typeface="Segoe UI"/>
                        </a:rPr>
                        <a:t>u</a:t>
                      </a:r>
                      <a:r>
                        <a:rPr sz="1167" b="1" spc="-5">
                          <a:solidFill>
                            <a:srgbClr val="374051"/>
                          </a:solidFill>
                          <a:latin typeface="Segoe UI"/>
                          <a:cs typeface="Segoe UI"/>
                        </a:rPr>
                        <a:t>t</a:t>
                      </a:r>
                      <a:r>
                        <a:rPr sz="1167" b="1">
                          <a:solidFill>
                            <a:srgbClr val="374051"/>
                          </a:solidFill>
                          <a:latin typeface="Segoe UI"/>
                          <a:cs typeface="Segoe UI"/>
                        </a:rPr>
                        <a:t>:</a:t>
                      </a:r>
                      <a:r>
                        <a:rPr sz="1167" b="1" spc="24">
                          <a:solidFill>
                            <a:srgbClr val="374051"/>
                          </a:solidFill>
                          <a:latin typeface="Times New Roman"/>
                          <a:cs typeface="Times New Roman"/>
                        </a:rPr>
                        <a:t> </a:t>
                      </a:r>
                      <a:r>
                        <a:rPr sz="1167" spc="-5">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e</a:t>
                      </a:r>
                      <a:r>
                        <a:rPr sz="1167" spc="19">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a:t>
                      </a:r>
                      <a:r>
                        <a:rPr sz="1167" spc="24">
                          <a:solidFill>
                            <a:srgbClr val="374051"/>
                          </a:solidFill>
                          <a:latin typeface="Times New Roman"/>
                          <a:cs typeface="Times New Roman"/>
                        </a:rPr>
                        <a:t> </a:t>
                      </a:r>
                      <a:r>
                        <a:rPr sz="1167" spc="-5">
                          <a:solidFill>
                            <a:srgbClr val="374051"/>
                          </a:solidFill>
                          <a:latin typeface="Segoe UI"/>
                          <a:cs typeface="Segoe UI"/>
                        </a:rPr>
                        <a:t>l</a:t>
                      </a:r>
                      <a:r>
                        <a:rPr sz="1167" spc="5">
                          <a:solidFill>
                            <a:srgbClr val="374051"/>
                          </a:solidFill>
                          <a:latin typeface="Segoe UI"/>
                          <a:cs typeface="Segoe UI"/>
                        </a:rPr>
                        <a:t>a</a:t>
                      </a:r>
                      <a:r>
                        <a:rPr sz="1167">
                          <a:solidFill>
                            <a:srgbClr val="374051"/>
                          </a:solidFill>
                          <a:latin typeface="Segoe UI"/>
                          <a:cs typeface="Segoe UI"/>
                        </a:rPr>
                        <a:t>ter</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lnB w="4317">
                      <a:solidFill>
                        <a:srgbClr val="D9D9E3"/>
                      </a:solidFill>
                      <a:prstDash val="solid"/>
                    </a:lnB>
                    <a:solidFill>
                      <a:srgbClr val="F7F7F8"/>
                    </a:solidFill>
                  </a:tcPr>
                </a:tc>
                <a:tc hMerge="1">
                  <a:txBody>
                    <a:bodyPr vert="horz" wrap="square"/>
                    <a:lstStyle/>
                    <a:p>
                      <a:endParaRPr/>
                    </a:p>
                  </a:txBody>
                  <a:tcPr marL="0" marR="0" marT="0" marB="0"/>
                </a:tc>
              </a:tr>
            </a:tbl>
          </a:graphicData>
        </a:graphic>
      </p:graphicFrame>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txBox="1"/>
          <p:nvPr/>
        </p:nvSpPr>
        <p:spPr>
          <a:xfrm>
            <a:off x="1031541" y="1347682"/>
            <a:ext cx="6039026" cy="200642"/>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300037" indent="-222250">
              <a:lnSpc>
                <a:spcPct val="100000"/>
              </a:lnSpc>
              <a:buClr>
                <a:srgbClr val="374051"/>
              </a:buClr>
              <a:buSzPct val="83333"/>
              <a:buFont typeface="Symbol"/>
              <a:buChar char=""/>
              <a:tabLst>
                <a:tab pos="300655"/>
              </a:tabLst>
            </a:pPr>
            <a:r>
              <a:rPr sz="1167" b="1" spc="-5">
                <a:solidFill>
                  <a:srgbClr val="374051"/>
                </a:solidFill>
                <a:latin typeface="Segoe UI"/>
                <a:cs typeface="Segoe UI"/>
              </a:rPr>
              <a:t>Chatbo</a:t>
            </a:r>
            <a:r>
              <a:rPr sz="1167" b="1">
                <a:solidFill>
                  <a:srgbClr val="374051"/>
                </a:solidFill>
                <a:latin typeface="Segoe UI"/>
                <a:cs typeface="Segoe UI"/>
              </a:rPr>
              <a:t>t</a:t>
            </a:r>
            <a:r>
              <a:rPr sz="1167" b="1" spc="34">
                <a:solidFill>
                  <a:srgbClr val="374051"/>
                </a:solidFill>
                <a:latin typeface="Times New Roman"/>
                <a:cs typeface="Times New Roman"/>
              </a:rPr>
              <a:t> </a:t>
            </a:r>
            <a:r>
              <a:rPr sz="1167" b="1" spc="-10">
                <a:solidFill>
                  <a:srgbClr val="374051"/>
                </a:solidFill>
                <a:latin typeface="Segoe UI"/>
                <a:cs typeface="Segoe UI"/>
              </a:rPr>
              <a:t>R</a:t>
            </a:r>
            <a:r>
              <a:rPr sz="1167" b="1" spc="-15">
                <a:solidFill>
                  <a:srgbClr val="374051"/>
                </a:solidFill>
                <a:latin typeface="Segoe UI"/>
                <a:cs typeface="Segoe UI"/>
              </a:rPr>
              <a:t>e</a:t>
            </a:r>
            <a:r>
              <a:rPr sz="1167" b="1">
                <a:solidFill>
                  <a:srgbClr val="374051"/>
                </a:solidFill>
                <a:latin typeface="Segoe UI"/>
                <a:cs typeface="Segoe UI"/>
              </a:rPr>
              <a:t>spo</a:t>
            </a:r>
            <a:r>
              <a:rPr sz="1167" b="1" spc="-10">
                <a:solidFill>
                  <a:srgbClr val="374051"/>
                </a:solidFill>
                <a:latin typeface="Segoe UI"/>
                <a:cs typeface="Segoe UI"/>
              </a:rPr>
              <a:t>n</a:t>
            </a:r>
            <a:r>
              <a:rPr sz="1167" b="1" spc="-5">
                <a:solidFill>
                  <a:srgbClr val="374051"/>
                </a:solidFill>
                <a:latin typeface="Segoe UI"/>
                <a:cs typeface="Segoe UI"/>
              </a:rPr>
              <a:t>se:</a:t>
            </a:r>
            <a:r>
              <a:rPr sz="1167" b="1" spc="34">
                <a:solidFill>
                  <a:srgbClr val="374051"/>
                </a:solidFill>
                <a:latin typeface="Times New Roman"/>
                <a:cs typeface="Times New Roman"/>
              </a:rPr>
              <a:t> </a:t>
            </a:r>
            <a:r>
              <a:rPr sz="1167" spc="-5">
                <a:solidFill>
                  <a:srgbClr val="374051"/>
                </a:solidFill>
                <a:latin typeface="Segoe UI"/>
                <a:cs typeface="Segoe UI"/>
              </a:rPr>
              <a:t>S</a:t>
            </a:r>
            <a:r>
              <a:rPr sz="1167" spc="5">
                <a:solidFill>
                  <a:srgbClr val="374051"/>
                </a:solidFill>
                <a:latin typeface="Segoe UI"/>
                <a:cs typeface="Segoe UI"/>
              </a:rPr>
              <a:t>e</a:t>
            </a:r>
            <a:r>
              <a:rPr sz="1167" spc="-10">
                <a:solidFill>
                  <a:srgbClr val="374051"/>
                </a:solidFill>
                <a:latin typeface="Segoe UI"/>
                <a:cs typeface="Segoe UI"/>
              </a:rPr>
              <a:t>e</a:t>
            </a:r>
            <a:r>
              <a:rPr sz="1167" spc="19">
                <a:solidFill>
                  <a:srgbClr val="374051"/>
                </a:solidFill>
                <a:latin typeface="Times New Roman"/>
                <a:cs typeface="Times New Roman"/>
              </a:rPr>
              <a:t> </a:t>
            </a:r>
            <a:r>
              <a:rPr sz="1167" spc="-15">
                <a:solidFill>
                  <a:srgbClr val="374051"/>
                </a:solidFill>
                <a:latin typeface="Segoe UI"/>
                <a:cs typeface="Segoe UI"/>
              </a:rPr>
              <a:t>y</a:t>
            </a:r>
            <a:r>
              <a:rPr sz="1167" spc="-10">
                <a:solidFill>
                  <a:srgbClr val="374051"/>
                </a:solidFill>
                <a:latin typeface="Segoe UI"/>
                <a:cs typeface="Segoe UI"/>
              </a:rPr>
              <a:t>ou</a:t>
            </a:r>
            <a:r>
              <a:rPr sz="1167">
                <a:solidFill>
                  <a:srgbClr val="374051"/>
                </a:solidFill>
                <a:latin typeface="Segoe UI"/>
                <a:cs typeface="Segoe UI"/>
              </a:rPr>
              <a:t>!</a:t>
            </a:r>
            <a:r>
              <a:rPr sz="1167" spc="15">
                <a:solidFill>
                  <a:srgbClr val="374051"/>
                </a:solidFill>
                <a:latin typeface="Times New Roman"/>
                <a:cs typeface="Times New Roman"/>
              </a:rPr>
              <a:t> </a:t>
            </a:r>
            <a:r>
              <a:rPr sz="1167">
                <a:solidFill>
                  <a:srgbClr val="374051"/>
                </a:solidFill>
                <a:latin typeface="Segoe UI"/>
                <a:cs typeface="Segoe UI"/>
              </a:rPr>
              <a:t>I</a:t>
            </a:r>
            <a:r>
              <a:rPr sz="1167" spc="-5">
                <a:solidFill>
                  <a:srgbClr val="374051"/>
                </a:solidFill>
                <a:latin typeface="Segoe UI"/>
                <a:cs typeface="Segoe UI"/>
              </a:rPr>
              <a:t>f</a:t>
            </a:r>
            <a:r>
              <a:rPr sz="1167" spc="29">
                <a:solidFill>
                  <a:srgbClr val="374051"/>
                </a:solidFill>
                <a:latin typeface="Times New Roman"/>
                <a:cs typeface="Times New Roman"/>
              </a:rPr>
              <a:t> </a:t>
            </a:r>
            <a:r>
              <a:rPr sz="1167" spc="-15">
                <a:solidFill>
                  <a:srgbClr val="374051"/>
                </a:solidFill>
                <a:latin typeface="Segoe UI"/>
                <a:cs typeface="Segoe UI"/>
              </a:rPr>
              <a:t>y</a:t>
            </a:r>
            <a:r>
              <a:rPr sz="1167" spc="-10">
                <a:solidFill>
                  <a:srgbClr val="374051"/>
                </a:solidFill>
                <a:latin typeface="Segoe UI"/>
                <a:cs typeface="Segoe UI"/>
              </a:rPr>
              <a:t>ou</a:t>
            </a:r>
            <a:r>
              <a:rPr sz="1167" spc="24">
                <a:solidFill>
                  <a:srgbClr val="374051"/>
                </a:solidFill>
                <a:latin typeface="Times New Roman"/>
                <a:cs typeface="Times New Roman"/>
              </a:rPr>
              <a:t> </a:t>
            </a:r>
            <a:r>
              <a:rPr sz="1167" spc="-10">
                <a:solidFill>
                  <a:srgbClr val="374051"/>
                </a:solidFill>
                <a:latin typeface="Segoe UI"/>
                <a:cs typeface="Segoe UI"/>
              </a:rPr>
              <a:t>have</a:t>
            </a:r>
            <a:r>
              <a:rPr sz="1167" spc="19">
                <a:solidFill>
                  <a:srgbClr val="374051"/>
                </a:solidFill>
                <a:latin typeface="Times New Roman"/>
                <a:cs typeface="Times New Roman"/>
              </a:rPr>
              <a:t> </a:t>
            </a:r>
            <a:r>
              <a:rPr sz="1167" spc="-10">
                <a:solidFill>
                  <a:srgbClr val="374051"/>
                </a:solidFill>
                <a:latin typeface="Segoe UI"/>
                <a:cs typeface="Segoe UI"/>
              </a:rPr>
              <a:t>any</a:t>
            </a:r>
            <a:r>
              <a:rPr sz="1167" spc="29">
                <a:solidFill>
                  <a:srgbClr val="374051"/>
                </a:solidFill>
                <a:latin typeface="Times New Roman"/>
                <a:cs typeface="Times New Roman"/>
              </a:rPr>
              <a:t> </a:t>
            </a:r>
            <a:r>
              <a:rPr sz="1167" spc="-5">
                <a:solidFill>
                  <a:srgbClr val="374051"/>
                </a:solidFill>
                <a:latin typeface="Segoe UI"/>
                <a:cs typeface="Segoe UI"/>
              </a:rPr>
              <a:t>m</a:t>
            </a:r>
            <a:r>
              <a:rPr sz="1167">
                <a:solidFill>
                  <a:srgbClr val="374051"/>
                </a:solidFill>
                <a:latin typeface="Segoe UI"/>
                <a:cs typeface="Segoe UI"/>
              </a:rPr>
              <a:t>o</a:t>
            </a:r>
            <a:r>
              <a:rPr sz="1167" spc="-10">
                <a:solidFill>
                  <a:srgbClr val="374051"/>
                </a:solidFill>
                <a:latin typeface="Segoe UI"/>
                <a:cs typeface="Segoe UI"/>
              </a:rPr>
              <a:t>re</a:t>
            </a:r>
            <a:r>
              <a:rPr sz="1167" spc="19">
                <a:solidFill>
                  <a:srgbClr val="374051"/>
                </a:solidFill>
                <a:latin typeface="Times New Roman"/>
                <a:cs typeface="Times New Roman"/>
              </a:rPr>
              <a:t> </a:t>
            </a:r>
            <a:r>
              <a:rPr sz="1167" spc="-10">
                <a:solidFill>
                  <a:srgbClr val="374051"/>
                </a:solidFill>
                <a:latin typeface="Segoe UI"/>
                <a:cs typeface="Segoe UI"/>
              </a:rPr>
              <a:t>qu</a:t>
            </a:r>
            <a:r>
              <a:rPr sz="1167" spc="-15">
                <a:solidFill>
                  <a:srgbClr val="374051"/>
                </a:solidFill>
                <a:latin typeface="Segoe UI"/>
                <a:cs typeface="Segoe UI"/>
              </a:rPr>
              <a:t>e</a:t>
            </a:r>
            <a:r>
              <a:rPr sz="1167" spc="-10">
                <a:solidFill>
                  <a:srgbClr val="374051"/>
                </a:solidFill>
                <a:latin typeface="Segoe UI"/>
                <a:cs typeface="Segoe UI"/>
              </a:rPr>
              <a:t>stions</a:t>
            </a:r>
            <a:r>
              <a:rPr sz="1167" spc="-5">
                <a:solidFill>
                  <a:srgbClr val="374051"/>
                </a:solidFill>
                <a:latin typeface="Segoe UI"/>
                <a:cs typeface="Segoe UI"/>
              </a:rPr>
              <a:t>,</a:t>
            </a:r>
            <a:r>
              <a:rPr sz="1167" spc="24">
                <a:solidFill>
                  <a:srgbClr val="374051"/>
                </a:solidFill>
                <a:latin typeface="Times New Roman"/>
                <a:cs typeface="Times New Roman"/>
              </a:rPr>
              <a:t> </a:t>
            </a:r>
            <a:r>
              <a:rPr sz="1167" spc="-10">
                <a:solidFill>
                  <a:srgbClr val="374051"/>
                </a:solidFill>
                <a:latin typeface="Segoe UI"/>
                <a:cs typeface="Segoe UI"/>
              </a:rPr>
              <a:t>f</a:t>
            </a:r>
            <a:r>
              <a:rPr sz="1167" spc="-15">
                <a:solidFill>
                  <a:srgbClr val="374051"/>
                </a:solidFill>
                <a:latin typeface="Segoe UI"/>
                <a:cs typeface="Segoe UI"/>
              </a:rPr>
              <a:t>ee</a:t>
            </a:r>
            <a:r>
              <a:rPr sz="1167">
                <a:solidFill>
                  <a:srgbClr val="374051"/>
                </a:solidFill>
                <a:latin typeface="Segoe UI"/>
                <a:cs typeface="Segoe UI"/>
              </a:rPr>
              <a:t>l</a:t>
            </a:r>
            <a:r>
              <a:rPr sz="1167" spc="29">
                <a:solidFill>
                  <a:srgbClr val="374051"/>
                </a:solidFill>
                <a:latin typeface="Times New Roman"/>
                <a:cs typeface="Times New Roman"/>
              </a:rPr>
              <a:t> </a:t>
            </a:r>
            <a:r>
              <a:rPr sz="1167" spc="-5">
                <a:solidFill>
                  <a:srgbClr val="374051"/>
                </a:solidFill>
                <a:latin typeface="Segoe UI"/>
                <a:cs typeface="Segoe UI"/>
              </a:rPr>
              <a:t>f</a:t>
            </a:r>
            <a:r>
              <a:rPr sz="1167" spc="0">
                <a:solidFill>
                  <a:srgbClr val="374051"/>
                </a:solidFill>
                <a:latin typeface="Segoe UI"/>
                <a:cs typeface="Segoe UI"/>
              </a:rPr>
              <a:t>r</a:t>
            </a:r>
            <a:r>
              <a:rPr sz="1167" spc="-15">
                <a:solidFill>
                  <a:srgbClr val="374051"/>
                </a:solidFill>
                <a:latin typeface="Segoe UI"/>
                <a:cs typeface="Segoe UI"/>
              </a:rPr>
              <a:t>e</a:t>
            </a:r>
            <a:r>
              <a:rPr sz="1167" spc="-10">
                <a:solidFill>
                  <a:srgbClr val="374051"/>
                </a:solidFill>
                <a:latin typeface="Segoe UI"/>
                <a:cs typeface="Segoe UI"/>
              </a:rPr>
              <a:t>e</a:t>
            </a:r>
            <a:r>
              <a:rPr sz="1167" spc="19">
                <a:solidFill>
                  <a:srgbClr val="374051"/>
                </a:solidFill>
                <a:latin typeface="Times New Roman"/>
                <a:cs typeface="Times New Roman"/>
              </a:rPr>
              <a:t> </a:t>
            </a:r>
            <a:r>
              <a:rPr sz="1167" spc="-10">
                <a:solidFill>
                  <a:srgbClr val="374051"/>
                </a:solidFill>
                <a:latin typeface="Segoe UI"/>
                <a:cs typeface="Segoe UI"/>
              </a:rPr>
              <a:t>to</a:t>
            </a:r>
            <a:r>
              <a:rPr sz="1167" spc="24">
                <a:solidFill>
                  <a:srgbClr val="374051"/>
                </a:solidFill>
                <a:latin typeface="Times New Roman"/>
                <a:cs typeface="Times New Roman"/>
              </a:rPr>
              <a:t> </a:t>
            </a:r>
            <a:r>
              <a:rPr sz="1167">
                <a:solidFill>
                  <a:srgbClr val="374051"/>
                </a:solidFill>
                <a:latin typeface="Segoe UI"/>
                <a:cs typeface="Segoe UI"/>
              </a:rPr>
              <a:t>a</a:t>
            </a:r>
            <a:r>
              <a:rPr sz="1167" spc="-5">
                <a:solidFill>
                  <a:srgbClr val="374051"/>
                </a:solidFill>
                <a:latin typeface="Segoe UI"/>
                <a:cs typeface="Segoe UI"/>
              </a:rPr>
              <a:t>sk.</a:t>
            </a:r>
            <a:endParaRPr sz="1167">
              <a:latin typeface="Segoe UI"/>
              <a:cs typeface="Segoe UI"/>
            </a:endParaRPr>
          </a:p>
        </p:txBody>
      </p:sp>
      <p:graphicFrame>
        <p:nvGraphicFramePr>
          <p:cNvPr id="3" name="object 3"/>
          <p:cNvGraphicFramePr>
            <a:graphicFrameLocks noGrp="1"/>
          </p:cNvGraphicFramePr>
          <p:nvPr/>
        </p:nvGraphicFramePr>
        <p:xfrm>
          <a:off x="857569" y="1734017"/>
          <a:ext cx="5818201" cy="3433192"/>
        </p:xfrm>
        <a:graphic>
          <a:graphicData uri="http://schemas.openxmlformats.org/drawingml/2006/table">
            <a:tbl>
              <a:tblPr firstRow="1" bandRow="1">
                <a:tableStyleId>{2D5ABB26-0587-4C30-8999-92F81FD0307C}</a:tableStyleId>
              </a:tblPr>
              <a:tblGrid>
                <a:gridCol w="439996"/>
                <a:gridCol w="2876530"/>
                <a:gridCol w="2501676"/>
              </a:tblGrid>
              <a:tr h="974936">
                <a:tc gridSpan="3">
                  <a:txBody>
                    <a:bodyPr vert="horz" wrap="square"/>
                    <a:lstStyle/>
                    <a:p>
                      <a:pPr marL="16669" marR="222867">
                        <a:lnSpc>
                          <a:spcPct val="110800"/>
                        </a:lnSpc>
                      </a:pPr>
                      <a:r>
                        <a:rPr sz="1167" spc="-5">
                          <a:solidFill>
                            <a:srgbClr val="374051"/>
                          </a:solidFill>
                          <a:latin typeface="Segoe UI"/>
                          <a:cs typeface="Segoe UI"/>
                        </a:rPr>
                        <a:t>T</a:t>
                      </a:r>
                      <a:r>
                        <a:rPr sz="1167">
                          <a:solidFill>
                            <a:srgbClr val="374051"/>
                          </a:solidFill>
                          <a:latin typeface="Segoe UI"/>
                          <a:cs typeface="Segoe UI"/>
                        </a:rPr>
                        <a:t>h</a:t>
                      </a:r>
                      <a:r>
                        <a:rPr sz="1167" spc="-5">
                          <a:solidFill>
                            <a:srgbClr val="374051"/>
                          </a:solidFill>
                          <a:latin typeface="Segoe UI"/>
                          <a:cs typeface="Segoe UI"/>
                        </a:rPr>
                        <a:t>i</a:t>
                      </a:r>
                      <a:r>
                        <a:rPr sz="1167">
                          <a:solidFill>
                            <a:srgbClr val="374051"/>
                          </a:solidFill>
                          <a:latin typeface="Segoe UI"/>
                          <a:cs typeface="Segoe UI"/>
                        </a:rPr>
                        <a:t>s</a:t>
                      </a:r>
                      <a:r>
                        <a:rPr sz="1167" spc="15">
                          <a:solidFill>
                            <a:srgbClr val="374051"/>
                          </a:solidFill>
                          <a:latin typeface="Times New Roman"/>
                          <a:cs typeface="Times New Roman"/>
                        </a:rPr>
                        <a:t> </a:t>
                      </a:r>
                      <a:r>
                        <a:rPr sz="1167">
                          <a:solidFill>
                            <a:srgbClr val="374051"/>
                          </a:solidFill>
                          <a:latin typeface="Segoe UI"/>
                          <a:cs typeface="Segoe UI"/>
                        </a:rPr>
                        <a:t>data</a:t>
                      </a:r>
                      <a:r>
                        <a:rPr sz="1167" spc="-5">
                          <a:solidFill>
                            <a:srgbClr val="374051"/>
                          </a:solidFill>
                          <a:latin typeface="Segoe UI"/>
                          <a:cs typeface="Segoe UI"/>
                        </a:rPr>
                        <a:t>se</a:t>
                      </a:r>
                      <a:r>
                        <a:rPr sz="1167">
                          <a:solidFill>
                            <a:srgbClr val="374051"/>
                          </a:solidFill>
                          <a:latin typeface="Segoe UI"/>
                          <a:cs typeface="Segoe UI"/>
                        </a:rPr>
                        <a:t>t</a:t>
                      </a:r>
                      <a:r>
                        <a:rPr sz="1167" spc="34">
                          <a:solidFill>
                            <a:srgbClr val="374051"/>
                          </a:solidFill>
                          <a:latin typeface="Times New Roman"/>
                          <a:cs typeface="Times New Roman"/>
                        </a:rPr>
                        <a:t> </a:t>
                      </a:r>
                      <a:r>
                        <a:rPr sz="1167">
                          <a:solidFill>
                            <a:srgbClr val="374051"/>
                          </a:solidFill>
                          <a:latin typeface="Segoe UI"/>
                          <a:cs typeface="Segoe UI"/>
                        </a:rPr>
                        <a:t>cov</a:t>
                      </a:r>
                      <a:r>
                        <a:rPr sz="1167" spc="-5">
                          <a:solidFill>
                            <a:srgbClr val="374051"/>
                          </a:solidFill>
                          <a:latin typeface="Segoe UI"/>
                          <a:cs typeface="Segoe UI"/>
                        </a:rPr>
                        <a:t>e</a:t>
                      </a:r>
                      <a:r>
                        <a:rPr sz="1167">
                          <a:solidFill>
                            <a:srgbClr val="374051"/>
                          </a:solidFill>
                          <a:latin typeface="Segoe UI"/>
                          <a:cs typeface="Segoe UI"/>
                        </a:rPr>
                        <a:t>rs</a:t>
                      </a:r>
                      <a:r>
                        <a:rPr sz="1167" spc="19">
                          <a:solidFill>
                            <a:srgbClr val="374051"/>
                          </a:solidFill>
                          <a:latin typeface="Times New Roman"/>
                          <a:cs typeface="Times New Roman"/>
                        </a:rPr>
                        <a:t> </a:t>
                      </a:r>
                      <a:r>
                        <a:rPr sz="1167">
                          <a:solidFill>
                            <a:srgbClr val="374051"/>
                          </a:solidFill>
                          <a:latin typeface="Segoe UI"/>
                          <a:cs typeface="Segoe UI"/>
                        </a:rPr>
                        <a:t>ba</a:t>
                      </a:r>
                      <a:r>
                        <a:rPr sz="1167" spc="5">
                          <a:solidFill>
                            <a:srgbClr val="374051"/>
                          </a:solidFill>
                          <a:latin typeface="Segoe UI"/>
                          <a:cs typeface="Segoe UI"/>
                        </a:rPr>
                        <a:t>s</a:t>
                      </a:r>
                      <a:r>
                        <a:rPr sz="1167" spc="-5">
                          <a:solidFill>
                            <a:srgbClr val="374051"/>
                          </a:solidFill>
                          <a:latin typeface="Segoe UI"/>
                          <a:cs typeface="Segoe UI"/>
                        </a:rPr>
                        <a:t>i</a:t>
                      </a:r>
                      <a:r>
                        <a:rPr sz="1167">
                          <a:solidFill>
                            <a:srgbClr val="374051"/>
                          </a:solidFill>
                          <a:latin typeface="Segoe UI"/>
                          <a:cs typeface="Segoe UI"/>
                        </a:rPr>
                        <a:t>c</a:t>
                      </a:r>
                      <a:r>
                        <a:rPr sz="1167" spc="15">
                          <a:solidFill>
                            <a:srgbClr val="374051"/>
                          </a:solidFill>
                          <a:latin typeface="Times New Roman"/>
                          <a:cs typeface="Times New Roman"/>
                        </a:rPr>
                        <a:t> </a:t>
                      </a:r>
                      <a:r>
                        <a:rPr sz="1167" spc="-5">
                          <a:solidFill>
                            <a:srgbClr val="374051"/>
                          </a:solidFill>
                          <a:latin typeface="Segoe UI"/>
                          <a:cs typeface="Segoe UI"/>
                        </a:rPr>
                        <a:t>in</a:t>
                      </a:r>
                      <a:r>
                        <a:rPr sz="1167">
                          <a:solidFill>
                            <a:srgbClr val="374051"/>
                          </a:solidFill>
                          <a:latin typeface="Segoe UI"/>
                          <a:cs typeface="Segoe UI"/>
                        </a:rPr>
                        <a:t>t</a:t>
                      </a:r>
                      <a:r>
                        <a:rPr sz="1167" spc="-5">
                          <a:solidFill>
                            <a:srgbClr val="374051"/>
                          </a:solidFill>
                          <a:latin typeface="Segoe UI"/>
                          <a:cs typeface="Segoe UI"/>
                        </a:rPr>
                        <a:t>e</a:t>
                      </a:r>
                      <a:r>
                        <a:rPr sz="1167">
                          <a:solidFill>
                            <a:srgbClr val="374051"/>
                          </a:solidFill>
                          <a:latin typeface="Segoe UI"/>
                          <a:cs typeface="Segoe UI"/>
                        </a:rPr>
                        <a:t>nts</a:t>
                      </a:r>
                      <a:r>
                        <a:rPr sz="1167" spc="19">
                          <a:solidFill>
                            <a:srgbClr val="374051"/>
                          </a:solidFill>
                          <a:latin typeface="Times New Roman"/>
                          <a:cs typeface="Times New Roman"/>
                        </a:rPr>
                        <a:t> </a:t>
                      </a:r>
                      <a:r>
                        <a:rPr sz="1167" spc="5">
                          <a:solidFill>
                            <a:srgbClr val="374051"/>
                          </a:solidFill>
                          <a:latin typeface="Segoe UI"/>
                          <a:cs typeface="Segoe UI"/>
                        </a:rPr>
                        <a:t>l</a:t>
                      </a:r>
                      <a:r>
                        <a:rPr sz="1167" spc="-5">
                          <a:solidFill>
                            <a:srgbClr val="374051"/>
                          </a:solidFill>
                          <a:latin typeface="Segoe UI"/>
                          <a:cs typeface="Segoe UI"/>
                        </a:rPr>
                        <a:t>ik</a:t>
                      </a:r>
                      <a:r>
                        <a:rPr sz="1167">
                          <a:solidFill>
                            <a:srgbClr val="374051"/>
                          </a:solidFill>
                          <a:latin typeface="Segoe UI"/>
                          <a:cs typeface="Segoe UI"/>
                        </a:rPr>
                        <a:t>e</a:t>
                      </a:r>
                      <a:r>
                        <a:rPr sz="1167" spc="19">
                          <a:solidFill>
                            <a:srgbClr val="374051"/>
                          </a:solidFill>
                          <a:latin typeface="Times New Roman"/>
                          <a:cs typeface="Times New Roman"/>
                        </a:rPr>
                        <a:t> </a:t>
                      </a:r>
                      <a:r>
                        <a:rPr sz="1167">
                          <a:solidFill>
                            <a:srgbClr val="374051"/>
                          </a:solidFill>
                          <a:latin typeface="Segoe UI"/>
                          <a:cs typeface="Segoe UI"/>
                        </a:rPr>
                        <a:t>gr</a:t>
                      </a:r>
                      <a:r>
                        <a:rPr sz="1167" spc="-5">
                          <a:solidFill>
                            <a:srgbClr val="374051"/>
                          </a:solidFill>
                          <a:latin typeface="Segoe UI"/>
                          <a:cs typeface="Segoe UI"/>
                        </a:rPr>
                        <a:t>ee</a:t>
                      </a:r>
                      <a:r>
                        <a:rPr sz="1167">
                          <a:solidFill>
                            <a:srgbClr val="374051"/>
                          </a:solidFill>
                          <a:latin typeface="Segoe UI"/>
                          <a:cs typeface="Segoe UI"/>
                        </a:rPr>
                        <a:t>ting</a:t>
                      </a:r>
                      <a:r>
                        <a:rPr sz="1167" spc="5">
                          <a:solidFill>
                            <a:srgbClr val="374051"/>
                          </a:solidFill>
                          <a:latin typeface="Segoe UI"/>
                          <a:cs typeface="Segoe UI"/>
                        </a:rPr>
                        <a:t>s</a:t>
                      </a:r>
                      <a:r>
                        <a:rPr sz="1167">
                          <a:solidFill>
                            <a:srgbClr val="374051"/>
                          </a:solidFill>
                          <a:latin typeface="Segoe UI"/>
                          <a:cs typeface="Segoe UI"/>
                        </a:rPr>
                        <a:t>,</a:t>
                      </a:r>
                      <a:r>
                        <a:rPr sz="1167" spc="24">
                          <a:solidFill>
                            <a:srgbClr val="374051"/>
                          </a:solidFill>
                          <a:latin typeface="Times New Roman"/>
                          <a:cs typeface="Times New Roman"/>
                        </a:rPr>
                        <a:t> </a:t>
                      </a:r>
                      <a:r>
                        <a:rPr sz="1167">
                          <a:solidFill>
                            <a:srgbClr val="374051"/>
                          </a:solidFill>
                          <a:latin typeface="Segoe UI"/>
                          <a:cs typeface="Segoe UI"/>
                        </a:rPr>
                        <a:t>a</a:t>
                      </a:r>
                      <a:r>
                        <a:rPr sz="1167" spc="-10">
                          <a:solidFill>
                            <a:srgbClr val="374051"/>
                          </a:solidFill>
                          <a:latin typeface="Segoe UI"/>
                          <a:cs typeface="Segoe UI"/>
                        </a:rPr>
                        <a:t>s</a:t>
                      </a:r>
                      <a:r>
                        <a:rPr sz="1167">
                          <a:solidFill>
                            <a:srgbClr val="374051"/>
                          </a:solidFill>
                          <a:latin typeface="Segoe UI"/>
                          <a:cs typeface="Segoe UI"/>
                        </a:rPr>
                        <a:t>king</a:t>
                      </a:r>
                      <a:r>
                        <a:rPr sz="1167" spc="24">
                          <a:solidFill>
                            <a:srgbClr val="374051"/>
                          </a:solidFill>
                          <a:latin typeface="Times New Roman"/>
                          <a:cs typeface="Times New Roman"/>
                        </a:rPr>
                        <a:t> </a:t>
                      </a:r>
                      <a:r>
                        <a:rPr sz="1167" spc="-10">
                          <a:solidFill>
                            <a:srgbClr val="374051"/>
                          </a:solidFill>
                          <a:latin typeface="Segoe UI"/>
                          <a:cs typeface="Segoe UI"/>
                        </a:rPr>
                        <a:t>f</a:t>
                      </a:r>
                      <a:r>
                        <a:rPr sz="1167">
                          <a:solidFill>
                            <a:srgbClr val="374051"/>
                          </a:solidFill>
                          <a:latin typeface="Segoe UI"/>
                          <a:cs typeface="Segoe UI"/>
                        </a:rPr>
                        <a:t>or</a:t>
                      </a:r>
                      <a:r>
                        <a:rPr sz="1167" spc="24">
                          <a:solidFill>
                            <a:srgbClr val="374051"/>
                          </a:solidFill>
                          <a:latin typeface="Times New Roman"/>
                          <a:cs typeface="Times New Roman"/>
                        </a:rPr>
                        <a:t> </a:t>
                      </a:r>
                      <a:r>
                        <a:rPr sz="1167" spc="-5">
                          <a:solidFill>
                            <a:srgbClr val="374051"/>
                          </a:solidFill>
                          <a:latin typeface="Segoe UI"/>
                          <a:cs typeface="Segoe UI"/>
                        </a:rPr>
                        <a:t>i</a:t>
                      </a:r>
                      <a:r>
                        <a:rPr sz="1167">
                          <a:solidFill>
                            <a:srgbClr val="374051"/>
                          </a:solidFill>
                          <a:latin typeface="Segoe UI"/>
                          <a:cs typeface="Segoe UI"/>
                        </a:rPr>
                        <a:t>nfor</a:t>
                      </a:r>
                      <a:r>
                        <a:rPr sz="1167" spc="-5">
                          <a:solidFill>
                            <a:srgbClr val="374051"/>
                          </a:solidFill>
                          <a:latin typeface="Segoe UI"/>
                          <a:cs typeface="Segoe UI"/>
                        </a:rPr>
                        <a:t>mati</a:t>
                      </a:r>
                      <a:r>
                        <a:rPr sz="1167" spc="-10">
                          <a:solidFill>
                            <a:srgbClr val="374051"/>
                          </a:solidFill>
                          <a:latin typeface="Segoe UI"/>
                          <a:cs typeface="Segoe UI"/>
                        </a:rPr>
                        <a:t>o</a:t>
                      </a:r>
                      <a:r>
                        <a:rPr sz="1167">
                          <a:solidFill>
                            <a:srgbClr val="374051"/>
                          </a:solidFill>
                          <a:latin typeface="Segoe UI"/>
                          <a:cs typeface="Segoe UI"/>
                        </a:rPr>
                        <a:t>n</a:t>
                      </a:r>
                      <a:r>
                        <a:rPr sz="1167" spc="24">
                          <a:solidFill>
                            <a:srgbClr val="374051"/>
                          </a:solidFill>
                          <a:latin typeface="Times New Roman"/>
                          <a:cs typeface="Times New Roman"/>
                        </a:rPr>
                        <a:t> </a:t>
                      </a:r>
                      <a:r>
                        <a:rPr sz="1167">
                          <a:solidFill>
                            <a:srgbClr val="374051"/>
                          </a:solidFill>
                          <a:latin typeface="Segoe UI"/>
                          <a:cs typeface="Segoe UI"/>
                        </a:rPr>
                        <a:t>about</a:t>
                      </a:r>
                      <a:r>
                        <a:rPr sz="1167" spc="24">
                          <a:solidFill>
                            <a:srgbClr val="374051"/>
                          </a:solidFill>
                          <a:latin typeface="Times New Roman"/>
                          <a:cs typeface="Times New Roman"/>
                        </a:rPr>
                        <a:t> </a:t>
                      </a:r>
                      <a:r>
                        <a:rPr sz="1167" spc="-10">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rvic</a:t>
                      </a:r>
                      <a:r>
                        <a:rPr sz="1167" spc="-10">
                          <a:solidFill>
                            <a:srgbClr val="374051"/>
                          </a:solidFill>
                          <a:latin typeface="Segoe UI"/>
                          <a:cs typeface="Segoe UI"/>
                        </a:rPr>
                        <a:t>e</a:t>
                      </a:r>
                      <a:r>
                        <a:rPr sz="1167">
                          <a:solidFill>
                            <a:srgbClr val="374051"/>
                          </a:solidFill>
                          <a:latin typeface="Segoe UI"/>
                          <a:cs typeface="Segoe UI"/>
                        </a:rPr>
                        <a:t>s</a:t>
                      </a:r>
                      <a:r>
                        <a:rPr sz="1167">
                          <a:solidFill>
                            <a:srgbClr val="374051"/>
                          </a:solidFill>
                          <a:latin typeface="Times New Roman"/>
                          <a:cs typeface="Times New Roman"/>
                        </a:rPr>
                        <a:t> </a:t>
                      </a:r>
                      <a:r>
                        <a:rPr sz="1167">
                          <a:solidFill>
                            <a:srgbClr val="374051"/>
                          </a:solidFill>
                          <a:latin typeface="Segoe UI"/>
                          <a:cs typeface="Segoe UI"/>
                        </a:rPr>
                        <a:t>and</a:t>
                      </a:r>
                      <a:r>
                        <a:rPr sz="1167" spc="24">
                          <a:solidFill>
                            <a:srgbClr val="374051"/>
                          </a:solidFill>
                          <a:latin typeface="Times New Roman"/>
                          <a:cs typeface="Times New Roman"/>
                        </a:rPr>
                        <a:t> </a:t>
                      </a:r>
                      <a:r>
                        <a:rPr sz="1167" spc="-10">
                          <a:solidFill>
                            <a:srgbClr val="374051"/>
                          </a:solidFill>
                          <a:latin typeface="Segoe UI"/>
                          <a:cs typeface="Segoe UI"/>
                        </a:rPr>
                        <a:t>l</a:t>
                      </a:r>
                      <a:r>
                        <a:rPr sz="1167">
                          <a:solidFill>
                            <a:srgbClr val="374051"/>
                          </a:solidFill>
                          <a:latin typeface="Segoe UI"/>
                          <a:cs typeface="Segoe UI"/>
                        </a:rPr>
                        <a:t>ocatio</a:t>
                      </a:r>
                      <a:r>
                        <a:rPr sz="1167" spc="5">
                          <a:solidFill>
                            <a:srgbClr val="374051"/>
                          </a:solidFill>
                          <a:latin typeface="Segoe UI"/>
                          <a:cs typeface="Segoe UI"/>
                        </a:rPr>
                        <a:t>n</a:t>
                      </a:r>
                      <a:r>
                        <a:rPr sz="1167">
                          <a:solidFill>
                            <a:srgbClr val="374051"/>
                          </a:solidFill>
                          <a:latin typeface="Segoe UI"/>
                          <a:cs typeface="Segoe UI"/>
                        </a:rPr>
                        <a:t>,</a:t>
                      </a:r>
                      <a:r>
                        <a:rPr sz="1167" spc="24">
                          <a:solidFill>
                            <a:srgbClr val="374051"/>
                          </a:solidFill>
                          <a:latin typeface="Times New Roman"/>
                          <a:cs typeface="Times New Roman"/>
                        </a:rPr>
                        <a:t> </a:t>
                      </a:r>
                      <a:r>
                        <a:rPr sz="1167" spc="-5">
                          <a:solidFill>
                            <a:srgbClr val="374051"/>
                          </a:solidFill>
                          <a:latin typeface="Segoe UI"/>
                          <a:cs typeface="Segoe UI"/>
                        </a:rPr>
                        <a:t>f</a:t>
                      </a:r>
                      <a:r>
                        <a:rPr sz="1167">
                          <a:solidFill>
                            <a:srgbClr val="374051"/>
                          </a:solidFill>
                          <a:latin typeface="Segoe UI"/>
                          <a:cs typeface="Segoe UI"/>
                        </a:rPr>
                        <a:t>requ</a:t>
                      </a:r>
                      <a:r>
                        <a:rPr sz="1167" spc="-5">
                          <a:solidFill>
                            <a:srgbClr val="374051"/>
                          </a:solidFill>
                          <a:latin typeface="Segoe UI"/>
                          <a:cs typeface="Segoe UI"/>
                        </a:rPr>
                        <a:t>e</a:t>
                      </a:r>
                      <a:r>
                        <a:rPr sz="1167">
                          <a:solidFill>
                            <a:srgbClr val="374051"/>
                          </a:solidFill>
                          <a:latin typeface="Segoe UI"/>
                          <a:cs typeface="Segoe UI"/>
                        </a:rPr>
                        <a:t>nt</a:t>
                      </a:r>
                      <a:r>
                        <a:rPr sz="1167" spc="-15">
                          <a:solidFill>
                            <a:srgbClr val="374051"/>
                          </a:solidFill>
                          <a:latin typeface="Segoe UI"/>
                          <a:cs typeface="Segoe UI"/>
                        </a:rPr>
                        <a:t>l</a:t>
                      </a:r>
                      <a:r>
                        <a:rPr sz="1167">
                          <a:solidFill>
                            <a:srgbClr val="374051"/>
                          </a:solidFill>
                          <a:latin typeface="Segoe UI"/>
                          <a:cs typeface="Segoe UI"/>
                        </a:rPr>
                        <a:t>y</a:t>
                      </a:r>
                      <a:r>
                        <a:rPr sz="1167" spc="15">
                          <a:solidFill>
                            <a:srgbClr val="374051"/>
                          </a:solidFill>
                          <a:latin typeface="Times New Roman"/>
                          <a:cs typeface="Times New Roman"/>
                        </a:rPr>
                        <a:t> </a:t>
                      </a:r>
                      <a:r>
                        <a:rPr sz="1167">
                          <a:solidFill>
                            <a:srgbClr val="374051"/>
                          </a:solidFill>
                          <a:latin typeface="Segoe UI"/>
                          <a:cs typeface="Segoe UI"/>
                        </a:rPr>
                        <a:t>a</a:t>
                      </a:r>
                      <a:r>
                        <a:rPr sz="1167" spc="-5">
                          <a:solidFill>
                            <a:srgbClr val="374051"/>
                          </a:solidFill>
                          <a:latin typeface="Segoe UI"/>
                          <a:cs typeface="Segoe UI"/>
                        </a:rPr>
                        <a:t>ske</a:t>
                      </a:r>
                      <a:r>
                        <a:rPr sz="1167">
                          <a:solidFill>
                            <a:srgbClr val="374051"/>
                          </a:solidFill>
                          <a:latin typeface="Segoe UI"/>
                          <a:cs typeface="Segoe UI"/>
                        </a:rPr>
                        <a:t>d</a:t>
                      </a:r>
                      <a:r>
                        <a:rPr sz="1167" spc="24">
                          <a:solidFill>
                            <a:srgbClr val="374051"/>
                          </a:solidFill>
                          <a:latin typeface="Times New Roman"/>
                          <a:cs typeface="Times New Roman"/>
                        </a:rPr>
                        <a:t> </a:t>
                      </a:r>
                      <a:r>
                        <a:rPr sz="1167">
                          <a:solidFill>
                            <a:srgbClr val="374051"/>
                          </a:solidFill>
                          <a:latin typeface="Segoe UI"/>
                          <a:cs typeface="Segoe UI"/>
                        </a:rPr>
                        <a:t>qu</a:t>
                      </a:r>
                      <a:r>
                        <a:rPr sz="1167" spc="5">
                          <a:solidFill>
                            <a:srgbClr val="374051"/>
                          </a:solidFill>
                          <a:latin typeface="Segoe UI"/>
                          <a:cs typeface="Segoe UI"/>
                        </a:rPr>
                        <a:t>e</a:t>
                      </a:r>
                      <a:r>
                        <a:rPr sz="1167" spc="-10">
                          <a:solidFill>
                            <a:srgbClr val="374051"/>
                          </a:solidFill>
                          <a:latin typeface="Segoe UI"/>
                          <a:cs typeface="Segoe UI"/>
                        </a:rPr>
                        <a:t>s</a:t>
                      </a:r>
                      <a:r>
                        <a:rPr sz="1167">
                          <a:solidFill>
                            <a:srgbClr val="374051"/>
                          </a:solidFill>
                          <a:latin typeface="Segoe UI"/>
                          <a:cs typeface="Segoe UI"/>
                        </a:rPr>
                        <a:t>tion</a:t>
                      </a:r>
                      <a:r>
                        <a:rPr sz="1167" spc="-10">
                          <a:solidFill>
                            <a:srgbClr val="374051"/>
                          </a:solidFill>
                          <a:latin typeface="Segoe UI"/>
                          <a:cs typeface="Segoe UI"/>
                        </a:rPr>
                        <a:t>s</a:t>
                      </a:r>
                      <a:r>
                        <a:rPr sz="1167">
                          <a:solidFill>
                            <a:srgbClr val="374051"/>
                          </a:solidFill>
                          <a:latin typeface="Segoe UI"/>
                          <a:cs typeface="Segoe UI"/>
                        </a:rPr>
                        <a:t>,</a:t>
                      </a:r>
                      <a:r>
                        <a:rPr sz="1167" spc="24">
                          <a:solidFill>
                            <a:srgbClr val="374051"/>
                          </a:solidFill>
                          <a:latin typeface="Times New Roman"/>
                          <a:cs typeface="Times New Roman"/>
                        </a:rPr>
                        <a:t> </a:t>
                      </a:r>
                      <a:r>
                        <a:rPr sz="1167">
                          <a:solidFill>
                            <a:srgbClr val="374051"/>
                          </a:solidFill>
                          <a:latin typeface="Segoe UI"/>
                          <a:cs typeface="Segoe UI"/>
                        </a:rPr>
                        <a:t>and</a:t>
                      </a:r>
                      <a:r>
                        <a:rPr sz="1167" spc="24">
                          <a:solidFill>
                            <a:srgbClr val="374051"/>
                          </a:solidFill>
                          <a:latin typeface="Times New Roman"/>
                          <a:cs typeface="Times New Roman"/>
                        </a:rPr>
                        <a:t> </a:t>
                      </a:r>
                      <a:r>
                        <a:rPr sz="1167" spc="-10">
                          <a:solidFill>
                            <a:srgbClr val="374051"/>
                          </a:solidFill>
                          <a:latin typeface="Segoe UI"/>
                          <a:cs typeface="Segoe UI"/>
                        </a:rPr>
                        <a:t>f</a:t>
                      </a:r>
                      <a:r>
                        <a:rPr sz="1167">
                          <a:solidFill>
                            <a:srgbClr val="374051"/>
                          </a:solidFill>
                          <a:latin typeface="Segoe UI"/>
                          <a:cs typeface="Segoe UI"/>
                        </a:rPr>
                        <a:t>ar</a:t>
                      </a:r>
                      <a:r>
                        <a:rPr sz="1167" spc="-5">
                          <a:solidFill>
                            <a:srgbClr val="374051"/>
                          </a:solidFill>
                          <a:latin typeface="Segoe UI"/>
                          <a:cs typeface="Segoe UI"/>
                        </a:rPr>
                        <a:t>ewe</a:t>
                      </a:r>
                      <a:r>
                        <a:rPr sz="1167" spc="5">
                          <a:solidFill>
                            <a:srgbClr val="374051"/>
                          </a:solidFill>
                          <a:latin typeface="Segoe UI"/>
                          <a:cs typeface="Segoe UI"/>
                        </a:rPr>
                        <a:t>l</a:t>
                      </a:r>
                      <a:r>
                        <a:rPr sz="1167">
                          <a:solidFill>
                            <a:srgbClr val="374051"/>
                          </a:solidFill>
                          <a:latin typeface="Segoe UI"/>
                          <a:cs typeface="Segoe UI"/>
                        </a:rPr>
                        <a:t>l</a:t>
                      </a:r>
                      <a:r>
                        <a:rPr sz="1167" spc="19">
                          <a:solidFill>
                            <a:srgbClr val="374051"/>
                          </a:solidFill>
                          <a:latin typeface="Times New Roman"/>
                          <a:cs typeface="Times New Roman"/>
                        </a:rPr>
                        <a:t> </a:t>
                      </a:r>
                      <a:r>
                        <a:rPr sz="1167" spc="-5">
                          <a:solidFill>
                            <a:srgbClr val="374051"/>
                          </a:solidFill>
                          <a:latin typeface="Segoe UI"/>
                          <a:cs typeface="Segoe UI"/>
                        </a:rPr>
                        <a:t>m</a:t>
                      </a:r>
                      <a:r>
                        <a:rPr sz="1167" spc="5">
                          <a:solidFill>
                            <a:srgbClr val="374051"/>
                          </a:solidFill>
                          <a:latin typeface="Segoe UI"/>
                          <a:cs typeface="Segoe UI"/>
                        </a:rPr>
                        <a:t>e</a:t>
                      </a:r>
                      <a:r>
                        <a:rPr sz="1167" spc="-10">
                          <a:solidFill>
                            <a:srgbClr val="374051"/>
                          </a:solidFill>
                          <a:latin typeface="Segoe UI"/>
                          <a:cs typeface="Segoe UI"/>
                        </a:rPr>
                        <a:t>ss</a:t>
                      </a:r>
                      <a:r>
                        <a:rPr sz="1167">
                          <a:solidFill>
                            <a:srgbClr val="374051"/>
                          </a:solidFill>
                          <a:latin typeface="Segoe UI"/>
                          <a:cs typeface="Segoe UI"/>
                        </a:rPr>
                        <a:t>ag</a:t>
                      </a:r>
                      <a:r>
                        <a:rPr sz="1167" spc="5">
                          <a:solidFill>
                            <a:srgbClr val="374051"/>
                          </a:solidFill>
                          <a:latin typeface="Segoe UI"/>
                          <a:cs typeface="Segoe UI"/>
                        </a:rPr>
                        <a:t>e</a:t>
                      </a:r>
                      <a:r>
                        <a:rPr sz="1167" spc="-10">
                          <a:solidFill>
                            <a:srgbClr val="374051"/>
                          </a:solidFill>
                          <a:latin typeface="Segoe UI"/>
                          <a:cs typeface="Segoe UI"/>
                        </a:rPr>
                        <a:t>s</a:t>
                      </a:r>
                      <a:r>
                        <a:rPr sz="1167">
                          <a:solidFill>
                            <a:srgbClr val="374051"/>
                          </a:solidFill>
                          <a:latin typeface="Segoe UI"/>
                          <a:cs typeface="Segoe UI"/>
                        </a:rPr>
                        <a:t>.</a:t>
                      </a:r>
                      <a:r>
                        <a:rPr sz="1167" spc="24">
                          <a:solidFill>
                            <a:srgbClr val="374051"/>
                          </a:solidFill>
                          <a:latin typeface="Times New Roman"/>
                          <a:cs typeface="Times New Roman"/>
                        </a:rPr>
                        <a:t> </a:t>
                      </a:r>
                      <a:r>
                        <a:rPr sz="1167" spc="-5">
                          <a:solidFill>
                            <a:srgbClr val="374051"/>
                          </a:solidFill>
                          <a:latin typeface="Segoe UI"/>
                          <a:cs typeface="Segoe UI"/>
                        </a:rPr>
                        <a:t>Y</a:t>
                      </a:r>
                      <a:r>
                        <a:rPr sz="1167" spc="15">
                          <a:solidFill>
                            <a:srgbClr val="374051"/>
                          </a:solidFill>
                          <a:latin typeface="Segoe UI"/>
                          <a:cs typeface="Segoe UI"/>
                        </a:rPr>
                        <a:t>o</a:t>
                      </a:r>
                      <a:r>
                        <a:rPr sz="1167">
                          <a:solidFill>
                            <a:srgbClr val="374051"/>
                          </a:solidFill>
                          <a:latin typeface="Segoe UI"/>
                          <a:cs typeface="Segoe UI"/>
                        </a:rPr>
                        <a:t>u</a:t>
                      </a:r>
                      <a:r>
                        <a:rPr sz="1167" spc="24">
                          <a:solidFill>
                            <a:srgbClr val="374051"/>
                          </a:solidFill>
                          <a:latin typeface="Times New Roman"/>
                          <a:cs typeface="Times New Roman"/>
                        </a:rPr>
                        <a:t> </a:t>
                      </a:r>
                      <a:r>
                        <a:rPr sz="1167">
                          <a:solidFill>
                            <a:srgbClr val="374051"/>
                          </a:solidFill>
                          <a:latin typeface="Segoe UI"/>
                          <a:cs typeface="Segoe UI"/>
                        </a:rPr>
                        <a:t>can</a:t>
                      </a:r>
                      <a:r>
                        <a:rPr sz="1167" spc="24">
                          <a:solidFill>
                            <a:srgbClr val="374051"/>
                          </a:solidFill>
                          <a:latin typeface="Times New Roman"/>
                          <a:cs typeface="Times New Roman"/>
                        </a:rPr>
                        <a:t> </a:t>
                      </a:r>
                      <a:r>
                        <a:rPr sz="1167" spc="-5">
                          <a:solidFill>
                            <a:srgbClr val="374051"/>
                          </a:solidFill>
                          <a:latin typeface="Segoe UI"/>
                          <a:cs typeface="Segoe UI"/>
                        </a:rPr>
                        <a:t>e</a:t>
                      </a:r>
                      <a:r>
                        <a:rPr sz="1167">
                          <a:solidFill>
                            <a:srgbClr val="374051"/>
                          </a:solidFill>
                          <a:latin typeface="Segoe UI"/>
                          <a:cs typeface="Segoe UI"/>
                        </a:rPr>
                        <a:t>xpand</a:t>
                      </a:r>
                      <a:r>
                        <a:rPr sz="1167" spc="24">
                          <a:solidFill>
                            <a:srgbClr val="374051"/>
                          </a:solidFill>
                          <a:latin typeface="Times New Roman"/>
                          <a:cs typeface="Times New Roman"/>
                        </a:rPr>
                        <a:t> </a:t>
                      </a:r>
                      <a:r>
                        <a:rPr sz="1167">
                          <a:solidFill>
                            <a:srgbClr val="374051"/>
                          </a:solidFill>
                          <a:latin typeface="Segoe UI"/>
                          <a:cs typeface="Segoe UI"/>
                        </a:rPr>
                        <a:t>this</a:t>
                      </a:r>
                      <a:r>
                        <a:rPr sz="1167">
                          <a:solidFill>
                            <a:srgbClr val="374051"/>
                          </a:solidFill>
                          <a:latin typeface="Times New Roman"/>
                          <a:cs typeface="Times New Roman"/>
                        </a:rPr>
                        <a:t> </a:t>
                      </a:r>
                      <a:r>
                        <a:rPr sz="1167">
                          <a:solidFill>
                            <a:srgbClr val="374051"/>
                          </a:solidFill>
                          <a:latin typeface="Segoe UI"/>
                          <a:cs typeface="Segoe UI"/>
                        </a:rPr>
                        <a:t>data</a:t>
                      </a:r>
                      <a:r>
                        <a:rPr sz="1167" spc="-5">
                          <a:solidFill>
                            <a:srgbClr val="374051"/>
                          </a:solidFill>
                          <a:latin typeface="Segoe UI"/>
                          <a:cs typeface="Segoe UI"/>
                        </a:rPr>
                        <a:t>se</a:t>
                      </a:r>
                      <a:r>
                        <a:rPr sz="1167">
                          <a:solidFill>
                            <a:srgbClr val="374051"/>
                          </a:solidFill>
                          <a:latin typeface="Segoe UI"/>
                          <a:cs typeface="Segoe UI"/>
                        </a:rPr>
                        <a:t>t</a:t>
                      </a:r>
                      <a:r>
                        <a:rPr sz="1167" spc="24">
                          <a:solidFill>
                            <a:srgbClr val="374051"/>
                          </a:solidFill>
                          <a:latin typeface="Times New Roman"/>
                          <a:cs typeface="Times New Roman"/>
                        </a:rPr>
                        <a:t> </a:t>
                      </a:r>
                      <a:r>
                        <a:rPr sz="1167">
                          <a:solidFill>
                            <a:srgbClr val="374051"/>
                          </a:solidFill>
                          <a:latin typeface="Segoe UI"/>
                          <a:cs typeface="Segoe UI"/>
                        </a:rPr>
                        <a:t>by</a:t>
                      </a:r>
                      <a:r>
                        <a:rPr sz="1167" spc="15">
                          <a:solidFill>
                            <a:srgbClr val="374051"/>
                          </a:solidFill>
                          <a:latin typeface="Times New Roman"/>
                          <a:cs typeface="Times New Roman"/>
                        </a:rPr>
                        <a:t> </a:t>
                      </a:r>
                      <a:r>
                        <a:rPr sz="1167">
                          <a:solidFill>
                            <a:srgbClr val="374051"/>
                          </a:solidFill>
                          <a:latin typeface="Segoe UI"/>
                          <a:cs typeface="Segoe UI"/>
                        </a:rPr>
                        <a:t>add</a:t>
                      </a:r>
                      <a:r>
                        <a:rPr sz="1167" spc="-5">
                          <a:solidFill>
                            <a:srgbClr val="374051"/>
                          </a:solidFill>
                          <a:latin typeface="Segoe UI"/>
                          <a:cs typeface="Segoe UI"/>
                        </a:rPr>
                        <a:t>in</a:t>
                      </a:r>
                      <a:r>
                        <a:rPr sz="1167">
                          <a:solidFill>
                            <a:srgbClr val="374051"/>
                          </a:solidFill>
                          <a:latin typeface="Segoe UI"/>
                          <a:cs typeface="Segoe UI"/>
                        </a:rPr>
                        <a:t>g</a:t>
                      </a:r>
                      <a:r>
                        <a:rPr sz="1167" spc="24">
                          <a:solidFill>
                            <a:srgbClr val="374051"/>
                          </a:solidFill>
                          <a:latin typeface="Times New Roman"/>
                          <a:cs typeface="Times New Roman"/>
                        </a:rPr>
                        <a:t> </a:t>
                      </a:r>
                      <a:r>
                        <a:rPr sz="1167" spc="-5">
                          <a:solidFill>
                            <a:srgbClr val="374051"/>
                          </a:solidFill>
                          <a:latin typeface="Segoe UI"/>
                          <a:cs typeface="Segoe UI"/>
                        </a:rPr>
                        <a:t>m</a:t>
                      </a:r>
                      <a:r>
                        <a:rPr sz="1167">
                          <a:solidFill>
                            <a:srgbClr val="374051"/>
                          </a:solidFill>
                          <a:latin typeface="Segoe UI"/>
                          <a:cs typeface="Segoe UI"/>
                        </a:rPr>
                        <a:t>ore</a:t>
                      </a:r>
                      <a:r>
                        <a:rPr sz="1167" spc="19">
                          <a:solidFill>
                            <a:srgbClr val="374051"/>
                          </a:solidFill>
                          <a:latin typeface="Times New Roman"/>
                          <a:cs typeface="Times New Roman"/>
                        </a:rPr>
                        <a:t> </a:t>
                      </a:r>
                      <a:r>
                        <a:rPr sz="1167" spc="-5">
                          <a:solidFill>
                            <a:srgbClr val="374051"/>
                          </a:solidFill>
                          <a:latin typeface="Segoe UI"/>
                          <a:cs typeface="Segoe UI"/>
                        </a:rPr>
                        <a:t>in</a:t>
                      </a:r>
                      <a:r>
                        <a:rPr sz="1167">
                          <a:solidFill>
                            <a:srgbClr val="374051"/>
                          </a:solidFill>
                          <a:latin typeface="Segoe UI"/>
                          <a:cs typeface="Segoe UI"/>
                        </a:rPr>
                        <a:t>t</a:t>
                      </a:r>
                      <a:r>
                        <a:rPr sz="1167" spc="-5">
                          <a:solidFill>
                            <a:srgbClr val="374051"/>
                          </a:solidFill>
                          <a:latin typeface="Segoe UI"/>
                          <a:cs typeface="Segoe UI"/>
                        </a:rPr>
                        <a:t>e</a:t>
                      </a:r>
                      <a:r>
                        <a:rPr sz="1167">
                          <a:solidFill>
                            <a:srgbClr val="374051"/>
                          </a:solidFill>
                          <a:latin typeface="Segoe UI"/>
                          <a:cs typeface="Segoe UI"/>
                        </a:rPr>
                        <a:t>nts</a:t>
                      </a:r>
                      <a:r>
                        <a:rPr sz="1167" spc="19">
                          <a:solidFill>
                            <a:srgbClr val="374051"/>
                          </a:solidFill>
                          <a:latin typeface="Times New Roman"/>
                          <a:cs typeface="Times New Roman"/>
                        </a:rPr>
                        <a:t> </a:t>
                      </a:r>
                      <a:r>
                        <a:rPr sz="1167">
                          <a:solidFill>
                            <a:srgbClr val="374051"/>
                          </a:solidFill>
                          <a:latin typeface="Segoe UI"/>
                          <a:cs typeface="Segoe UI"/>
                        </a:rPr>
                        <a:t>and</a:t>
                      </a:r>
                      <a:r>
                        <a:rPr sz="1167" spc="24">
                          <a:solidFill>
                            <a:srgbClr val="374051"/>
                          </a:solidFill>
                          <a:latin typeface="Times New Roman"/>
                          <a:cs typeface="Times New Roman"/>
                        </a:rPr>
                        <a:t> </a:t>
                      </a:r>
                      <a:r>
                        <a:rPr sz="1167" spc="-10">
                          <a:solidFill>
                            <a:srgbClr val="374051"/>
                          </a:solidFill>
                          <a:latin typeface="Segoe UI"/>
                          <a:cs typeface="Segoe UI"/>
                        </a:rPr>
                        <a:t>e</a:t>
                      </a:r>
                      <a:r>
                        <a:rPr sz="1167">
                          <a:solidFill>
                            <a:srgbClr val="374051"/>
                          </a:solidFill>
                          <a:latin typeface="Segoe UI"/>
                          <a:cs typeface="Segoe UI"/>
                        </a:rPr>
                        <a:t>xamp</a:t>
                      </a:r>
                      <a:r>
                        <a:rPr sz="1167" spc="-5">
                          <a:solidFill>
                            <a:srgbClr val="374051"/>
                          </a:solidFill>
                          <a:latin typeface="Segoe UI"/>
                          <a:cs typeface="Segoe UI"/>
                        </a:rPr>
                        <a:t>l</a:t>
                      </a:r>
                      <a:r>
                        <a:rPr sz="1167">
                          <a:solidFill>
                            <a:srgbClr val="374051"/>
                          </a:solidFill>
                          <a:latin typeface="Segoe UI"/>
                          <a:cs typeface="Segoe UI"/>
                        </a:rPr>
                        <a:t>es</a:t>
                      </a:r>
                      <a:r>
                        <a:rPr sz="1167" spc="24">
                          <a:solidFill>
                            <a:srgbClr val="374051"/>
                          </a:solidFill>
                          <a:latin typeface="Times New Roman"/>
                          <a:cs typeface="Times New Roman"/>
                        </a:rPr>
                        <a:t> </a:t>
                      </a:r>
                      <a:r>
                        <a:rPr sz="1167">
                          <a:solidFill>
                            <a:srgbClr val="374051"/>
                          </a:solidFill>
                          <a:latin typeface="Segoe UI"/>
                          <a:cs typeface="Segoe UI"/>
                        </a:rPr>
                        <a:t>to</a:t>
                      </a:r>
                      <a:r>
                        <a:rPr sz="1167" spc="24">
                          <a:solidFill>
                            <a:srgbClr val="374051"/>
                          </a:solidFill>
                          <a:latin typeface="Times New Roman"/>
                          <a:cs typeface="Times New Roman"/>
                        </a:rPr>
                        <a:t> </a:t>
                      </a:r>
                      <a:r>
                        <a:rPr sz="1167" spc="-5">
                          <a:solidFill>
                            <a:srgbClr val="374051"/>
                          </a:solidFill>
                          <a:latin typeface="Segoe UI"/>
                          <a:cs typeface="Segoe UI"/>
                        </a:rPr>
                        <a:t>mak</a:t>
                      </a:r>
                      <a:r>
                        <a:rPr sz="1167">
                          <a:solidFill>
                            <a:srgbClr val="374051"/>
                          </a:solidFill>
                          <a:latin typeface="Segoe UI"/>
                          <a:cs typeface="Segoe UI"/>
                        </a:rPr>
                        <a:t>e</a:t>
                      </a:r>
                      <a:r>
                        <a:rPr sz="1167" spc="24">
                          <a:solidFill>
                            <a:srgbClr val="374051"/>
                          </a:solidFill>
                          <a:latin typeface="Times New Roman"/>
                          <a:cs typeface="Times New Roman"/>
                        </a:rPr>
                        <a:t> </a:t>
                      </a:r>
                      <a:r>
                        <a:rPr sz="1167" spc="-5">
                          <a:solidFill>
                            <a:srgbClr val="374051"/>
                          </a:solidFill>
                          <a:latin typeface="Segoe UI"/>
                          <a:cs typeface="Segoe UI"/>
                        </a:rPr>
                        <a:t>y</a:t>
                      </a:r>
                      <a:r>
                        <a:rPr sz="1167">
                          <a:solidFill>
                            <a:srgbClr val="374051"/>
                          </a:solidFill>
                          <a:latin typeface="Segoe UI"/>
                          <a:cs typeface="Segoe UI"/>
                        </a:rPr>
                        <a:t>our</a:t>
                      </a:r>
                      <a:r>
                        <a:rPr sz="1167" spc="24">
                          <a:solidFill>
                            <a:srgbClr val="374051"/>
                          </a:solidFill>
                          <a:latin typeface="Times New Roman"/>
                          <a:cs typeface="Times New Roman"/>
                        </a:rPr>
                        <a:t> </a:t>
                      </a:r>
                      <a:r>
                        <a:rPr sz="1167" spc="-5">
                          <a:solidFill>
                            <a:srgbClr val="374051"/>
                          </a:solidFill>
                          <a:latin typeface="Segoe UI"/>
                          <a:cs typeface="Segoe UI"/>
                        </a:rPr>
                        <a:t>c</a:t>
                      </a:r>
                      <a:r>
                        <a:rPr sz="1167">
                          <a:solidFill>
                            <a:srgbClr val="374051"/>
                          </a:solidFill>
                          <a:latin typeface="Segoe UI"/>
                          <a:cs typeface="Segoe UI"/>
                        </a:rPr>
                        <a:t>hatbot</a:t>
                      </a:r>
                      <a:r>
                        <a:rPr sz="1167" spc="24">
                          <a:solidFill>
                            <a:srgbClr val="374051"/>
                          </a:solidFill>
                          <a:latin typeface="Times New Roman"/>
                          <a:cs typeface="Times New Roman"/>
                        </a:rPr>
                        <a:t> </a:t>
                      </a:r>
                      <a:r>
                        <a:rPr sz="1167" spc="-10">
                          <a:solidFill>
                            <a:srgbClr val="374051"/>
                          </a:solidFill>
                          <a:latin typeface="Segoe UI"/>
                          <a:cs typeface="Segoe UI"/>
                        </a:rPr>
                        <a:t>m</a:t>
                      </a:r>
                      <a:r>
                        <a:rPr sz="1167">
                          <a:solidFill>
                            <a:srgbClr val="374051"/>
                          </a:solidFill>
                          <a:latin typeface="Segoe UI"/>
                          <a:cs typeface="Segoe UI"/>
                        </a:rPr>
                        <a:t>ore</a:t>
                      </a:r>
                      <a:r>
                        <a:rPr sz="1167" spc="19">
                          <a:solidFill>
                            <a:srgbClr val="374051"/>
                          </a:solidFill>
                          <a:latin typeface="Times New Roman"/>
                          <a:cs typeface="Times New Roman"/>
                        </a:rPr>
                        <a:t> </a:t>
                      </a:r>
                      <a:r>
                        <a:rPr sz="1167">
                          <a:solidFill>
                            <a:srgbClr val="374051"/>
                          </a:solidFill>
                          <a:latin typeface="Segoe UI"/>
                          <a:cs typeface="Segoe UI"/>
                        </a:rPr>
                        <a:t>r</a:t>
                      </a:r>
                      <a:r>
                        <a:rPr sz="1167" spc="5">
                          <a:solidFill>
                            <a:srgbClr val="374051"/>
                          </a:solidFill>
                          <a:latin typeface="Segoe UI"/>
                          <a:cs typeface="Segoe UI"/>
                        </a:rPr>
                        <a:t>o</a:t>
                      </a:r>
                      <a:r>
                        <a:rPr sz="1167">
                          <a:solidFill>
                            <a:srgbClr val="374051"/>
                          </a:solidFill>
                          <a:latin typeface="Segoe UI"/>
                          <a:cs typeface="Segoe UI"/>
                        </a:rPr>
                        <a:t>b</a:t>
                      </a:r>
                      <a:r>
                        <a:rPr sz="1167" spc="5">
                          <a:solidFill>
                            <a:srgbClr val="374051"/>
                          </a:solidFill>
                          <a:latin typeface="Segoe UI"/>
                          <a:cs typeface="Segoe UI"/>
                        </a:rPr>
                        <a:t>u</a:t>
                      </a:r>
                      <a:r>
                        <a:rPr sz="1167" spc="-10">
                          <a:solidFill>
                            <a:srgbClr val="374051"/>
                          </a:solidFill>
                          <a:latin typeface="Segoe UI"/>
                          <a:cs typeface="Segoe UI"/>
                        </a:rPr>
                        <a:t>s</a:t>
                      </a:r>
                      <a:r>
                        <a:rPr sz="1167">
                          <a:solidFill>
                            <a:srgbClr val="374051"/>
                          </a:solidFill>
                          <a:latin typeface="Segoe UI"/>
                          <a:cs typeface="Segoe UI"/>
                        </a:rPr>
                        <a:t>t</a:t>
                      </a:r>
                      <a:r>
                        <a:rPr sz="1167" spc="24">
                          <a:solidFill>
                            <a:srgbClr val="374051"/>
                          </a:solidFill>
                          <a:latin typeface="Times New Roman"/>
                          <a:cs typeface="Times New Roman"/>
                        </a:rPr>
                        <a:t> </a:t>
                      </a:r>
                      <a:r>
                        <a:rPr sz="1167">
                          <a:solidFill>
                            <a:srgbClr val="374051"/>
                          </a:solidFill>
                          <a:latin typeface="Segoe UI"/>
                          <a:cs typeface="Segoe UI"/>
                        </a:rPr>
                        <a:t>and</a:t>
                      </a:r>
                      <a:r>
                        <a:rPr sz="1167">
                          <a:solidFill>
                            <a:srgbClr val="374051"/>
                          </a:solidFill>
                          <a:latin typeface="Times New Roman"/>
                          <a:cs typeface="Times New Roman"/>
                        </a:rPr>
                        <a:t> </a:t>
                      </a:r>
                      <a:r>
                        <a:rPr sz="1167" spc="-5">
                          <a:solidFill>
                            <a:srgbClr val="374051"/>
                          </a:solidFill>
                          <a:latin typeface="Segoe UI"/>
                          <a:cs typeface="Segoe UI"/>
                        </a:rPr>
                        <a:t>c</a:t>
                      </a:r>
                      <a:r>
                        <a:rPr sz="1167">
                          <a:solidFill>
                            <a:srgbClr val="374051"/>
                          </a:solidFill>
                          <a:latin typeface="Segoe UI"/>
                          <a:cs typeface="Segoe UI"/>
                        </a:rPr>
                        <a:t>apable</a:t>
                      </a:r>
                      <a:r>
                        <a:rPr sz="1167" spc="15">
                          <a:solidFill>
                            <a:srgbClr val="374051"/>
                          </a:solidFill>
                          <a:latin typeface="Times New Roman"/>
                          <a:cs typeface="Times New Roman"/>
                        </a:rPr>
                        <a:t> </a:t>
                      </a:r>
                      <a:r>
                        <a:rPr sz="1167">
                          <a:solidFill>
                            <a:srgbClr val="374051"/>
                          </a:solidFill>
                          <a:latin typeface="Segoe UI"/>
                          <a:cs typeface="Segoe UI"/>
                        </a:rPr>
                        <a:t>of</a:t>
                      </a:r>
                      <a:r>
                        <a:rPr sz="1167" spc="19">
                          <a:solidFill>
                            <a:srgbClr val="374051"/>
                          </a:solidFill>
                          <a:latin typeface="Times New Roman"/>
                          <a:cs typeface="Times New Roman"/>
                        </a:rPr>
                        <a:t> </a:t>
                      </a:r>
                      <a:r>
                        <a:rPr sz="1167">
                          <a:solidFill>
                            <a:srgbClr val="374051"/>
                          </a:solidFill>
                          <a:latin typeface="Segoe UI"/>
                          <a:cs typeface="Segoe UI"/>
                        </a:rPr>
                        <a:t>handling</a:t>
                      </a:r>
                      <a:r>
                        <a:rPr sz="1167" spc="24">
                          <a:solidFill>
                            <a:srgbClr val="374051"/>
                          </a:solidFill>
                          <a:latin typeface="Times New Roman"/>
                          <a:cs typeface="Times New Roman"/>
                        </a:rPr>
                        <a:t> </a:t>
                      </a:r>
                      <a:r>
                        <a:rPr sz="1167">
                          <a:solidFill>
                            <a:srgbClr val="374051"/>
                          </a:solidFill>
                          <a:latin typeface="Segoe UI"/>
                          <a:cs typeface="Segoe UI"/>
                        </a:rPr>
                        <a:t>a</a:t>
                      </a:r>
                      <a:r>
                        <a:rPr sz="1167" spc="19">
                          <a:solidFill>
                            <a:srgbClr val="374051"/>
                          </a:solidFill>
                          <a:latin typeface="Times New Roman"/>
                          <a:cs typeface="Times New Roman"/>
                        </a:rPr>
                        <a:t> </a:t>
                      </a:r>
                      <a:r>
                        <a:rPr sz="1167">
                          <a:solidFill>
                            <a:srgbClr val="374051"/>
                          </a:solidFill>
                          <a:latin typeface="Segoe UI"/>
                          <a:cs typeface="Segoe UI"/>
                        </a:rPr>
                        <a:t>var</a:t>
                      </a:r>
                      <a:r>
                        <a:rPr sz="1167" spc="-5">
                          <a:solidFill>
                            <a:srgbClr val="374051"/>
                          </a:solidFill>
                          <a:latin typeface="Segoe UI"/>
                          <a:cs typeface="Segoe UI"/>
                        </a:rPr>
                        <a:t>i</a:t>
                      </a:r>
                      <a:r>
                        <a:rPr sz="1167" spc="-10">
                          <a:solidFill>
                            <a:srgbClr val="374051"/>
                          </a:solidFill>
                          <a:latin typeface="Segoe UI"/>
                          <a:cs typeface="Segoe UI"/>
                        </a:rPr>
                        <a:t>e</a:t>
                      </a:r>
                      <a:r>
                        <a:rPr sz="1167">
                          <a:solidFill>
                            <a:srgbClr val="374051"/>
                          </a:solidFill>
                          <a:latin typeface="Segoe UI"/>
                          <a:cs typeface="Segoe UI"/>
                        </a:rPr>
                        <a:t>ty</a:t>
                      </a:r>
                      <a:r>
                        <a:rPr sz="1167" spc="19">
                          <a:solidFill>
                            <a:srgbClr val="374051"/>
                          </a:solidFill>
                          <a:latin typeface="Times New Roman"/>
                          <a:cs typeface="Times New Roman"/>
                        </a:rPr>
                        <a:t> </a:t>
                      </a:r>
                      <a:r>
                        <a:rPr sz="1167">
                          <a:solidFill>
                            <a:srgbClr val="374051"/>
                          </a:solidFill>
                          <a:latin typeface="Segoe UI"/>
                          <a:cs typeface="Segoe UI"/>
                        </a:rPr>
                        <a:t>of</a:t>
                      </a:r>
                      <a:r>
                        <a:rPr sz="1167" spc="19">
                          <a:solidFill>
                            <a:srgbClr val="374051"/>
                          </a:solidFill>
                          <a:latin typeface="Times New Roman"/>
                          <a:cs typeface="Times New Roman"/>
                        </a:rPr>
                        <a:t> </a:t>
                      </a:r>
                      <a:r>
                        <a:rPr sz="1167">
                          <a:solidFill>
                            <a:srgbClr val="374051"/>
                          </a:solidFill>
                          <a:latin typeface="Segoe UI"/>
                          <a:cs typeface="Segoe UI"/>
                        </a:rPr>
                        <a:t>u</a:t>
                      </a:r>
                      <a:r>
                        <a:rPr sz="1167" spc="-10">
                          <a:solidFill>
                            <a:srgbClr val="374051"/>
                          </a:solidFill>
                          <a:latin typeface="Segoe UI"/>
                          <a:cs typeface="Segoe UI"/>
                        </a:rPr>
                        <a:t>s</a:t>
                      </a:r>
                      <a:r>
                        <a:rPr sz="1167" spc="-5">
                          <a:solidFill>
                            <a:srgbClr val="374051"/>
                          </a:solidFill>
                          <a:latin typeface="Segoe UI"/>
                          <a:cs typeface="Segoe UI"/>
                        </a:rPr>
                        <a:t>e</a:t>
                      </a:r>
                      <a:r>
                        <a:rPr sz="1167">
                          <a:solidFill>
                            <a:srgbClr val="374051"/>
                          </a:solidFill>
                          <a:latin typeface="Segoe UI"/>
                          <a:cs typeface="Segoe UI"/>
                        </a:rPr>
                        <a:t>r</a:t>
                      </a:r>
                      <a:r>
                        <a:rPr sz="1167" spc="34">
                          <a:solidFill>
                            <a:srgbClr val="374051"/>
                          </a:solidFill>
                          <a:latin typeface="Times New Roman"/>
                          <a:cs typeface="Times New Roman"/>
                        </a:rPr>
                        <a:t> </a:t>
                      </a:r>
                      <a:r>
                        <a:rPr sz="1167">
                          <a:solidFill>
                            <a:srgbClr val="374051"/>
                          </a:solidFill>
                          <a:latin typeface="Segoe UI"/>
                          <a:cs typeface="Segoe UI"/>
                        </a:rPr>
                        <a:t>qu</a:t>
                      </a:r>
                      <a:r>
                        <a:rPr sz="1167" spc="-5">
                          <a:solidFill>
                            <a:srgbClr val="374051"/>
                          </a:solidFill>
                          <a:latin typeface="Segoe UI"/>
                          <a:cs typeface="Segoe UI"/>
                        </a:rPr>
                        <a:t>e</a:t>
                      </a:r>
                      <a:r>
                        <a:rPr sz="1167">
                          <a:solidFill>
                            <a:srgbClr val="374051"/>
                          </a:solidFill>
                          <a:latin typeface="Segoe UI"/>
                          <a:cs typeface="Segoe UI"/>
                        </a:rPr>
                        <a:t>ri</a:t>
                      </a:r>
                      <a:r>
                        <a:rPr sz="1167" spc="-5">
                          <a:solidFill>
                            <a:srgbClr val="374051"/>
                          </a:solidFill>
                          <a:latin typeface="Segoe UI"/>
                          <a:cs typeface="Segoe UI"/>
                        </a:rPr>
                        <a:t>e</a:t>
                      </a:r>
                      <a:r>
                        <a:rPr sz="1167" spc="-10">
                          <a:solidFill>
                            <a:srgbClr val="374051"/>
                          </a:solidFill>
                          <a:latin typeface="Segoe UI"/>
                          <a:cs typeface="Segoe UI"/>
                        </a:rPr>
                        <a:t>s</a:t>
                      </a:r>
                      <a:r>
                        <a:rPr sz="1167">
                          <a:solidFill>
                            <a:srgbClr val="374051"/>
                          </a:solidFill>
                          <a:latin typeface="Segoe UI"/>
                          <a:cs typeface="Segoe UI"/>
                        </a:rPr>
                        <a:t>.</a:t>
                      </a:r>
                      <a:endParaRPr sz="120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solidFill>
                      <a:srgbClr val="F7F7F8"/>
                    </a:solidFill>
                  </a:tcPr>
                </a:tc>
                <a:tc hMerge="1">
                  <a:txBody>
                    <a:bodyPr vert="horz" wrap="square"/>
                    <a:lstStyle/>
                    <a:p>
                      <a:endParaRPr/>
                    </a:p>
                  </a:txBody>
                  <a:tcPr marL="0" marR="0" marT="0" marB="0"/>
                </a:tc>
                <a:tc hMerge="1">
                  <a:txBody>
                    <a:bodyPr vert="horz" wrap="square"/>
                    <a:lstStyle/>
                    <a:p>
                      <a:endParaRPr/>
                    </a:p>
                  </a:txBody>
                  <a:tcPr marL="0" marR="0" marT="0" marB="0"/>
                </a:tc>
              </a:tr>
              <a:tr h="1702820">
                <a:tc gridSpan="3">
                  <a:txBody>
                    <a:bodyPr vert="horz" wrap="square"/>
                    <a:lstStyle/>
                    <a:p>
                      <a:pPr marL="16669" marR="148784">
                        <a:lnSpc>
                          <a:spcPct val="111000"/>
                        </a:lnSpc>
                      </a:pPr>
                      <a:r>
                        <a:rPr sz="1312">
                          <a:latin typeface="Segoe UI"/>
                          <a:cs typeface="Segoe UI"/>
                        </a:rPr>
                        <a:t>N</a:t>
                      </a:r>
                      <a:r>
                        <a:rPr sz="1312" spc="-10">
                          <a:latin typeface="Segoe UI"/>
                          <a:cs typeface="Segoe UI"/>
                        </a:rPr>
                        <a:t>a</a:t>
                      </a:r>
                      <a:r>
                        <a:rPr sz="1312">
                          <a:latin typeface="Segoe UI"/>
                          <a:cs typeface="Segoe UI"/>
                        </a:rPr>
                        <a:t>tu</a:t>
                      </a:r>
                      <a:r>
                        <a:rPr sz="1312" spc="-10">
                          <a:latin typeface="Segoe UI"/>
                          <a:cs typeface="Segoe UI"/>
                        </a:rPr>
                        <a:t>ra</a:t>
                      </a:r>
                      <a:r>
                        <a:rPr sz="1312">
                          <a:latin typeface="Segoe UI"/>
                          <a:cs typeface="Segoe UI"/>
                        </a:rPr>
                        <a:t>l</a:t>
                      </a:r>
                      <a:r>
                        <a:rPr sz="1312" spc="24">
                          <a:latin typeface="Times New Roman"/>
                          <a:cs typeface="Times New Roman"/>
                        </a:rPr>
                        <a:t> </a:t>
                      </a:r>
                      <a:r>
                        <a:rPr sz="1312">
                          <a:latin typeface="Segoe UI"/>
                          <a:cs typeface="Segoe UI"/>
                        </a:rPr>
                        <a:t>L</a:t>
                      </a:r>
                      <a:r>
                        <a:rPr sz="1312" spc="-10">
                          <a:latin typeface="Segoe UI"/>
                          <a:cs typeface="Segoe UI"/>
                        </a:rPr>
                        <a:t>a</a:t>
                      </a:r>
                      <a:r>
                        <a:rPr sz="1312">
                          <a:latin typeface="Segoe UI"/>
                          <a:cs typeface="Segoe UI"/>
                        </a:rPr>
                        <a:t>n</a:t>
                      </a:r>
                      <a:r>
                        <a:rPr sz="1312" spc="-10">
                          <a:latin typeface="Segoe UI"/>
                          <a:cs typeface="Segoe UI"/>
                        </a:rPr>
                        <a:t>g</a:t>
                      </a:r>
                      <a:r>
                        <a:rPr sz="1312">
                          <a:latin typeface="Segoe UI"/>
                          <a:cs typeface="Segoe UI"/>
                        </a:rPr>
                        <a:t>u</a:t>
                      </a:r>
                      <a:r>
                        <a:rPr sz="1312" spc="-10">
                          <a:latin typeface="Segoe UI"/>
                          <a:cs typeface="Segoe UI"/>
                        </a:rPr>
                        <a:t>a</a:t>
                      </a:r>
                      <a:r>
                        <a:rPr sz="1312">
                          <a:latin typeface="Segoe UI"/>
                          <a:cs typeface="Segoe UI"/>
                        </a:rPr>
                        <a:t>ge</a:t>
                      </a:r>
                      <a:r>
                        <a:rPr sz="1312" spc="19">
                          <a:latin typeface="Times New Roman"/>
                          <a:cs typeface="Times New Roman"/>
                        </a:rPr>
                        <a:t> </a:t>
                      </a:r>
                      <a:r>
                        <a:rPr sz="1312" spc="-10">
                          <a:latin typeface="Segoe UI"/>
                          <a:cs typeface="Segoe UI"/>
                        </a:rPr>
                        <a:t>U</a:t>
                      </a:r>
                      <a:r>
                        <a:rPr sz="1312">
                          <a:latin typeface="Segoe UI"/>
                          <a:cs typeface="Segoe UI"/>
                        </a:rPr>
                        <a:t>nde</a:t>
                      </a:r>
                      <a:r>
                        <a:rPr sz="1312" spc="-5">
                          <a:latin typeface="Segoe UI"/>
                          <a:cs typeface="Segoe UI"/>
                        </a:rPr>
                        <a:t>rst</a:t>
                      </a:r>
                      <a:r>
                        <a:rPr sz="1312" spc="-10">
                          <a:latin typeface="Segoe UI"/>
                          <a:cs typeface="Segoe UI"/>
                        </a:rPr>
                        <a:t>a</a:t>
                      </a:r>
                      <a:r>
                        <a:rPr sz="1312" spc="-15">
                          <a:latin typeface="Segoe UI"/>
                          <a:cs typeface="Segoe UI"/>
                        </a:rPr>
                        <a:t>n</a:t>
                      </a:r>
                      <a:r>
                        <a:rPr sz="1312">
                          <a:latin typeface="Segoe UI"/>
                          <a:cs typeface="Segoe UI"/>
                        </a:rPr>
                        <a:t>d</a:t>
                      </a:r>
                      <a:r>
                        <a:rPr sz="1312" spc="-5">
                          <a:latin typeface="Segoe UI"/>
                          <a:cs typeface="Segoe UI"/>
                        </a:rPr>
                        <a:t>i</a:t>
                      </a:r>
                      <a:r>
                        <a:rPr sz="1312" spc="-15">
                          <a:latin typeface="Segoe UI"/>
                          <a:cs typeface="Segoe UI"/>
                        </a:rPr>
                        <a:t>n</a:t>
                      </a:r>
                      <a:r>
                        <a:rPr sz="1312">
                          <a:latin typeface="Segoe UI"/>
                          <a:cs typeface="Segoe UI"/>
                        </a:rPr>
                        <a:t>g</a:t>
                      </a:r>
                      <a:r>
                        <a:rPr sz="1312" spc="34">
                          <a:latin typeface="Times New Roman"/>
                          <a:cs typeface="Times New Roman"/>
                        </a:rPr>
                        <a:t> </a:t>
                      </a:r>
                      <a:r>
                        <a:rPr sz="1312" spc="-15">
                          <a:latin typeface="Segoe UI"/>
                          <a:cs typeface="Segoe UI"/>
                        </a:rPr>
                        <a:t>(</a:t>
                      </a:r>
                      <a:r>
                        <a:rPr sz="1312">
                          <a:latin typeface="Segoe UI"/>
                          <a:cs typeface="Segoe UI"/>
                        </a:rPr>
                        <a:t>N</a:t>
                      </a:r>
                      <a:r>
                        <a:rPr sz="1312" spc="-15">
                          <a:latin typeface="Segoe UI"/>
                          <a:cs typeface="Segoe UI"/>
                        </a:rPr>
                        <a:t>L</a:t>
                      </a:r>
                      <a:r>
                        <a:rPr sz="1312">
                          <a:latin typeface="Segoe UI"/>
                          <a:cs typeface="Segoe UI"/>
                        </a:rPr>
                        <a:t>U)</a:t>
                      </a:r>
                      <a:r>
                        <a:rPr sz="1312" spc="19">
                          <a:latin typeface="Times New Roman"/>
                          <a:cs typeface="Times New Roman"/>
                        </a:rPr>
                        <a:t> </a:t>
                      </a:r>
                      <a:r>
                        <a:rPr sz="1312">
                          <a:latin typeface="Segoe UI"/>
                          <a:cs typeface="Segoe UI"/>
                        </a:rPr>
                        <a:t>t</a:t>
                      </a:r>
                      <a:r>
                        <a:rPr sz="1312" spc="-10">
                          <a:latin typeface="Segoe UI"/>
                          <a:cs typeface="Segoe UI"/>
                        </a:rPr>
                        <a:t>e</a:t>
                      </a:r>
                      <a:r>
                        <a:rPr sz="1312">
                          <a:latin typeface="Segoe UI"/>
                          <a:cs typeface="Segoe UI"/>
                        </a:rPr>
                        <a:t>chn</a:t>
                      </a:r>
                      <a:r>
                        <a:rPr sz="1312" spc="-10">
                          <a:latin typeface="Segoe UI"/>
                          <a:cs typeface="Segoe UI"/>
                        </a:rPr>
                        <a:t>iq</a:t>
                      </a:r>
                      <a:r>
                        <a:rPr sz="1312">
                          <a:latin typeface="Segoe UI"/>
                          <a:cs typeface="Segoe UI"/>
                        </a:rPr>
                        <a:t>ues</a:t>
                      </a:r>
                      <a:r>
                        <a:rPr sz="1312" spc="29">
                          <a:latin typeface="Times New Roman"/>
                          <a:cs typeface="Times New Roman"/>
                        </a:rPr>
                        <a:t> </a:t>
                      </a:r>
                      <a:r>
                        <a:rPr sz="1312" spc="-10">
                          <a:latin typeface="Segoe UI"/>
                          <a:cs typeface="Segoe UI"/>
                        </a:rPr>
                        <a:t>a</a:t>
                      </a:r>
                      <a:r>
                        <a:rPr sz="1312">
                          <a:latin typeface="Segoe UI"/>
                          <a:cs typeface="Segoe UI"/>
                        </a:rPr>
                        <a:t>re</a:t>
                      </a:r>
                      <a:r>
                        <a:rPr sz="1312" spc="24">
                          <a:latin typeface="Times New Roman"/>
                          <a:cs typeface="Times New Roman"/>
                        </a:rPr>
                        <a:t> </a:t>
                      </a:r>
                      <a:r>
                        <a:rPr sz="1312" spc="-15">
                          <a:latin typeface="Segoe UI"/>
                          <a:cs typeface="Segoe UI"/>
                        </a:rPr>
                        <a:t>e</a:t>
                      </a:r>
                      <a:r>
                        <a:rPr sz="1312" spc="-5">
                          <a:latin typeface="Segoe UI"/>
                          <a:cs typeface="Segoe UI"/>
                        </a:rPr>
                        <a:t>ss</a:t>
                      </a:r>
                      <a:r>
                        <a:rPr sz="1312" spc="-15">
                          <a:latin typeface="Segoe UI"/>
                          <a:cs typeface="Segoe UI"/>
                        </a:rPr>
                        <a:t>e</a:t>
                      </a:r>
                      <a:r>
                        <a:rPr sz="1312">
                          <a:latin typeface="Segoe UI"/>
                          <a:cs typeface="Segoe UI"/>
                        </a:rPr>
                        <a:t>nt</a:t>
                      </a:r>
                      <a:r>
                        <a:rPr sz="1312" spc="-10">
                          <a:latin typeface="Segoe UI"/>
                          <a:cs typeface="Segoe UI"/>
                        </a:rPr>
                        <a:t>ia</a:t>
                      </a:r>
                      <a:r>
                        <a:rPr sz="1312">
                          <a:latin typeface="Segoe UI"/>
                          <a:cs typeface="Segoe UI"/>
                        </a:rPr>
                        <a:t>l</a:t>
                      </a:r>
                      <a:r>
                        <a:rPr sz="1312" spc="24">
                          <a:latin typeface="Times New Roman"/>
                          <a:cs typeface="Times New Roman"/>
                        </a:rPr>
                        <a:t> </a:t>
                      </a:r>
                      <a:r>
                        <a:rPr sz="1312">
                          <a:latin typeface="Segoe UI"/>
                          <a:cs typeface="Segoe UI"/>
                        </a:rPr>
                        <a:t>f</a:t>
                      </a:r>
                      <a:r>
                        <a:rPr sz="1312" spc="-10">
                          <a:latin typeface="Segoe UI"/>
                          <a:cs typeface="Segoe UI"/>
                        </a:rPr>
                        <a:t>o</a:t>
                      </a:r>
                      <a:r>
                        <a:rPr sz="1312">
                          <a:latin typeface="Segoe UI"/>
                          <a:cs typeface="Segoe UI"/>
                        </a:rPr>
                        <a:t>r</a:t>
                      </a:r>
                      <a:r>
                        <a:rPr sz="1312" spc="29">
                          <a:latin typeface="Times New Roman"/>
                          <a:cs typeface="Times New Roman"/>
                        </a:rPr>
                        <a:t> </a:t>
                      </a:r>
                      <a:r>
                        <a:rPr sz="1312" spc="-10">
                          <a:latin typeface="Segoe UI"/>
                          <a:cs typeface="Segoe UI"/>
                        </a:rPr>
                        <a:t>c</a:t>
                      </a:r>
                      <a:r>
                        <a:rPr sz="1312">
                          <a:latin typeface="Segoe UI"/>
                          <a:cs typeface="Segoe UI"/>
                        </a:rPr>
                        <a:t>h</a:t>
                      </a:r>
                      <a:r>
                        <a:rPr sz="1312" spc="-10">
                          <a:latin typeface="Segoe UI"/>
                          <a:cs typeface="Segoe UI"/>
                        </a:rPr>
                        <a:t>a</a:t>
                      </a:r>
                      <a:r>
                        <a:rPr sz="1312">
                          <a:latin typeface="Segoe UI"/>
                          <a:cs typeface="Segoe UI"/>
                        </a:rPr>
                        <a:t>t</a:t>
                      </a:r>
                      <a:r>
                        <a:rPr sz="1312" spc="-10">
                          <a:latin typeface="Segoe UI"/>
                          <a:cs typeface="Segoe UI"/>
                        </a:rPr>
                        <a:t>b</a:t>
                      </a:r>
                      <a:r>
                        <a:rPr sz="1312">
                          <a:latin typeface="Segoe UI"/>
                          <a:cs typeface="Segoe UI"/>
                        </a:rPr>
                        <a:t>o</a:t>
                      </a:r>
                      <a:r>
                        <a:rPr sz="1312" spc="-10">
                          <a:latin typeface="Segoe UI"/>
                          <a:cs typeface="Segoe UI"/>
                        </a:rPr>
                        <a:t>t</a:t>
                      </a:r>
                      <a:r>
                        <a:rPr sz="1312">
                          <a:latin typeface="Segoe UI"/>
                          <a:cs typeface="Segoe UI"/>
                        </a:rPr>
                        <a:t>s</a:t>
                      </a:r>
                      <a:r>
                        <a:rPr sz="1312">
                          <a:latin typeface="Times New Roman"/>
                          <a:cs typeface="Times New Roman"/>
                        </a:rPr>
                        <a:t> </a:t>
                      </a:r>
                      <a:r>
                        <a:rPr sz="1312">
                          <a:latin typeface="Segoe UI"/>
                          <a:cs typeface="Segoe UI"/>
                        </a:rPr>
                        <a:t>to</a:t>
                      </a:r>
                      <a:r>
                        <a:rPr sz="1312" spc="24">
                          <a:latin typeface="Times New Roman"/>
                          <a:cs typeface="Times New Roman"/>
                        </a:rPr>
                        <a:t> </a:t>
                      </a:r>
                      <a:r>
                        <a:rPr sz="1312">
                          <a:latin typeface="Segoe UI"/>
                          <a:cs typeface="Segoe UI"/>
                        </a:rPr>
                        <a:t>u</a:t>
                      </a:r>
                      <a:r>
                        <a:rPr sz="1312" spc="-15">
                          <a:latin typeface="Segoe UI"/>
                          <a:cs typeface="Segoe UI"/>
                        </a:rPr>
                        <a:t>n</a:t>
                      </a:r>
                      <a:r>
                        <a:rPr sz="1312">
                          <a:latin typeface="Segoe UI"/>
                          <a:cs typeface="Segoe UI"/>
                        </a:rPr>
                        <a:t>de</a:t>
                      </a:r>
                      <a:r>
                        <a:rPr sz="1312" spc="-5">
                          <a:latin typeface="Segoe UI"/>
                          <a:cs typeface="Segoe UI"/>
                        </a:rPr>
                        <a:t>rst</a:t>
                      </a:r>
                      <a:r>
                        <a:rPr sz="1312" spc="-10">
                          <a:latin typeface="Segoe UI"/>
                          <a:cs typeface="Segoe UI"/>
                        </a:rPr>
                        <a:t>a</a:t>
                      </a:r>
                      <a:r>
                        <a:rPr sz="1312" spc="-15">
                          <a:latin typeface="Segoe UI"/>
                          <a:cs typeface="Segoe UI"/>
                        </a:rPr>
                        <a:t>n</a:t>
                      </a:r>
                      <a:r>
                        <a:rPr sz="1312">
                          <a:latin typeface="Segoe UI"/>
                          <a:cs typeface="Segoe UI"/>
                        </a:rPr>
                        <a:t>d</a:t>
                      </a:r>
                      <a:r>
                        <a:rPr sz="1312" spc="34">
                          <a:latin typeface="Times New Roman"/>
                          <a:cs typeface="Times New Roman"/>
                        </a:rPr>
                        <a:t> </a:t>
                      </a:r>
                      <a:r>
                        <a:rPr sz="1312" spc="-10">
                          <a:latin typeface="Segoe UI"/>
                          <a:cs typeface="Segoe UI"/>
                        </a:rPr>
                        <a:t>a</a:t>
                      </a:r>
                      <a:r>
                        <a:rPr sz="1312" spc="-15">
                          <a:latin typeface="Segoe UI"/>
                          <a:cs typeface="Segoe UI"/>
                        </a:rPr>
                        <a:t>n</a:t>
                      </a:r>
                      <a:r>
                        <a:rPr sz="1312">
                          <a:latin typeface="Segoe UI"/>
                          <a:cs typeface="Segoe UI"/>
                        </a:rPr>
                        <a:t>d</a:t>
                      </a:r>
                      <a:r>
                        <a:rPr sz="1312" spc="34">
                          <a:latin typeface="Times New Roman"/>
                          <a:cs typeface="Times New Roman"/>
                        </a:rPr>
                        <a:t> </a:t>
                      </a:r>
                      <a:r>
                        <a:rPr sz="1312" spc="-19">
                          <a:latin typeface="Segoe UI"/>
                          <a:cs typeface="Segoe UI"/>
                        </a:rPr>
                        <a:t>i</a:t>
                      </a:r>
                      <a:r>
                        <a:rPr sz="1312">
                          <a:latin typeface="Segoe UI"/>
                          <a:cs typeface="Segoe UI"/>
                        </a:rPr>
                        <a:t>nt</a:t>
                      </a:r>
                      <a:r>
                        <a:rPr sz="1312" spc="-5">
                          <a:latin typeface="Segoe UI"/>
                          <a:cs typeface="Segoe UI"/>
                        </a:rPr>
                        <a:t>e</a:t>
                      </a:r>
                      <a:r>
                        <a:rPr sz="1312">
                          <a:latin typeface="Segoe UI"/>
                          <a:cs typeface="Segoe UI"/>
                        </a:rPr>
                        <a:t>r</a:t>
                      </a:r>
                      <a:r>
                        <a:rPr sz="1312" spc="-10">
                          <a:latin typeface="Segoe UI"/>
                          <a:cs typeface="Segoe UI"/>
                        </a:rPr>
                        <a:t>p</a:t>
                      </a:r>
                      <a:r>
                        <a:rPr sz="1312">
                          <a:latin typeface="Segoe UI"/>
                          <a:cs typeface="Segoe UI"/>
                        </a:rPr>
                        <a:t>r</a:t>
                      </a:r>
                      <a:r>
                        <a:rPr sz="1312" spc="-10">
                          <a:latin typeface="Segoe UI"/>
                          <a:cs typeface="Segoe UI"/>
                        </a:rPr>
                        <a:t>e</a:t>
                      </a:r>
                      <a:r>
                        <a:rPr sz="1312">
                          <a:latin typeface="Segoe UI"/>
                          <a:cs typeface="Segoe UI"/>
                        </a:rPr>
                        <a:t>t</a:t>
                      </a:r>
                      <a:r>
                        <a:rPr sz="1312" spc="29">
                          <a:latin typeface="Times New Roman"/>
                          <a:cs typeface="Times New Roman"/>
                        </a:rPr>
                        <a:t> </a:t>
                      </a:r>
                      <a:r>
                        <a:rPr sz="1312">
                          <a:latin typeface="Segoe UI"/>
                          <a:cs typeface="Segoe UI"/>
                        </a:rPr>
                        <a:t>user</a:t>
                      </a:r>
                      <a:r>
                        <a:rPr sz="1312" spc="24">
                          <a:latin typeface="Times New Roman"/>
                          <a:cs typeface="Times New Roman"/>
                        </a:rPr>
                        <a:t> </a:t>
                      </a:r>
                      <a:r>
                        <a:rPr sz="1312" spc="-5">
                          <a:latin typeface="Segoe UI"/>
                          <a:cs typeface="Segoe UI"/>
                        </a:rPr>
                        <a:t>in</a:t>
                      </a:r>
                      <a:r>
                        <a:rPr sz="1312" spc="-10">
                          <a:latin typeface="Segoe UI"/>
                          <a:cs typeface="Segoe UI"/>
                        </a:rPr>
                        <a:t>p</a:t>
                      </a:r>
                      <a:r>
                        <a:rPr sz="1312">
                          <a:latin typeface="Segoe UI"/>
                          <a:cs typeface="Segoe UI"/>
                        </a:rPr>
                        <a:t>ut</a:t>
                      </a:r>
                      <a:r>
                        <a:rPr sz="1312" spc="29">
                          <a:latin typeface="Times New Roman"/>
                          <a:cs typeface="Times New Roman"/>
                        </a:rPr>
                        <a:t> </a:t>
                      </a:r>
                      <a:r>
                        <a:rPr sz="1312" spc="-19">
                          <a:latin typeface="Segoe UI"/>
                          <a:cs typeface="Segoe UI"/>
                        </a:rPr>
                        <a:t>a</a:t>
                      </a:r>
                      <a:r>
                        <a:rPr sz="1312">
                          <a:latin typeface="Segoe UI"/>
                          <a:cs typeface="Segoe UI"/>
                        </a:rPr>
                        <a:t>c</a:t>
                      </a:r>
                      <a:r>
                        <a:rPr sz="1312" spc="-10">
                          <a:latin typeface="Segoe UI"/>
                          <a:cs typeface="Segoe UI"/>
                        </a:rPr>
                        <a:t>c</a:t>
                      </a:r>
                      <a:r>
                        <a:rPr sz="1312">
                          <a:latin typeface="Segoe UI"/>
                          <a:cs typeface="Segoe UI"/>
                        </a:rPr>
                        <a:t>ur</a:t>
                      </a:r>
                      <a:r>
                        <a:rPr sz="1312" spc="-10">
                          <a:latin typeface="Segoe UI"/>
                          <a:cs typeface="Segoe UI"/>
                        </a:rPr>
                        <a:t>a</a:t>
                      </a:r>
                      <a:r>
                        <a:rPr sz="1312">
                          <a:latin typeface="Segoe UI"/>
                          <a:cs typeface="Segoe UI"/>
                        </a:rPr>
                        <a:t>t</a:t>
                      </a:r>
                      <a:r>
                        <a:rPr sz="1312" spc="-10">
                          <a:latin typeface="Segoe UI"/>
                          <a:cs typeface="Segoe UI"/>
                        </a:rPr>
                        <a:t>e</a:t>
                      </a:r>
                      <a:r>
                        <a:rPr sz="1312" spc="-5">
                          <a:latin typeface="Segoe UI"/>
                          <a:cs typeface="Segoe UI"/>
                        </a:rPr>
                        <a:t>l</a:t>
                      </a:r>
                      <a:r>
                        <a:rPr sz="1312">
                          <a:latin typeface="Segoe UI"/>
                          <a:cs typeface="Segoe UI"/>
                        </a:rPr>
                        <a:t>y.</a:t>
                      </a:r>
                      <a:r>
                        <a:rPr sz="1312" spc="29">
                          <a:latin typeface="Times New Roman"/>
                          <a:cs typeface="Times New Roman"/>
                        </a:rPr>
                        <a:t> </a:t>
                      </a:r>
                      <a:r>
                        <a:rPr sz="1312" spc="-5">
                          <a:latin typeface="Segoe UI"/>
                          <a:cs typeface="Segoe UI"/>
                        </a:rPr>
                        <a:t>Wa</a:t>
                      </a:r>
                      <a:r>
                        <a:rPr sz="1312" spc="-10">
                          <a:latin typeface="Segoe UI"/>
                          <a:cs typeface="Segoe UI"/>
                        </a:rPr>
                        <a:t>t</a:t>
                      </a:r>
                      <a:r>
                        <a:rPr sz="1312" spc="-5">
                          <a:latin typeface="Segoe UI"/>
                          <a:cs typeface="Segoe UI"/>
                        </a:rPr>
                        <a:t>so</a:t>
                      </a:r>
                      <a:r>
                        <a:rPr sz="1312">
                          <a:latin typeface="Segoe UI"/>
                          <a:cs typeface="Segoe UI"/>
                        </a:rPr>
                        <a:t>n</a:t>
                      </a:r>
                      <a:r>
                        <a:rPr sz="1312" spc="19">
                          <a:latin typeface="Times New Roman"/>
                          <a:cs typeface="Times New Roman"/>
                        </a:rPr>
                        <a:t> </a:t>
                      </a:r>
                      <a:r>
                        <a:rPr sz="1312" spc="-10">
                          <a:latin typeface="Segoe UI"/>
                          <a:cs typeface="Segoe UI"/>
                        </a:rPr>
                        <a:t>A</a:t>
                      </a:r>
                      <a:r>
                        <a:rPr sz="1312" spc="-5">
                          <a:latin typeface="Segoe UI"/>
                          <a:cs typeface="Segoe UI"/>
                        </a:rPr>
                        <a:t>ssist</a:t>
                      </a:r>
                      <a:r>
                        <a:rPr sz="1312" spc="-10">
                          <a:latin typeface="Segoe UI"/>
                          <a:cs typeface="Segoe UI"/>
                        </a:rPr>
                        <a:t>a</a:t>
                      </a:r>
                      <a:r>
                        <a:rPr sz="1312">
                          <a:latin typeface="Segoe UI"/>
                          <a:cs typeface="Segoe UI"/>
                        </a:rPr>
                        <a:t>nt</a:t>
                      </a:r>
                      <a:r>
                        <a:rPr sz="1312" spc="29">
                          <a:latin typeface="Times New Roman"/>
                          <a:cs typeface="Times New Roman"/>
                        </a:rPr>
                        <a:t> </a:t>
                      </a:r>
                      <a:r>
                        <a:rPr sz="1312" spc="-10">
                          <a:latin typeface="Segoe UI"/>
                          <a:cs typeface="Segoe UI"/>
                        </a:rPr>
                        <a:t>o</a:t>
                      </a:r>
                      <a:r>
                        <a:rPr sz="1312">
                          <a:latin typeface="Segoe UI"/>
                          <a:cs typeface="Segoe UI"/>
                        </a:rPr>
                        <a:t>n</a:t>
                      </a:r>
                      <a:r>
                        <a:rPr sz="1312" spc="29">
                          <a:latin typeface="Times New Roman"/>
                          <a:cs typeface="Times New Roman"/>
                        </a:rPr>
                        <a:t> </a:t>
                      </a:r>
                      <a:r>
                        <a:rPr sz="1312" spc="-15">
                          <a:latin typeface="Segoe UI"/>
                          <a:cs typeface="Segoe UI"/>
                        </a:rPr>
                        <a:t>I</a:t>
                      </a:r>
                      <a:r>
                        <a:rPr sz="1312" spc="-5">
                          <a:latin typeface="Segoe UI"/>
                          <a:cs typeface="Segoe UI"/>
                        </a:rPr>
                        <a:t>BM</a:t>
                      </a:r>
                      <a:r>
                        <a:rPr sz="1312" spc="-5">
                          <a:latin typeface="Times New Roman"/>
                          <a:cs typeface="Times New Roman"/>
                        </a:rPr>
                        <a:t> </a:t>
                      </a:r>
                      <a:r>
                        <a:rPr sz="1312" spc="-5">
                          <a:latin typeface="Segoe UI"/>
                          <a:cs typeface="Segoe UI"/>
                        </a:rPr>
                        <a:t>Cl</a:t>
                      </a:r>
                      <a:r>
                        <a:rPr sz="1312" spc="-10">
                          <a:latin typeface="Segoe UI"/>
                          <a:cs typeface="Segoe UI"/>
                        </a:rPr>
                        <a:t>o</a:t>
                      </a:r>
                      <a:r>
                        <a:rPr sz="1312">
                          <a:latin typeface="Segoe UI"/>
                          <a:cs typeface="Segoe UI"/>
                        </a:rPr>
                        <a:t>ud</a:t>
                      </a:r>
                      <a:r>
                        <a:rPr sz="1312" spc="24">
                          <a:latin typeface="Times New Roman"/>
                          <a:cs typeface="Times New Roman"/>
                        </a:rPr>
                        <a:t> </a:t>
                      </a:r>
                      <a:r>
                        <a:rPr sz="1312">
                          <a:latin typeface="Segoe UI"/>
                          <a:cs typeface="Segoe UI"/>
                        </a:rPr>
                        <a:t>ut</a:t>
                      </a:r>
                      <a:r>
                        <a:rPr sz="1312" spc="-10">
                          <a:latin typeface="Segoe UI"/>
                          <a:cs typeface="Segoe UI"/>
                        </a:rPr>
                        <a:t>i</a:t>
                      </a:r>
                      <a:r>
                        <a:rPr sz="1312" spc="-5">
                          <a:latin typeface="Segoe UI"/>
                          <a:cs typeface="Segoe UI"/>
                        </a:rPr>
                        <a:t>lize</a:t>
                      </a:r>
                      <a:r>
                        <a:rPr sz="1312">
                          <a:latin typeface="Segoe UI"/>
                          <a:cs typeface="Segoe UI"/>
                        </a:rPr>
                        <a:t>s</a:t>
                      </a:r>
                      <a:r>
                        <a:rPr sz="1312" spc="29">
                          <a:latin typeface="Times New Roman"/>
                          <a:cs typeface="Times New Roman"/>
                        </a:rPr>
                        <a:t> </a:t>
                      </a:r>
                      <a:r>
                        <a:rPr sz="1312" spc="-10">
                          <a:latin typeface="Segoe UI"/>
                          <a:cs typeface="Segoe UI"/>
                        </a:rPr>
                        <a:t>N</a:t>
                      </a:r>
                      <a:r>
                        <a:rPr sz="1312">
                          <a:latin typeface="Segoe UI"/>
                          <a:cs typeface="Segoe UI"/>
                        </a:rPr>
                        <a:t>LU</a:t>
                      </a:r>
                      <a:r>
                        <a:rPr sz="1312" spc="29">
                          <a:latin typeface="Times New Roman"/>
                          <a:cs typeface="Times New Roman"/>
                        </a:rPr>
                        <a:t> </a:t>
                      </a:r>
                      <a:r>
                        <a:rPr sz="1312" spc="-15">
                          <a:latin typeface="Segoe UI"/>
                          <a:cs typeface="Segoe UI"/>
                        </a:rPr>
                        <a:t>c</a:t>
                      </a:r>
                      <a:r>
                        <a:rPr sz="1312" spc="-10">
                          <a:latin typeface="Segoe UI"/>
                          <a:cs typeface="Segoe UI"/>
                        </a:rPr>
                        <a:t>apab</a:t>
                      </a:r>
                      <a:r>
                        <a:rPr sz="1312" spc="-5">
                          <a:latin typeface="Segoe UI"/>
                          <a:cs typeface="Segoe UI"/>
                        </a:rPr>
                        <a:t>i</a:t>
                      </a:r>
                      <a:r>
                        <a:rPr sz="1312" spc="5">
                          <a:latin typeface="Segoe UI"/>
                          <a:cs typeface="Segoe UI"/>
                        </a:rPr>
                        <a:t>l</a:t>
                      </a:r>
                      <a:r>
                        <a:rPr sz="1312" spc="-5">
                          <a:latin typeface="Segoe UI"/>
                          <a:cs typeface="Segoe UI"/>
                        </a:rPr>
                        <a:t>i</a:t>
                      </a:r>
                      <a:r>
                        <a:rPr sz="1312">
                          <a:latin typeface="Segoe UI"/>
                          <a:cs typeface="Segoe UI"/>
                        </a:rPr>
                        <a:t>t</a:t>
                      </a:r>
                      <a:r>
                        <a:rPr sz="1312" spc="-10">
                          <a:latin typeface="Segoe UI"/>
                          <a:cs typeface="Segoe UI"/>
                        </a:rPr>
                        <a:t>i</a:t>
                      </a:r>
                      <a:r>
                        <a:rPr sz="1312">
                          <a:latin typeface="Segoe UI"/>
                          <a:cs typeface="Segoe UI"/>
                        </a:rPr>
                        <a:t>es</a:t>
                      </a:r>
                      <a:r>
                        <a:rPr sz="1312" spc="29">
                          <a:latin typeface="Times New Roman"/>
                          <a:cs typeface="Times New Roman"/>
                        </a:rPr>
                        <a:t> </a:t>
                      </a:r>
                      <a:r>
                        <a:rPr sz="1312">
                          <a:latin typeface="Segoe UI"/>
                          <a:cs typeface="Segoe UI"/>
                        </a:rPr>
                        <a:t>to</a:t>
                      </a:r>
                      <a:r>
                        <a:rPr sz="1312" spc="24">
                          <a:latin typeface="Times New Roman"/>
                          <a:cs typeface="Times New Roman"/>
                        </a:rPr>
                        <a:t> </a:t>
                      </a:r>
                      <a:r>
                        <a:rPr sz="1312">
                          <a:latin typeface="Segoe UI"/>
                          <a:cs typeface="Segoe UI"/>
                        </a:rPr>
                        <a:t>c</a:t>
                      </a:r>
                      <a:r>
                        <a:rPr sz="1312" spc="-5">
                          <a:latin typeface="Segoe UI"/>
                          <a:cs typeface="Segoe UI"/>
                        </a:rPr>
                        <a:t>om</a:t>
                      </a:r>
                      <a:r>
                        <a:rPr sz="1312" spc="-10">
                          <a:latin typeface="Segoe UI"/>
                          <a:cs typeface="Segoe UI"/>
                        </a:rPr>
                        <a:t>p</a:t>
                      </a:r>
                      <a:r>
                        <a:rPr sz="1312">
                          <a:latin typeface="Segoe UI"/>
                          <a:cs typeface="Segoe UI"/>
                        </a:rPr>
                        <a:t>r</a:t>
                      </a:r>
                      <a:r>
                        <a:rPr sz="1312" spc="-10">
                          <a:latin typeface="Segoe UI"/>
                          <a:cs typeface="Segoe UI"/>
                        </a:rPr>
                        <a:t>e</a:t>
                      </a:r>
                      <a:r>
                        <a:rPr sz="1312">
                          <a:latin typeface="Segoe UI"/>
                          <a:cs typeface="Segoe UI"/>
                        </a:rPr>
                        <a:t>he</a:t>
                      </a:r>
                      <a:r>
                        <a:rPr sz="1312" spc="-15">
                          <a:latin typeface="Segoe UI"/>
                          <a:cs typeface="Segoe UI"/>
                        </a:rPr>
                        <a:t>n</a:t>
                      </a:r>
                      <a:r>
                        <a:rPr sz="1312">
                          <a:latin typeface="Segoe UI"/>
                          <a:cs typeface="Segoe UI"/>
                        </a:rPr>
                        <a:t>d</a:t>
                      </a:r>
                      <a:r>
                        <a:rPr sz="1312" spc="34">
                          <a:latin typeface="Times New Roman"/>
                          <a:cs typeface="Times New Roman"/>
                        </a:rPr>
                        <a:t> </a:t>
                      </a:r>
                      <a:r>
                        <a:rPr sz="1312" spc="-15">
                          <a:latin typeface="Segoe UI"/>
                          <a:cs typeface="Segoe UI"/>
                        </a:rPr>
                        <a:t>u</a:t>
                      </a:r>
                      <a:r>
                        <a:rPr sz="1312" spc="-5">
                          <a:latin typeface="Segoe UI"/>
                          <a:cs typeface="Segoe UI"/>
                        </a:rPr>
                        <a:t>se</a:t>
                      </a:r>
                      <a:r>
                        <a:rPr sz="1312">
                          <a:latin typeface="Segoe UI"/>
                          <a:cs typeface="Segoe UI"/>
                        </a:rPr>
                        <a:t>r</a:t>
                      </a:r>
                      <a:r>
                        <a:rPr sz="1312" spc="34">
                          <a:latin typeface="Times New Roman"/>
                          <a:cs typeface="Times New Roman"/>
                        </a:rPr>
                        <a:t> </a:t>
                      </a:r>
                      <a:r>
                        <a:rPr sz="1312" spc="-10">
                          <a:latin typeface="Segoe UI"/>
                          <a:cs typeface="Segoe UI"/>
                        </a:rPr>
                        <a:t>i</a:t>
                      </a:r>
                      <a:r>
                        <a:rPr sz="1312">
                          <a:latin typeface="Segoe UI"/>
                          <a:cs typeface="Segoe UI"/>
                        </a:rPr>
                        <a:t>nt</a:t>
                      </a:r>
                      <a:r>
                        <a:rPr sz="1312" spc="-5">
                          <a:latin typeface="Segoe UI"/>
                          <a:cs typeface="Segoe UI"/>
                        </a:rPr>
                        <a:t>e</a:t>
                      </a:r>
                      <a:r>
                        <a:rPr sz="1312">
                          <a:latin typeface="Segoe UI"/>
                          <a:cs typeface="Segoe UI"/>
                        </a:rPr>
                        <a:t>nts,</a:t>
                      </a:r>
                      <a:r>
                        <a:rPr sz="1312" spc="10">
                          <a:latin typeface="Times New Roman"/>
                          <a:cs typeface="Times New Roman"/>
                        </a:rPr>
                        <a:t> </a:t>
                      </a:r>
                      <a:r>
                        <a:rPr sz="1312" spc="10">
                          <a:latin typeface="Segoe UI"/>
                          <a:cs typeface="Segoe UI"/>
                        </a:rPr>
                        <a:t>e</a:t>
                      </a:r>
                      <a:r>
                        <a:rPr sz="1312">
                          <a:latin typeface="Segoe UI"/>
                          <a:cs typeface="Segoe UI"/>
                        </a:rPr>
                        <a:t>nt</a:t>
                      </a:r>
                      <a:r>
                        <a:rPr sz="1312" spc="-10">
                          <a:latin typeface="Segoe UI"/>
                          <a:cs typeface="Segoe UI"/>
                        </a:rPr>
                        <a:t>i</a:t>
                      </a:r>
                      <a:r>
                        <a:rPr sz="1312">
                          <a:latin typeface="Segoe UI"/>
                          <a:cs typeface="Segoe UI"/>
                        </a:rPr>
                        <a:t>t</a:t>
                      </a:r>
                      <a:r>
                        <a:rPr sz="1312" spc="-10">
                          <a:latin typeface="Segoe UI"/>
                          <a:cs typeface="Segoe UI"/>
                        </a:rPr>
                        <a:t>i</a:t>
                      </a:r>
                      <a:r>
                        <a:rPr sz="1312">
                          <a:latin typeface="Segoe UI"/>
                          <a:cs typeface="Segoe UI"/>
                        </a:rPr>
                        <a:t>es,</a:t>
                      </a:r>
                      <a:r>
                        <a:rPr sz="1312" spc="24">
                          <a:latin typeface="Times New Roman"/>
                          <a:cs typeface="Times New Roman"/>
                        </a:rPr>
                        <a:t> </a:t>
                      </a:r>
                      <a:r>
                        <a:rPr sz="1312" spc="-10">
                          <a:latin typeface="Segoe UI"/>
                          <a:cs typeface="Segoe UI"/>
                        </a:rPr>
                        <a:t>a</a:t>
                      </a:r>
                      <a:r>
                        <a:rPr sz="1312">
                          <a:latin typeface="Segoe UI"/>
                          <a:cs typeface="Segoe UI"/>
                        </a:rPr>
                        <a:t>nd</a:t>
                      </a:r>
                      <a:r>
                        <a:rPr sz="1312">
                          <a:latin typeface="Times New Roman"/>
                          <a:cs typeface="Times New Roman"/>
                        </a:rPr>
                        <a:t> </a:t>
                      </a:r>
                      <a:r>
                        <a:rPr sz="1312">
                          <a:latin typeface="Segoe UI"/>
                          <a:cs typeface="Segoe UI"/>
                        </a:rPr>
                        <a:t>c</a:t>
                      </a:r>
                      <a:r>
                        <a:rPr sz="1312" spc="-10">
                          <a:latin typeface="Segoe UI"/>
                          <a:cs typeface="Segoe UI"/>
                        </a:rPr>
                        <a:t>o</a:t>
                      </a:r>
                      <a:r>
                        <a:rPr sz="1312">
                          <a:latin typeface="Segoe UI"/>
                          <a:cs typeface="Segoe UI"/>
                        </a:rPr>
                        <a:t>nt</a:t>
                      </a:r>
                      <a:r>
                        <a:rPr sz="1312" spc="-5">
                          <a:latin typeface="Segoe UI"/>
                          <a:cs typeface="Segoe UI"/>
                        </a:rPr>
                        <a:t>e</a:t>
                      </a:r>
                      <a:r>
                        <a:rPr sz="1312">
                          <a:latin typeface="Segoe UI"/>
                          <a:cs typeface="Segoe UI"/>
                        </a:rPr>
                        <a:t>xt.</a:t>
                      </a:r>
                      <a:r>
                        <a:rPr sz="1312" spc="24">
                          <a:latin typeface="Times New Roman"/>
                          <a:cs typeface="Times New Roman"/>
                        </a:rPr>
                        <a:t> </a:t>
                      </a:r>
                      <a:r>
                        <a:rPr sz="1312">
                          <a:latin typeface="Segoe UI"/>
                          <a:cs typeface="Segoe UI"/>
                        </a:rPr>
                        <a:t>He</a:t>
                      </a:r>
                      <a:r>
                        <a:rPr sz="1312" spc="-10">
                          <a:latin typeface="Segoe UI"/>
                          <a:cs typeface="Segoe UI"/>
                        </a:rPr>
                        <a:t>r</a:t>
                      </a:r>
                      <a:r>
                        <a:rPr sz="1312">
                          <a:latin typeface="Segoe UI"/>
                          <a:cs typeface="Segoe UI"/>
                        </a:rPr>
                        <a:t>e's</a:t>
                      </a:r>
                      <a:r>
                        <a:rPr sz="1312" spc="29">
                          <a:latin typeface="Times New Roman"/>
                          <a:cs typeface="Times New Roman"/>
                        </a:rPr>
                        <a:t> </a:t>
                      </a:r>
                      <a:r>
                        <a:rPr sz="1312" spc="-5">
                          <a:latin typeface="Segoe UI"/>
                          <a:cs typeface="Segoe UI"/>
                        </a:rPr>
                        <a:t>a</a:t>
                      </a:r>
                      <a:r>
                        <a:rPr sz="1312">
                          <a:latin typeface="Segoe UI"/>
                          <a:cs typeface="Segoe UI"/>
                        </a:rPr>
                        <a:t>n</a:t>
                      </a:r>
                      <a:r>
                        <a:rPr sz="1312" spc="19">
                          <a:latin typeface="Times New Roman"/>
                          <a:cs typeface="Times New Roman"/>
                        </a:rPr>
                        <a:t> </a:t>
                      </a:r>
                      <a:r>
                        <a:rPr sz="1312" spc="-15">
                          <a:latin typeface="Segoe UI"/>
                          <a:cs typeface="Segoe UI"/>
                        </a:rPr>
                        <a:t>e</a:t>
                      </a:r>
                      <a:r>
                        <a:rPr sz="1312">
                          <a:latin typeface="Segoe UI"/>
                          <a:cs typeface="Segoe UI"/>
                        </a:rPr>
                        <a:t>x</a:t>
                      </a:r>
                      <a:r>
                        <a:rPr sz="1312" spc="-5">
                          <a:latin typeface="Segoe UI"/>
                          <a:cs typeface="Segoe UI"/>
                        </a:rPr>
                        <a:t>am</a:t>
                      </a:r>
                      <a:r>
                        <a:rPr sz="1312" spc="-10">
                          <a:latin typeface="Segoe UI"/>
                          <a:cs typeface="Segoe UI"/>
                        </a:rPr>
                        <a:t>p</a:t>
                      </a:r>
                      <a:r>
                        <a:rPr sz="1312" spc="-5">
                          <a:latin typeface="Segoe UI"/>
                          <a:cs typeface="Segoe UI"/>
                        </a:rPr>
                        <a:t>l</a:t>
                      </a:r>
                      <a:r>
                        <a:rPr sz="1312">
                          <a:latin typeface="Segoe UI"/>
                          <a:cs typeface="Segoe UI"/>
                        </a:rPr>
                        <a:t>e</a:t>
                      </a:r>
                      <a:r>
                        <a:rPr sz="1312" spc="29">
                          <a:latin typeface="Times New Roman"/>
                          <a:cs typeface="Times New Roman"/>
                        </a:rPr>
                        <a:t> </a:t>
                      </a:r>
                      <a:r>
                        <a:rPr sz="1312">
                          <a:latin typeface="Segoe UI"/>
                          <a:cs typeface="Segoe UI"/>
                        </a:rPr>
                        <a:t>of</a:t>
                      </a:r>
                      <a:r>
                        <a:rPr sz="1312" spc="24">
                          <a:latin typeface="Times New Roman"/>
                          <a:cs typeface="Times New Roman"/>
                        </a:rPr>
                        <a:t> </a:t>
                      </a:r>
                      <a:r>
                        <a:rPr sz="1312">
                          <a:latin typeface="Segoe UI"/>
                          <a:cs typeface="Segoe UI"/>
                        </a:rPr>
                        <a:t>how</a:t>
                      </a:r>
                      <a:r>
                        <a:rPr sz="1312" spc="19">
                          <a:latin typeface="Times New Roman"/>
                          <a:cs typeface="Times New Roman"/>
                        </a:rPr>
                        <a:t> </a:t>
                      </a:r>
                      <a:r>
                        <a:rPr sz="1312">
                          <a:latin typeface="Segoe UI"/>
                          <a:cs typeface="Segoe UI"/>
                        </a:rPr>
                        <a:t>you</a:t>
                      </a:r>
                      <a:r>
                        <a:rPr sz="1312" spc="10">
                          <a:latin typeface="Times New Roman"/>
                          <a:cs typeface="Times New Roman"/>
                        </a:rPr>
                        <a:t> </a:t>
                      </a:r>
                      <a:r>
                        <a:rPr sz="1312">
                          <a:latin typeface="Segoe UI"/>
                          <a:cs typeface="Segoe UI"/>
                        </a:rPr>
                        <a:t>c</a:t>
                      </a:r>
                      <a:r>
                        <a:rPr sz="1312" spc="-10">
                          <a:latin typeface="Segoe UI"/>
                          <a:cs typeface="Segoe UI"/>
                        </a:rPr>
                        <a:t>a</a:t>
                      </a:r>
                      <a:r>
                        <a:rPr sz="1312">
                          <a:latin typeface="Segoe UI"/>
                          <a:cs typeface="Segoe UI"/>
                        </a:rPr>
                        <a:t>n</a:t>
                      </a:r>
                      <a:r>
                        <a:rPr sz="1312" spc="29">
                          <a:latin typeface="Times New Roman"/>
                          <a:cs typeface="Times New Roman"/>
                        </a:rPr>
                        <a:t> </a:t>
                      </a:r>
                      <a:r>
                        <a:rPr sz="1312" spc="-5">
                          <a:latin typeface="Segoe UI"/>
                          <a:cs typeface="Segoe UI"/>
                        </a:rPr>
                        <a:t>le</a:t>
                      </a:r>
                      <a:r>
                        <a:rPr sz="1312">
                          <a:latin typeface="Segoe UI"/>
                          <a:cs typeface="Segoe UI"/>
                        </a:rPr>
                        <a:t>ve</a:t>
                      </a:r>
                      <a:r>
                        <a:rPr sz="1312" spc="-10">
                          <a:latin typeface="Segoe UI"/>
                          <a:cs typeface="Segoe UI"/>
                        </a:rPr>
                        <a:t>ra</a:t>
                      </a:r>
                      <a:r>
                        <a:rPr sz="1312">
                          <a:latin typeface="Segoe UI"/>
                          <a:cs typeface="Segoe UI"/>
                        </a:rPr>
                        <a:t>ge</a:t>
                      </a:r>
                      <a:r>
                        <a:rPr sz="1312" spc="19">
                          <a:latin typeface="Times New Roman"/>
                          <a:cs typeface="Times New Roman"/>
                        </a:rPr>
                        <a:t> </a:t>
                      </a:r>
                      <a:r>
                        <a:rPr sz="1312">
                          <a:latin typeface="Segoe UI"/>
                          <a:cs typeface="Segoe UI"/>
                        </a:rPr>
                        <a:t>N</a:t>
                      </a:r>
                      <a:r>
                        <a:rPr sz="1312" spc="-15">
                          <a:latin typeface="Segoe UI"/>
                          <a:cs typeface="Segoe UI"/>
                        </a:rPr>
                        <a:t>L</a:t>
                      </a:r>
                      <a:r>
                        <a:rPr sz="1312">
                          <a:latin typeface="Segoe UI"/>
                          <a:cs typeface="Segoe UI"/>
                        </a:rPr>
                        <a:t>U</a:t>
                      </a:r>
                      <a:r>
                        <a:rPr sz="1312" spc="34">
                          <a:latin typeface="Times New Roman"/>
                          <a:cs typeface="Times New Roman"/>
                        </a:rPr>
                        <a:t> </a:t>
                      </a:r>
                      <a:r>
                        <a:rPr sz="1312">
                          <a:latin typeface="Segoe UI"/>
                          <a:cs typeface="Segoe UI"/>
                        </a:rPr>
                        <a:t>t</a:t>
                      </a:r>
                      <a:r>
                        <a:rPr sz="1312" spc="-19">
                          <a:latin typeface="Segoe UI"/>
                          <a:cs typeface="Segoe UI"/>
                        </a:rPr>
                        <a:t>e</a:t>
                      </a:r>
                      <a:r>
                        <a:rPr sz="1312">
                          <a:latin typeface="Segoe UI"/>
                          <a:cs typeface="Segoe UI"/>
                        </a:rPr>
                        <a:t>chn</a:t>
                      </a:r>
                      <a:r>
                        <a:rPr sz="1312" spc="-10">
                          <a:latin typeface="Segoe UI"/>
                          <a:cs typeface="Segoe UI"/>
                        </a:rPr>
                        <a:t>iq</a:t>
                      </a:r>
                      <a:r>
                        <a:rPr sz="1312">
                          <a:latin typeface="Segoe UI"/>
                          <a:cs typeface="Segoe UI"/>
                        </a:rPr>
                        <a:t>ues</a:t>
                      </a:r>
                      <a:r>
                        <a:rPr sz="1312" spc="29">
                          <a:latin typeface="Times New Roman"/>
                          <a:cs typeface="Times New Roman"/>
                        </a:rPr>
                        <a:t> </a:t>
                      </a:r>
                      <a:r>
                        <a:rPr sz="1312">
                          <a:latin typeface="Segoe UI"/>
                          <a:cs typeface="Segoe UI"/>
                        </a:rPr>
                        <a:t>f</a:t>
                      </a:r>
                      <a:r>
                        <a:rPr sz="1312" spc="-10">
                          <a:latin typeface="Segoe UI"/>
                          <a:cs typeface="Segoe UI"/>
                        </a:rPr>
                        <a:t>o</a:t>
                      </a:r>
                      <a:r>
                        <a:rPr sz="1312">
                          <a:latin typeface="Segoe UI"/>
                          <a:cs typeface="Segoe UI"/>
                        </a:rPr>
                        <a:t>r</a:t>
                      </a:r>
                      <a:r>
                        <a:rPr sz="1312">
                          <a:latin typeface="Times New Roman"/>
                          <a:cs typeface="Times New Roman"/>
                        </a:rPr>
                        <a:t> </a:t>
                      </a:r>
                      <a:r>
                        <a:rPr sz="1312">
                          <a:latin typeface="Segoe UI"/>
                          <a:cs typeface="Segoe UI"/>
                        </a:rPr>
                        <a:t>ch</a:t>
                      </a:r>
                      <a:r>
                        <a:rPr sz="1312" spc="-10">
                          <a:latin typeface="Segoe UI"/>
                          <a:cs typeface="Segoe UI"/>
                        </a:rPr>
                        <a:t>a</a:t>
                      </a:r>
                      <a:r>
                        <a:rPr sz="1312">
                          <a:latin typeface="Segoe UI"/>
                          <a:cs typeface="Segoe UI"/>
                        </a:rPr>
                        <a:t>t</a:t>
                      </a:r>
                      <a:r>
                        <a:rPr sz="1312" spc="-10">
                          <a:latin typeface="Segoe UI"/>
                          <a:cs typeface="Segoe UI"/>
                        </a:rPr>
                        <a:t>b</a:t>
                      </a:r>
                      <a:r>
                        <a:rPr sz="1312">
                          <a:latin typeface="Segoe UI"/>
                          <a:cs typeface="Segoe UI"/>
                        </a:rPr>
                        <a:t>ot</a:t>
                      </a:r>
                      <a:r>
                        <a:rPr sz="1312" spc="24">
                          <a:latin typeface="Times New Roman"/>
                          <a:cs typeface="Times New Roman"/>
                        </a:rPr>
                        <a:t> </a:t>
                      </a:r>
                      <a:r>
                        <a:rPr sz="1312">
                          <a:latin typeface="Segoe UI"/>
                          <a:cs typeface="Segoe UI"/>
                        </a:rPr>
                        <a:t>de</a:t>
                      </a:r>
                      <a:r>
                        <a:rPr sz="1312" spc="-10">
                          <a:latin typeface="Segoe UI"/>
                          <a:cs typeface="Segoe UI"/>
                        </a:rPr>
                        <a:t>p</a:t>
                      </a:r>
                      <a:r>
                        <a:rPr sz="1312" spc="-5">
                          <a:latin typeface="Segoe UI"/>
                          <a:cs typeface="Segoe UI"/>
                        </a:rPr>
                        <a:t>l</a:t>
                      </a:r>
                      <a:r>
                        <a:rPr sz="1312">
                          <a:latin typeface="Segoe UI"/>
                          <a:cs typeface="Segoe UI"/>
                        </a:rPr>
                        <a:t>oym</a:t>
                      </a:r>
                      <a:r>
                        <a:rPr sz="1312" spc="-19">
                          <a:latin typeface="Segoe UI"/>
                          <a:cs typeface="Segoe UI"/>
                        </a:rPr>
                        <a:t>e</a:t>
                      </a:r>
                      <a:r>
                        <a:rPr sz="1312">
                          <a:latin typeface="Segoe UI"/>
                          <a:cs typeface="Segoe UI"/>
                        </a:rPr>
                        <a:t>nt</a:t>
                      </a:r>
                      <a:r>
                        <a:rPr sz="1312" spc="15">
                          <a:latin typeface="Times New Roman"/>
                          <a:cs typeface="Times New Roman"/>
                        </a:rPr>
                        <a:t> </a:t>
                      </a:r>
                      <a:r>
                        <a:rPr sz="1312">
                          <a:latin typeface="Segoe UI"/>
                          <a:cs typeface="Segoe UI"/>
                        </a:rPr>
                        <a:t>on</a:t>
                      </a:r>
                      <a:r>
                        <a:rPr sz="1312" spc="29">
                          <a:latin typeface="Times New Roman"/>
                          <a:cs typeface="Times New Roman"/>
                        </a:rPr>
                        <a:t> </a:t>
                      </a:r>
                      <a:r>
                        <a:rPr sz="1312" spc="-5">
                          <a:latin typeface="Segoe UI"/>
                          <a:cs typeface="Segoe UI"/>
                        </a:rPr>
                        <a:t>IB</a:t>
                      </a:r>
                      <a:r>
                        <a:rPr sz="1312">
                          <a:latin typeface="Segoe UI"/>
                          <a:cs typeface="Segoe UI"/>
                        </a:rPr>
                        <a:t>M</a:t>
                      </a:r>
                      <a:r>
                        <a:rPr sz="1312" spc="15">
                          <a:latin typeface="Times New Roman"/>
                          <a:cs typeface="Times New Roman"/>
                        </a:rPr>
                        <a:t> </a:t>
                      </a:r>
                      <a:r>
                        <a:rPr sz="1312" spc="-5">
                          <a:latin typeface="Segoe UI"/>
                          <a:cs typeface="Segoe UI"/>
                        </a:rPr>
                        <a:t>Cl</a:t>
                      </a:r>
                      <a:r>
                        <a:rPr sz="1312" spc="-10">
                          <a:latin typeface="Segoe UI"/>
                          <a:cs typeface="Segoe UI"/>
                        </a:rPr>
                        <a:t>o</a:t>
                      </a:r>
                      <a:r>
                        <a:rPr sz="1312" spc="-15">
                          <a:latin typeface="Segoe UI"/>
                          <a:cs typeface="Segoe UI"/>
                        </a:rPr>
                        <a:t>u</a:t>
                      </a:r>
                      <a:r>
                        <a:rPr sz="1312">
                          <a:latin typeface="Segoe UI"/>
                          <a:cs typeface="Segoe UI"/>
                        </a:rPr>
                        <a:t>d</a:t>
                      </a:r>
                      <a:r>
                        <a:rPr sz="1312" spc="24">
                          <a:latin typeface="Times New Roman"/>
                          <a:cs typeface="Times New Roman"/>
                        </a:rPr>
                        <a:t> </a:t>
                      </a:r>
                      <a:r>
                        <a:rPr sz="1312">
                          <a:latin typeface="Segoe UI"/>
                          <a:cs typeface="Segoe UI"/>
                        </a:rPr>
                        <a:t>W</a:t>
                      </a:r>
                      <a:r>
                        <a:rPr sz="1312" spc="-10">
                          <a:latin typeface="Segoe UI"/>
                          <a:cs typeface="Segoe UI"/>
                        </a:rPr>
                        <a:t>a</a:t>
                      </a:r>
                      <a:r>
                        <a:rPr sz="1312">
                          <a:latin typeface="Segoe UI"/>
                          <a:cs typeface="Segoe UI"/>
                        </a:rPr>
                        <a:t>t</a:t>
                      </a:r>
                      <a:r>
                        <a:rPr sz="1312" spc="-19">
                          <a:latin typeface="Segoe UI"/>
                          <a:cs typeface="Segoe UI"/>
                        </a:rPr>
                        <a:t>s</a:t>
                      </a:r>
                      <a:r>
                        <a:rPr sz="1312">
                          <a:latin typeface="Segoe UI"/>
                          <a:cs typeface="Segoe UI"/>
                        </a:rPr>
                        <a:t>on</a:t>
                      </a:r>
                      <a:r>
                        <a:rPr sz="1312" spc="29">
                          <a:latin typeface="Times New Roman"/>
                          <a:cs typeface="Times New Roman"/>
                        </a:rPr>
                        <a:t> </a:t>
                      </a:r>
                      <a:r>
                        <a:rPr sz="1312">
                          <a:latin typeface="Segoe UI"/>
                          <a:cs typeface="Segoe UI"/>
                        </a:rPr>
                        <a:t>A</a:t>
                      </a:r>
                      <a:r>
                        <a:rPr sz="1312" spc="-15">
                          <a:latin typeface="Segoe UI"/>
                          <a:cs typeface="Segoe UI"/>
                        </a:rPr>
                        <a:t>s</a:t>
                      </a:r>
                      <a:r>
                        <a:rPr sz="1312" spc="-5">
                          <a:latin typeface="Segoe UI"/>
                          <a:cs typeface="Segoe UI"/>
                        </a:rPr>
                        <a:t>sist</a:t>
                      </a:r>
                      <a:r>
                        <a:rPr sz="1312" spc="-10">
                          <a:latin typeface="Segoe UI"/>
                          <a:cs typeface="Segoe UI"/>
                        </a:rPr>
                        <a:t>a</a:t>
                      </a:r>
                      <a:r>
                        <a:rPr sz="1312">
                          <a:latin typeface="Segoe UI"/>
                          <a:cs typeface="Segoe UI"/>
                        </a:rPr>
                        <a:t>nt:</a:t>
                      </a:r>
                      <a:endParaRPr sz="1350">
                        <a:latin typeface="Segoe UI"/>
                        <a:cs typeface="Segoe UI"/>
                      </a:endParaRPr>
                    </a:p>
                  </a:txBody>
                  <a:tcPr marL="0" marR="0" marT="0" marB="0">
                    <a:lnL w="4317">
                      <a:solidFill>
                        <a:srgbClr val="D9D9E3"/>
                      </a:solidFill>
                      <a:prstDash val="solid"/>
                    </a:lnL>
                    <a:lnR w="4317">
                      <a:solidFill>
                        <a:srgbClr val="D9D9E3"/>
                      </a:solidFill>
                      <a:prstDash val="solid"/>
                    </a:lnR>
                  </a:tcPr>
                </a:tc>
                <a:tc hMerge="1">
                  <a:txBody>
                    <a:bodyPr vert="horz" wrap="square"/>
                    <a:lstStyle/>
                    <a:p>
                      <a:endParaRPr/>
                    </a:p>
                  </a:txBody>
                  <a:tcPr marL="0" marR="0" marT="0" marB="0"/>
                </a:tc>
                <a:tc hMerge="1">
                  <a:txBody>
                    <a:bodyPr vert="horz" wrap="square"/>
                    <a:lstStyle/>
                    <a:p>
                      <a:endParaRPr/>
                    </a:p>
                  </a:txBody>
                  <a:tcPr marL="0" marR="0" marT="0" marB="0"/>
                </a:tc>
              </a:tr>
              <a:tr h="281516">
                <a:tc gridSpan="2">
                  <a:txBody>
                    <a:bodyPr vert="horz" wrap="square"/>
                    <a:lstStyle/>
                    <a:p>
                      <a:pPr marL="9260">
                        <a:lnSpc>
                          <a:spcPct val="100000"/>
                        </a:lnSpc>
                      </a:pPr>
                      <a:r>
                        <a:rPr sz="1653" b="1">
                          <a:latin typeface="Segoe UI"/>
                          <a:cs typeface="Segoe UI"/>
                        </a:rPr>
                        <a:t>Intent</a:t>
                      </a:r>
                      <a:r>
                        <a:rPr sz="1653" b="1" spc="34">
                          <a:latin typeface="Times New Roman"/>
                          <a:cs typeface="Times New Roman"/>
                        </a:rPr>
                        <a:t> </a:t>
                      </a:r>
                      <a:r>
                        <a:rPr sz="1653" b="1" spc="-10">
                          <a:latin typeface="Segoe UI"/>
                          <a:cs typeface="Segoe UI"/>
                        </a:rPr>
                        <a:t>R</a:t>
                      </a:r>
                      <a:r>
                        <a:rPr sz="1653" b="1">
                          <a:latin typeface="Segoe UI"/>
                          <a:cs typeface="Segoe UI"/>
                        </a:rPr>
                        <a:t>ecogn</a:t>
                      </a:r>
                      <a:r>
                        <a:rPr sz="1653" b="1" spc="-19">
                          <a:latin typeface="Segoe UI"/>
                          <a:cs typeface="Segoe UI"/>
                        </a:rPr>
                        <a:t>i</a:t>
                      </a:r>
                      <a:r>
                        <a:rPr sz="1653" b="1" spc="-5">
                          <a:latin typeface="Segoe UI"/>
                          <a:cs typeface="Segoe UI"/>
                        </a:rPr>
                        <a:t>t</a:t>
                      </a:r>
                      <a:r>
                        <a:rPr sz="1653" b="1" spc="-10">
                          <a:latin typeface="Segoe UI"/>
                          <a:cs typeface="Segoe UI"/>
                        </a:rPr>
                        <a:t>i</a:t>
                      </a:r>
                      <a:r>
                        <a:rPr sz="1653" b="1" spc="-5">
                          <a:latin typeface="Segoe UI"/>
                          <a:cs typeface="Segoe UI"/>
                        </a:rPr>
                        <a:t>o</a:t>
                      </a:r>
                      <a:r>
                        <a:rPr sz="1653" b="1">
                          <a:latin typeface="Segoe UI"/>
                          <a:cs typeface="Segoe UI"/>
                        </a:rPr>
                        <a:t>n</a:t>
                      </a:r>
                      <a:r>
                        <a:rPr sz="1653" b="1" spc="49">
                          <a:latin typeface="Times New Roman"/>
                          <a:cs typeface="Times New Roman"/>
                        </a:rPr>
                        <a:t> </a:t>
                      </a:r>
                      <a:r>
                        <a:rPr sz="1653" b="1" spc="-5">
                          <a:latin typeface="Segoe UI"/>
                          <a:cs typeface="Segoe UI"/>
                        </a:rPr>
                        <a:t>w</a:t>
                      </a:r>
                      <a:r>
                        <a:rPr sz="1653" b="1" spc="-10">
                          <a:latin typeface="Segoe UI"/>
                          <a:cs typeface="Segoe UI"/>
                        </a:rPr>
                        <a:t>i</a:t>
                      </a:r>
                      <a:r>
                        <a:rPr sz="1653" b="1" spc="-5">
                          <a:latin typeface="Segoe UI"/>
                          <a:cs typeface="Segoe UI"/>
                        </a:rPr>
                        <a:t>t</a:t>
                      </a:r>
                      <a:r>
                        <a:rPr sz="1653" b="1">
                          <a:latin typeface="Segoe UI"/>
                          <a:cs typeface="Segoe UI"/>
                        </a:rPr>
                        <a:t>h</a:t>
                      </a:r>
                      <a:r>
                        <a:rPr sz="1653" b="1" spc="34">
                          <a:latin typeface="Times New Roman"/>
                          <a:cs typeface="Times New Roman"/>
                        </a:rPr>
                        <a:t> </a:t>
                      </a:r>
                      <a:r>
                        <a:rPr sz="1653" b="1">
                          <a:latin typeface="Segoe UI"/>
                          <a:cs typeface="Segoe UI"/>
                        </a:rPr>
                        <a:t>E</a:t>
                      </a:r>
                      <a:r>
                        <a:rPr sz="1653" b="1" spc="-5">
                          <a:latin typeface="Segoe UI"/>
                          <a:cs typeface="Segoe UI"/>
                        </a:rPr>
                        <a:t>x</a:t>
                      </a:r>
                      <a:r>
                        <a:rPr sz="1653" b="1" spc="-10">
                          <a:latin typeface="Segoe UI"/>
                          <a:cs typeface="Segoe UI"/>
                        </a:rPr>
                        <a:t>a</a:t>
                      </a:r>
                      <a:r>
                        <a:rPr sz="1653" b="1">
                          <a:latin typeface="Segoe UI"/>
                          <a:cs typeface="Segoe UI"/>
                        </a:rPr>
                        <a:t>mp</a:t>
                      </a:r>
                      <a:r>
                        <a:rPr sz="1653" b="1" spc="-10">
                          <a:latin typeface="Segoe UI"/>
                          <a:cs typeface="Segoe UI"/>
                        </a:rPr>
                        <a:t>l</a:t>
                      </a:r>
                      <a:r>
                        <a:rPr sz="1653" b="1">
                          <a:latin typeface="Segoe UI"/>
                          <a:cs typeface="Segoe UI"/>
                        </a:rPr>
                        <a:t>e:</a:t>
                      </a:r>
                      <a:endParaRPr sz="1700">
                        <a:latin typeface="Segoe UI"/>
                        <a:cs typeface="Segoe UI"/>
                      </a:endParaRPr>
                    </a:p>
                  </a:txBody>
                  <a:tcPr marL="0" marR="0" marT="0" marB="0">
                    <a:lnL w="25653">
                      <a:solidFill>
                        <a:srgbClr val="D9D9E3"/>
                      </a:solidFill>
                      <a:prstDash val="solid"/>
                    </a:lnL>
                    <a:lnR w="4317">
                      <a:solidFill>
                        <a:srgbClr val="D9D9E3"/>
                      </a:solidFill>
                      <a:prstDash val="solid"/>
                    </a:lnR>
                    <a:lnB w="4317">
                      <a:solidFill>
                        <a:srgbClr val="D9D9E3"/>
                      </a:solidFill>
                      <a:prstDash val="solid"/>
                    </a:lnB>
                  </a:tcPr>
                </a:tc>
                <a:tc hMerge="1">
                  <a:txBody>
                    <a:bodyPr vert="horz" wrap="square"/>
                    <a:lstStyle/>
                    <a:p>
                      <a:endParaRPr/>
                    </a:p>
                  </a:txBody>
                  <a:tcPr marL="0" marR="0" marT="0" marB="0"/>
                </a:tc>
                <a:tc>
                  <a:txBody>
                    <a:bodyPr vert="horz" wrap="square"/>
                    <a:lstStyle/>
                    <a:p>
                      <a:endParaRPr sz="1700">
                        <a:latin typeface="Segoe UI"/>
                        <a:cs typeface="Segoe UI"/>
                      </a:endParaRPr>
                    </a:p>
                  </a:txBody>
                  <a:tcPr marL="0" marR="0" marT="0" marB="0">
                    <a:lnL w="4317">
                      <a:solidFill>
                        <a:srgbClr val="D9D9E3"/>
                      </a:solidFill>
                      <a:prstDash val="solid"/>
                    </a:lnL>
                    <a:lnR w="4317">
                      <a:solidFill>
                        <a:srgbClr val="D9D9E3"/>
                      </a:solidFill>
                      <a:prstDash val="solid"/>
                    </a:lnR>
                  </a:tcPr>
                </a:tc>
              </a:tr>
              <a:tr h="176317">
                <a:tc gridSpan="3">
                  <a:txBody>
                    <a:bodyPr vert="horz" wrap="square"/>
                    <a:lstStyle/>
                    <a:p>
                      <a:endParaRPr sz="1700">
                        <a:latin typeface="Segoe UI"/>
                        <a:cs typeface="Segoe UI"/>
                      </a:endParaRPr>
                    </a:p>
                  </a:txBody>
                  <a:tcPr marL="0" marR="0" marT="0" marB="0">
                    <a:lnL w="4317">
                      <a:solidFill>
                        <a:srgbClr val="D9D9E3"/>
                      </a:solidFill>
                      <a:prstDash val="solid"/>
                    </a:lnL>
                    <a:lnR w="4317">
                      <a:solidFill>
                        <a:srgbClr val="D9D9E3"/>
                      </a:solidFill>
                      <a:prstDash val="solid"/>
                    </a:lnR>
                    <a:lnT w="4317" cap="flat" cmpd="sng" algn="ctr">
                      <a:solidFill>
                        <a:srgbClr val="D9D9E3"/>
                      </a:solidFill>
                      <a:prstDash val="solid"/>
                      <a:round/>
                      <a:headEnd type="none" w="med" len="med"/>
                      <a:tailEnd type="none" w="med" len="med"/>
                    </a:lnT>
                  </a:tcPr>
                </a:tc>
                <a:tc hMerge="1">
                  <a:txBody>
                    <a:bodyPr vert="horz" wrap="square"/>
                    <a:lstStyle/>
                    <a:p>
                      <a:endParaRPr/>
                    </a:p>
                  </a:txBody>
                  <a:tcPr marL="0" marR="0" marT="0" marB="0"/>
                </a:tc>
                <a:tc hMerge="1">
                  <a:txBody>
                    <a:bodyPr vert="horz" wrap="square"/>
                    <a:lstStyle/>
                    <a:p>
                      <a:endParaRPr/>
                    </a:p>
                  </a:txBody>
                  <a:tcPr marL="0" marR="0" marT="0" marB="0"/>
                </a:tc>
              </a:tr>
              <a:tr h="214841">
                <a:tc>
                  <a:txBody>
                    <a:bodyPr vert="horz" wrap="square"/>
                    <a:lstStyle/>
                    <a:p>
                      <a:pPr marL="9260">
                        <a:lnSpc>
                          <a:spcPct val="100000"/>
                        </a:lnSpc>
                      </a:pPr>
                      <a:r>
                        <a:rPr sz="1069" b="1" i="1">
                          <a:latin typeface="Segoe UI"/>
                          <a:cs typeface="Segoe UI"/>
                        </a:rPr>
                        <a:t>Inte</a:t>
                      </a:r>
                      <a:r>
                        <a:rPr sz="1069" b="1" i="1" spc="-10">
                          <a:latin typeface="Segoe UI"/>
                          <a:cs typeface="Segoe UI"/>
                        </a:rPr>
                        <a:t>n</a:t>
                      </a:r>
                      <a:r>
                        <a:rPr sz="1069" b="1" i="1">
                          <a:latin typeface="Segoe UI"/>
                          <a:cs typeface="Segoe UI"/>
                        </a:rPr>
                        <a:t>t:</a:t>
                      </a:r>
                      <a:endParaRPr sz="1100">
                        <a:latin typeface="Segoe UI"/>
                        <a:cs typeface="Segoe UI"/>
                      </a:endParaRPr>
                    </a:p>
                  </a:txBody>
                  <a:tcPr marL="0" marR="0" marT="0" marB="0">
                    <a:lnL w="25653">
                      <a:solidFill>
                        <a:srgbClr val="D9D9E3"/>
                      </a:solidFill>
                      <a:prstDash val="solid"/>
                    </a:lnL>
                    <a:lnR w="4317">
                      <a:solidFill>
                        <a:srgbClr val="D9D9E3"/>
                      </a:solidFill>
                      <a:prstDash val="solid"/>
                    </a:lnR>
                    <a:lnB w="36321">
                      <a:solidFill>
                        <a:srgbClr val="D9D9E3"/>
                      </a:solidFill>
                      <a:prstDash val="solid"/>
                    </a:lnB>
                  </a:tcPr>
                </a:tc>
                <a:tc gridSpan="2">
                  <a:txBody>
                    <a:bodyPr vert="horz" wrap="square"/>
                    <a:lstStyle/>
                    <a:p>
                      <a:pPr marL="36424">
                        <a:lnSpc>
                          <a:spcPct val="100000"/>
                        </a:lnSpc>
                      </a:pPr>
                      <a:r>
                        <a:rPr sz="1069" i="1" spc="-5">
                          <a:latin typeface="Segoe UI"/>
                          <a:cs typeface="Segoe UI"/>
                        </a:rPr>
                        <a:t>O</a:t>
                      </a:r>
                      <a:r>
                        <a:rPr sz="1069" i="1">
                          <a:latin typeface="Segoe UI"/>
                          <a:cs typeface="Segoe UI"/>
                        </a:rPr>
                        <a:t>r</a:t>
                      </a:r>
                      <a:r>
                        <a:rPr sz="1069" i="1" spc="-10">
                          <a:latin typeface="Segoe UI"/>
                          <a:cs typeface="Segoe UI"/>
                        </a:rPr>
                        <a:t>d</a:t>
                      </a:r>
                      <a:r>
                        <a:rPr sz="1069" i="1">
                          <a:latin typeface="Segoe UI"/>
                          <a:cs typeface="Segoe UI"/>
                        </a:rPr>
                        <a:t>er</a:t>
                      </a:r>
                      <a:r>
                        <a:rPr sz="1069" i="1" spc="29">
                          <a:latin typeface="Times New Roman"/>
                          <a:cs typeface="Times New Roman"/>
                        </a:rPr>
                        <a:t> </a:t>
                      </a:r>
                      <a:r>
                        <a:rPr sz="1069" i="1">
                          <a:latin typeface="Segoe UI"/>
                          <a:cs typeface="Segoe UI"/>
                        </a:rPr>
                        <a:t>Fo</a:t>
                      </a:r>
                      <a:r>
                        <a:rPr sz="1069" i="1" spc="-10">
                          <a:latin typeface="Segoe UI"/>
                          <a:cs typeface="Segoe UI"/>
                        </a:rPr>
                        <a:t>o</a:t>
                      </a:r>
                      <a:r>
                        <a:rPr sz="1069" i="1">
                          <a:latin typeface="Segoe UI"/>
                          <a:cs typeface="Segoe UI"/>
                        </a:rPr>
                        <a:t>d</a:t>
                      </a:r>
                      <a:endParaRPr sz="1100">
                        <a:latin typeface="Segoe UI"/>
                        <a:cs typeface="Segoe UI"/>
                      </a:endParaRPr>
                    </a:p>
                  </a:txBody>
                  <a:tcPr marL="0" marR="0" marT="0" marB="0">
                    <a:lnL w="4317">
                      <a:solidFill>
                        <a:srgbClr val="D9D9E3"/>
                      </a:solidFill>
                      <a:prstDash val="solid"/>
                    </a:lnL>
                    <a:lnR w="4317">
                      <a:solidFill>
                        <a:srgbClr val="D9D9E3"/>
                      </a:solidFill>
                      <a:prstDash val="solid"/>
                    </a:lnR>
                    <a:lnB w="4317">
                      <a:solidFill>
                        <a:srgbClr val="D9D9E3"/>
                      </a:solidFill>
                      <a:prstDash val="solid"/>
                    </a:lnB>
                  </a:tcPr>
                </a:tc>
                <a:tc hMerge="1">
                  <a:txBody>
                    <a:bodyPr vert="horz" wrap="square"/>
                    <a:lstStyle/>
                    <a:p>
                      <a:endParaRPr/>
                    </a:p>
                  </a:txBody>
                  <a:tcPr marL="0" marR="0" marT="0" marB="0"/>
                </a:tc>
              </a:tr>
            </a:tbl>
          </a:graphicData>
        </a:graphic>
      </p:graphicFrame>
      <p:graphicFrame>
        <p:nvGraphicFramePr>
          <p:cNvPr id="4" name="object 4"/>
          <p:cNvGraphicFramePr>
            <a:graphicFrameLocks noGrp="1"/>
          </p:cNvGraphicFramePr>
          <p:nvPr/>
        </p:nvGraphicFramePr>
        <p:xfrm>
          <a:off x="584640" y="5400786"/>
          <a:ext cx="6101493" cy="2056551"/>
        </p:xfrm>
        <a:graphic>
          <a:graphicData uri="http://schemas.openxmlformats.org/drawingml/2006/table">
            <a:tbl>
              <a:tblPr firstRow="1" bandRow="1">
                <a:tableStyleId>{2D5ABB26-0587-4C30-8999-92F81FD0307C}</a:tableStyleId>
              </a:tblPr>
              <a:tblGrid>
                <a:gridCol w="304043"/>
                <a:gridCol w="140757"/>
                <a:gridCol w="303682"/>
                <a:gridCol w="140757"/>
                <a:gridCol w="268181"/>
                <a:gridCol w="35559"/>
                <a:gridCol w="80009"/>
                <a:gridCol w="100752"/>
                <a:gridCol w="243363"/>
                <a:gridCol w="445981"/>
                <a:gridCol w="4038409"/>
              </a:tblGrid>
              <a:tr h="226931">
                <a:tc>
                  <a:txBody>
                    <a:bodyPr vert="horz" wrap="square"/>
                    <a:lstStyle/>
                    <a:p>
                      <a:pPr marL="77788">
                        <a:lnSpc>
                          <a:spcPct val="100000"/>
                        </a:lnSpc>
                      </a:pPr>
                      <a:r>
                        <a:rPr sz="972">
                          <a:latin typeface="Symbol"/>
                          <a:cs typeface="Symbol"/>
                        </a:rPr>
                        <a:t></a:t>
                      </a:r>
                      <a:endParaRPr sz="1000">
                        <a:latin typeface="Symbol"/>
                        <a:cs typeface="Symbol"/>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tcPr>
                </a:tc>
                <a:tc gridSpan="4">
                  <a:txBody>
                    <a:bodyPr vert="horz" wrap="square"/>
                    <a:lstStyle/>
                    <a:p>
                      <a:pPr>
                        <a:lnSpc>
                          <a:spcPct val="100000"/>
                        </a:lnSpc>
                      </a:pPr>
                      <a:r>
                        <a:rPr sz="1312" b="1" spc="-5">
                          <a:latin typeface="Segoe UI"/>
                          <a:cs typeface="Segoe UI"/>
                        </a:rPr>
                        <a:t>E</a:t>
                      </a:r>
                      <a:r>
                        <a:rPr sz="1312" b="1" spc="-10">
                          <a:latin typeface="Segoe UI"/>
                          <a:cs typeface="Segoe UI"/>
                        </a:rPr>
                        <a:t>x</a:t>
                      </a:r>
                      <a:r>
                        <a:rPr sz="1312" b="1" spc="-5">
                          <a:latin typeface="Segoe UI"/>
                          <a:cs typeface="Segoe UI"/>
                        </a:rPr>
                        <a:t>ampl</a:t>
                      </a:r>
                      <a:r>
                        <a:rPr sz="1312" b="1">
                          <a:latin typeface="Segoe UI"/>
                          <a:cs typeface="Segoe UI"/>
                        </a:rPr>
                        <a:t>e</a:t>
                      </a:r>
                      <a:r>
                        <a:rPr sz="1312" b="1" spc="29">
                          <a:latin typeface="Times New Roman"/>
                          <a:cs typeface="Times New Roman"/>
                        </a:rPr>
                        <a:t> </a:t>
                      </a:r>
                      <a:r>
                        <a:rPr sz="1312" b="1" spc="-15">
                          <a:latin typeface="Segoe UI"/>
                          <a:cs typeface="Segoe UI"/>
                        </a:rPr>
                        <a:t>1:</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5841">
                      <a:solidFill>
                        <a:srgbClr val="D9D9E3"/>
                      </a:solidFill>
                      <a:prstDash val="solid"/>
                    </a:lnT>
                    <a:lnB w="4317">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gridSpan="6">
                  <a:txBody>
                    <a:bodyPr vert="horz" wrap="square"/>
                    <a:lstStyle/>
                    <a:p>
                      <a:endParaRPr sz="1350">
                        <a:latin typeface="Segoe UI"/>
                        <a:cs typeface="Segoe UI"/>
                      </a:endParaRPr>
                    </a:p>
                  </a:txBody>
                  <a:tcPr marL="0" marR="0" marT="0" marB="0">
                    <a:lnL w="4317">
                      <a:solidFill>
                        <a:srgbClr val="D9D9E3"/>
                      </a:solidFill>
                      <a:prstDash val="solid"/>
                    </a:lnL>
                    <a:lnR w="4317">
                      <a:solidFill>
                        <a:srgbClr val="D9D9E3"/>
                      </a:solidFill>
                      <a:prstDash val="solid"/>
                    </a:lnR>
                    <a:lnT w="4317">
                      <a:solidFill>
                        <a:srgbClr val="D9D9E3"/>
                      </a:solidFill>
                      <a:prstDash val="solid"/>
                    </a:lnT>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r>
              <a:tr h="228176">
                <a:tc gridSpan="11">
                  <a:txBody>
                    <a:bodyPr vert="horz" wrap="square"/>
                    <a:lstStyle/>
                    <a:p>
                      <a:pPr marL="77788">
                        <a:lnSpc>
                          <a:spcPct val="100000"/>
                        </a:lnSpc>
                      </a:pPr>
                      <a:r>
                        <a:rPr sz="972">
                          <a:latin typeface="Symbol"/>
                          <a:cs typeface="Symbol"/>
                        </a:rPr>
                        <a:t></a:t>
                      </a:r>
                      <a:endParaRPr sz="1000">
                        <a:latin typeface="Symbol"/>
                        <a:cs typeface="Symbol"/>
                      </a:endParaRPr>
                    </a:p>
                  </a:txBody>
                  <a:tcPr marL="0" marR="0" marT="0" marB="0">
                    <a:lnL w="4317">
                      <a:solidFill>
                        <a:srgbClr val="D9D9E3"/>
                      </a:solidFill>
                      <a:prstDash val="solid"/>
                    </a:lnL>
                    <a:lnR w="4317">
                      <a:solidFill>
                        <a:srgbClr val="D9D9E3"/>
                      </a:solidFill>
                      <a:prstDash val="solid"/>
                    </a:lnR>
                    <a:lnB w="7365">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r>
              <a:tr h="230398">
                <a:tc rowSpan="3" gridSpan="2">
                  <a:txBody>
                    <a:bodyPr vert="horz" wrap="square"/>
                    <a:lstStyle/>
                    <a:p>
                      <a:endParaRPr sz="1000">
                        <a:latin typeface="Symbol"/>
                        <a:cs typeface="Symbol"/>
                      </a:endParaRPr>
                    </a:p>
                  </a:txBody>
                  <a:tcPr marL="0" marR="0" marT="0" marB="0">
                    <a:lnR w="4317">
                      <a:solidFill>
                        <a:srgbClr val="D9D9E3"/>
                      </a:solidFill>
                      <a:prstDash val="solid"/>
                    </a:lnR>
                    <a:lnT w="7365">
                      <a:solidFill>
                        <a:srgbClr val="D9D9E3"/>
                      </a:solidFill>
                      <a:prstDash val="solid"/>
                    </a:lnT>
                  </a:tcPr>
                </a:tc>
                <a:tc rowSpan="3" hMerge="1">
                  <a:txBody>
                    <a:bodyPr vert="horz" wrap="square"/>
                    <a:lstStyle/>
                    <a:p>
                      <a:endParaRPr/>
                    </a:p>
                  </a:txBody>
                  <a:tcPr marL="0" marR="0" marT="0" marB="0"/>
                </a:tc>
                <a:tc rowSpan="3">
                  <a:txBody>
                    <a:bodyPr vert="horz" wrap="square"/>
                    <a:lstStyle/>
                    <a:p>
                      <a:pPr marL="77788">
                        <a:lnSpc>
                          <a:spcPct val="100000"/>
                        </a:lnSpc>
                      </a:pPr>
                      <a:r>
                        <a:rPr sz="972">
                          <a:latin typeface="Symbol"/>
                          <a:cs typeface="Symbol"/>
                        </a:rPr>
                        <a:t></a:t>
                      </a:r>
                      <a:endParaRPr sz="1000">
                        <a:latin typeface="Symbol"/>
                        <a:cs typeface="Symbol"/>
                      </a:endParaRPr>
                    </a:p>
                    <a:p>
                      <a:pPr marL="77788">
                        <a:lnSpc>
                          <a:spcPct val="100000"/>
                        </a:lnSpc>
                        <a:spcBef>
                          <a:spcPts val="627"/>
                        </a:spcBef>
                      </a:pPr>
                      <a:r>
                        <a:rPr sz="972">
                          <a:latin typeface="Symbol"/>
                          <a:cs typeface="Symbol"/>
                        </a:rPr>
                        <a:t></a:t>
                      </a:r>
                      <a:endParaRPr sz="1000">
                        <a:latin typeface="Symbol"/>
                        <a:cs typeface="Symbol"/>
                      </a:endParaRPr>
                    </a:p>
                    <a:p>
                      <a:pPr marL="77788">
                        <a:lnSpc>
                          <a:spcPct val="100000"/>
                        </a:lnSpc>
                        <a:spcBef>
                          <a:spcPts val="627"/>
                        </a:spcBef>
                      </a:pPr>
                      <a:r>
                        <a:rPr sz="972">
                          <a:latin typeface="Symbol"/>
                          <a:cs typeface="Symbol"/>
                        </a:rPr>
                        <a:t></a:t>
                      </a:r>
                      <a:endParaRPr sz="1000">
                        <a:latin typeface="Symbol"/>
                        <a:cs typeface="Symbol"/>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tcPr>
                </a:tc>
                <a:tc gridSpan="6">
                  <a:txBody>
                    <a:bodyPr vert="horz" wrap="square"/>
                    <a:lstStyle/>
                    <a:p>
                      <a:pPr>
                        <a:lnSpc>
                          <a:spcPct val="100000"/>
                        </a:lnSpc>
                      </a:pPr>
                      <a:r>
                        <a:rPr sz="1312" b="1" spc="-5">
                          <a:latin typeface="Segoe UI"/>
                          <a:cs typeface="Segoe UI"/>
                        </a:rPr>
                        <a:t>U</a:t>
                      </a:r>
                      <a:r>
                        <a:rPr sz="1312" b="1" spc="5">
                          <a:latin typeface="Segoe UI"/>
                          <a:cs typeface="Segoe UI"/>
                        </a:rPr>
                        <a:t>s</a:t>
                      </a:r>
                      <a:r>
                        <a:rPr sz="1312" b="1" spc="-15">
                          <a:latin typeface="Segoe UI"/>
                          <a:cs typeface="Segoe UI"/>
                        </a:rPr>
                        <a:t>e</a:t>
                      </a:r>
                      <a:r>
                        <a:rPr sz="1312" b="1">
                          <a:latin typeface="Segoe UI"/>
                          <a:cs typeface="Segoe UI"/>
                        </a:rPr>
                        <a:t>r</a:t>
                      </a:r>
                      <a:r>
                        <a:rPr sz="1312" b="1" spc="34">
                          <a:latin typeface="Times New Roman"/>
                          <a:cs typeface="Times New Roman"/>
                        </a:rPr>
                        <a:t> </a:t>
                      </a:r>
                      <a:r>
                        <a:rPr sz="1312" b="1">
                          <a:latin typeface="Segoe UI"/>
                          <a:cs typeface="Segoe UI"/>
                        </a:rPr>
                        <a:t>Inp</a:t>
                      </a:r>
                      <a:r>
                        <a:rPr sz="1312" b="1" spc="-10">
                          <a:latin typeface="Segoe UI"/>
                          <a:cs typeface="Segoe UI"/>
                        </a:rPr>
                        <a:t>u</a:t>
                      </a:r>
                      <a:r>
                        <a:rPr sz="1312" b="1" spc="-15">
                          <a:latin typeface="Segoe UI"/>
                          <a:cs typeface="Segoe UI"/>
                        </a:rPr>
                        <a:t>t</a:t>
                      </a:r>
                      <a:r>
                        <a:rPr sz="1312" b="1">
                          <a:latin typeface="Segoe UI"/>
                          <a:cs typeface="Segoe UI"/>
                        </a:rPr>
                        <a:t>:</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8889">
                      <a:solidFill>
                        <a:srgbClr val="D9D9E3"/>
                      </a:solidFill>
                      <a:prstDash val="solid"/>
                    </a:lnT>
                    <a:lnB w="8889">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gridSpan="2">
                  <a:txBody>
                    <a:bodyPr vert="horz" wrap="square"/>
                    <a:lstStyle/>
                    <a:p>
                      <a:pPr marL="45067">
                        <a:lnSpc>
                          <a:spcPct val="100000"/>
                        </a:lnSpc>
                      </a:pPr>
                      <a:r>
                        <a:rPr sz="1312" spc="-5">
                          <a:latin typeface="Segoe UI"/>
                          <a:cs typeface="Segoe UI"/>
                        </a:rPr>
                        <a:t>"</a:t>
                      </a:r>
                      <a:r>
                        <a:rPr sz="1312">
                          <a:latin typeface="Segoe UI"/>
                          <a:cs typeface="Segoe UI"/>
                        </a:rPr>
                        <a:t>I</a:t>
                      </a:r>
                      <a:r>
                        <a:rPr sz="1312" spc="15">
                          <a:latin typeface="Times New Roman"/>
                          <a:cs typeface="Times New Roman"/>
                        </a:rPr>
                        <a:t> </a:t>
                      </a:r>
                      <a:r>
                        <a:rPr sz="1312">
                          <a:latin typeface="Segoe UI"/>
                          <a:cs typeface="Segoe UI"/>
                        </a:rPr>
                        <a:t>want</a:t>
                      </a:r>
                      <a:r>
                        <a:rPr sz="1312" spc="15">
                          <a:latin typeface="Times New Roman"/>
                          <a:cs typeface="Times New Roman"/>
                        </a:rPr>
                        <a:t> </a:t>
                      </a:r>
                      <a:r>
                        <a:rPr sz="1312">
                          <a:latin typeface="Segoe UI"/>
                          <a:cs typeface="Segoe UI"/>
                        </a:rPr>
                        <a:t>to</a:t>
                      </a:r>
                      <a:r>
                        <a:rPr sz="1312" spc="24">
                          <a:latin typeface="Times New Roman"/>
                          <a:cs typeface="Times New Roman"/>
                        </a:rPr>
                        <a:t> </a:t>
                      </a:r>
                      <a:r>
                        <a:rPr sz="1312">
                          <a:latin typeface="Segoe UI"/>
                          <a:cs typeface="Segoe UI"/>
                        </a:rPr>
                        <a:t>o</a:t>
                      </a:r>
                      <a:r>
                        <a:rPr sz="1312" spc="-5">
                          <a:latin typeface="Segoe UI"/>
                          <a:cs typeface="Segoe UI"/>
                        </a:rPr>
                        <a:t>r</a:t>
                      </a:r>
                      <a:r>
                        <a:rPr sz="1312">
                          <a:latin typeface="Segoe UI"/>
                          <a:cs typeface="Segoe UI"/>
                        </a:rPr>
                        <a:t>der</a:t>
                      </a:r>
                      <a:r>
                        <a:rPr sz="1312" spc="24">
                          <a:latin typeface="Times New Roman"/>
                          <a:cs typeface="Times New Roman"/>
                        </a:rPr>
                        <a:t> </a:t>
                      </a:r>
                      <a:r>
                        <a:rPr sz="1312">
                          <a:latin typeface="Segoe UI"/>
                          <a:cs typeface="Segoe UI"/>
                        </a:rPr>
                        <a:t>a</a:t>
                      </a:r>
                      <a:r>
                        <a:rPr sz="1312" spc="24">
                          <a:latin typeface="Times New Roman"/>
                          <a:cs typeface="Times New Roman"/>
                        </a:rPr>
                        <a:t> </a:t>
                      </a:r>
                      <a:r>
                        <a:rPr sz="1312" spc="-10">
                          <a:latin typeface="Segoe UI"/>
                          <a:cs typeface="Segoe UI"/>
                        </a:rPr>
                        <a:t>p</a:t>
                      </a:r>
                      <a:r>
                        <a:rPr sz="1312" spc="-5">
                          <a:latin typeface="Segoe UI"/>
                          <a:cs typeface="Segoe UI"/>
                        </a:rPr>
                        <a:t>izz</a:t>
                      </a:r>
                      <a:r>
                        <a:rPr sz="1312" spc="-10">
                          <a:latin typeface="Segoe UI"/>
                          <a:cs typeface="Segoe UI"/>
                        </a:rPr>
                        <a:t>a.</a:t>
                      </a:r>
                      <a:r>
                        <a:rPr sz="1312">
                          <a:latin typeface="Segoe UI"/>
                          <a:cs typeface="Segoe UI"/>
                        </a:rPr>
                        <a:t>"</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tcPr>
                </a:tc>
                <a:tc hMerge="1">
                  <a:txBody>
                    <a:bodyPr vert="horz" wrap="square"/>
                    <a:lstStyle/>
                    <a:p>
                      <a:endParaRPr/>
                    </a:p>
                  </a:txBody>
                  <a:tcPr marL="0" marR="0" marT="0" marB="0"/>
                </a:tc>
              </a:tr>
              <a:tr h="228176">
                <a:tc gridSpan="2" vMerge="1">
                  <a:txBody>
                    <a:bodyPr vert="horz" wrap="square"/>
                    <a:lstStyle/>
                    <a:p>
                      <a:endParaRPr/>
                    </a:p>
                  </a:txBody>
                  <a:tcPr marL="0" marR="0" marT="0" marB="0">
                    <a:lnR w="4317">
                      <a:solidFill>
                        <a:srgbClr val="D9D9E3"/>
                      </a:solidFill>
                      <a:prstDash val="solid"/>
                    </a:lnR>
                    <a:lnT w="7365">
                      <a:solidFill>
                        <a:srgbClr val="D9D9E3"/>
                      </a:solidFill>
                      <a:prstDash val="solid"/>
                    </a:lnT>
                  </a:tcPr>
                </a:tc>
                <a:tc hMerge="1" vMerge="1">
                  <a:txBody>
                    <a:bodyPr vert="horz" wrap="square"/>
                    <a:lstStyle/>
                    <a:p>
                      <a:endParaRPr/>
                    </a:p>
                  </a:txBody>
                  <a:tcPr marL="0" marR="0" marT="0" marB="0"/>
                </a:tc>
                <a:tc vMerge="1">
                  <a:txBody>
                    <a:bodyPr vert="horz" wrap="square"/>
                    <a:lstStyle/>
                    <a:p>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tcPr>
                </a:tc>
                <a:tc gridSpan="4">
                  <a:txBody>
                    <a:bodyPr vert="horz" wrap="square"/>
                    <a:lstStyle/>
                    <a:p>
                      <a:pPr>
                        <a:lnSpc>
                          <a:spcPct val="100000"/>
                        </a:lnSpc>
                      </a:pPr>
                      <a:r>
                        <a:rPr sz="1312" b="1">
                          <a:latin typeface="Segoe UI"/>
                          <a:cs typeface="Segoe UI"/>
                        </a:rPr>
                        <a:t>Inte</a:t>
                      </a:r>
                      <a:r>
                        <a:rPr sz="1312" b="1" spc="-10">
                          <a:latin typeface="Segoe UI"/>
                          <a:cs typeface="Segoe UI"/>
                        </a:rPr>
                        <a:t>n</a:t>
                      </a:r>
                      <a:r>
                        <a:rPr sz="1312" b="1" spc="-5">
                          <a:latin typeface="Segoe UI"/>
                          <a:cs typeface="Segoe UI"/>
                        </a:rPr>
                        <a:t>t:</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8889">
                      <a:solidFill>
                        <a:srgbClr val="D9D9E3"/>
                      </a:solidFill>
                      <a:prstDash val="solid"/>
                    </a:lnT>
                    <a:lnB w="8889">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gridSpan="4">
                  <a:txBody>
                    <a:bodyPr vert="horz" wrap="square"/>
                    <a:lstStyle/>
                    <a:p>
                      <a:pPr marL="43833">
                        <a:lnSpc>
                          <a:spcPct val="100000"/>
                        </a:lnSpc>
                      </a:pPr>
                      <a:r>
                        <a:rPr sz="1312">
                          <a:latin typeface="Segoe UI"/>
                          <a:cs typeface="Segoe UI"/>
                        </a:rPr>
                        <a:t>O</a:t>
                      </a:r>
                      <a:r>
                        <a:rPr sz="1312" spc="-10">
                          <a:latin typeface="Segoe UI"/>
                          <a:cs typeface="Segoe UI"/>
                        </a:rPr>
                        <a:t>r</a:t>
                      </a:r>
                      <a:r>
                        <a:rPr sz="1312">
                          <a:latin typeface="Segoe UI"/>
                          <a:cs typeface="Segoe UI"/>
                        </a:rPr>
                        <a:t>der</a:t>
                      </a:r>
                      <a:r>
                        <a:rPr sz="1312" spc="15">
                          <a:latin typeface="Times New Roman"/>
                          <a:cs typeface="Times New Roman"/>
                        </a:rPr>
                        <a:t> </a:t>
                      </a:r>
                      <a:r>
                        <a:rPr sz="1312" spc="-5">
                          <a:latin typeface="Segoe UI"/>
                          <a:cs typeface="Segoe UI"/>
                        </a:rPr>
                        <a:t>Fo</a:t>
                      </a:r>
                      <a:r>
                        <a:rPr sz="1312" spc="-10">
                          <a:latin typeface="Segoe UI"/>
                          <a:cs typeface="Segoe UI"/>
                        </a:rPr>
                        <a:t>o</a:t>
                      </a:r>
                      <a:r>
                        <a:rPr sz="1312">
                          <a:latin typeface="Segoe UI"/>
                          <a:cs typeface="Segoe UI"/>
                        </a:rPr>
                        <a:t>d</a:t>
                      </a:r>
                      <a:endParaRPr sz="1350">
                        <a:latin typeface="Segoe UI"/>
                        <a:cs typeface="Segoe UI"/>
                      </a:endParaRPr>
                    </a:p>
                  </a:txBody>
                  <a:tcPr marL="0" marR="0" marT="0" marB="0">
                    <a:lnL w="4317">
                      <a:solidFill>
                        <a:srgbClr val="D9D9E3"/>
                      </a:solidFill>
                      <a:prstDash val="solid"/>
                    </a:lnL>
                    <a:lnR w="4317">
                      <a:solidFill>
                        <a:srgbClr val="D9D9E3"/>
                      </a:solidFill>
                      <a:prstDash val="solid"/>
                    </a:lnR>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r>
              <a:tr h="231880">
                <a:tc gridSpan="2" vMerge="1">
                  <a:txBody>
                    <a:bodyPr vert="horz" wrap="square"/>
                    <a:lstStyle/>
                    <a:p>
                      <a:endParaRPr/>
                    </a:p>
                  </a:txBody>
                  <a:tcPr marL="0" marR="0" marT="0" marB="0">
                    <a:lnR w="4317">
                      <a:solidFill>
                        <a:srgbClr val="D9D9E3"/>
                      </a:solidFill>
                      <a:prstDash val="solid"/>
                    </a:lnR>
                    <a:lnT w="7365">
                      <a:solidFill>
                        <a:srgbClr val="D9D9E3"/>
                      </a:solidFill>
                      <a:prstDash val="solid"/>
                    </a:lnT>
                  </a:tcPr>
                </a:tc>
                <a:tc hMerge="1" vMerge="1">
                  <a:txBody>
                    <a:bodyPr vert="horz" wrap="square"/>
                    <a:lstStyle/>
                    <a:p>
                      <a:endParaRPr/>
                    </a:p>
                  </a:txBody>
                  <a:tcPr marL="0" marR="0" marT="0" marB="0"/>
                </a:tc>
                <a:tc vMerge="1">
                  <a:txBody>
                    <a:bodyPr vert="horz" wrap="square"/>
                    <a:lstStyle/>
                    <a:p>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7365">
                      <a:solidFill>
                        <a:srgbClr val="D9D9E3"/>
                      </a:solidFill>
                      <a:prstDash val="solid"/>
                    </a:lnB>
                  </a:tcPr>
                </a:tc>
                <a:tc gridSpan="5">
                  <a:txBody>
                    <a:bodyPr vert="horz" wrap="square"/>
                    <a:lstStyle/>
                    <a:p>
                      <a:pPr>
                        <a:lnSpc>
                          <a:spcPct val="100000"/>
                        </a:lnSpc>
                      </a:pPr>
                      <a:r>
                        <a:rPr sz="1312" b="1" spc="-5">
                          <a:latin typeface="Segoe UI"/>
                          <a:cs typeface="Segoe UI"/>
                        </a:rPr>
                        <a:t>E</a:t>
                      </a:r>
                      <a:r>
                        <a:rPr sz="1312" b="1" spc="-10">
                          <a:latin typeface="Segoe UI"/>
                          <a:cs typeface="Segoe UI"/>
                        </a:rPr>
                        <a:t>n</a:t>
                      </a:r>
                      <a:r>
                        <a:rPr sz="1312" b="1" spc="-5">
                          <a:latin typeface="Segoe UI"/>
                          <a:cs typeface="Segoe UI"/>
                        </a:rPr>
                        <a:t>titie</a:t>
                      </a:r>
                      <a:r>
                        <a:rPr sz="1312" b="1" spc="-15">
                          <a:latin typeface="Segoe UI"/>
                          <a:cs typeface="Segoe UI"/>
                        </a:rPr>
                        <a:t>s</a:t>
                      </a:r>
                      <a:r>
                        <a:rPr sz="1312" b="1">
                          <a:latin typeface="Segoe UI"/>
                          <a:cs typeface="Segoe UI"/>
                        </a:rPr>
                        <a:t>:</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8889">
                      <a:solidFill>
                        <a:srgbClr val="D9D9E3"/>
                      </a:solidFill>
                      <a:prstDash val="solid"/>
                    </a:lnT>
                    <a:lnB w="11937">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gridSpan="3">
                  <a:txBody>
                    <a:bodyPr vert="horz" wrap="square"/>
                    <a:lstStyle/>
                    <a:p>
                      <a:endParaRPr sz="1350">
                        <a:latin typeface="Segoe UI"/>
                        <a:cs typeface="Segoe UI"/>
                      </a:endParaRPr>
                    </a:p>
                  </a:txBody>
                  <a:tcPr marL="0" marR="0" marT="0" marB="0">
                    <a:lnL w="4317">
                      <a:solidFill>
                        <a:srgbClr val="D9D9E3"/>
                      </a:solidFill>
                      <a:prstDash val="solid"/>
                    </a:lnL>
                    <a:lnR w="4317">
                      <a:solidFill>
                        <a:srgbClr val="D9D9E3"/>
                      </a:solidFill>
                      <a:prstDash val="solid"/>
                    </a:lnR>
                    <a:lnB w="7365">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r>
              <a:tr h="232621">
                <a:tc gridSpan="4">
                  <a:txBody>
                    <a:bodyPr vert="horz" wrap="square"/>
                    <a:lstStyle/>
                    <a:p>
                      <a:endParaRPr sz="1350">
                        <a:latin typeface="Segoe UI"/>
                        <a:cs typeface="Segoe UI"/>
                      </a:endParaRPr>
                    </a:p>
                  </a:txBody>
                  <a:tcPr marL="0" marR="0" marT="0" marB="0">
                    <a:lnR w="4317">
                      <a:solidFill>
                        <a:srgbClr val="D9D9E3"/>
                      </a:solidFill>
                      <a:prstDash val="solid"/>
                    </a:lnR>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gridSpan="2">
                  <a:txBody>
                    <a:bodyPr vert="horz" wrap="square"/>
                    <a:lstStyle/>
                    <a:p>
                      <a:pPr marL="77788">
                        <a:lnSpc>
                          <a:spcPct val="100000"/>
                        </a:lnSpc>
                      </a:pPr>
                      <a:r>
                        <a:rPr sz="972">
                          <a:latin typeface="Symbol"/>
                          <a:cs typeface="Symbol"/>
                        </a:rPr>
                        <a:t></a:t>
                      </a:r>
                      <a:endParaRPr sz="1000">
                        <a:latin typeface="Symbol"/>
                        <a:cs typeface="Symbol"/>
                      </a:endParaRPr>
                    </a:p>
                  </a:txBody>
                  <a:tcPr marL="0" marR="0" marT="0" marB="0">
                    <a:lnL w="4317">
                      <a:solidFill>
                        <a:srgbClr val="D9D9E3"/>
                      </a:solidFill>
                      <a:prstDash val="solid"/>
                    </a:lnL>
                    <a:lnR w="4317">
                      <a:solidFill>
                        <a:srgbClr val="D9D9E3"/>
                      </a:solidFill>
                      <a:prstDash val="solid"/>
                    </a:lnR>
                    <a:lnT w="11937">
                      <a:solidFill>
                        <a:srgbClr val="D9D9E3"/>
                      </a:solidFill>
                      <a:prstDash val="solid"/>
                    </a:lnT>
                    <a:lnB w="4317">
                      <a:solidFill>
                        <a:srgbClr val="D9D9E3"/>
                      </a:solidFill>
                      <a:prstDash val="solid"/>
                    </a:lnB>
                  </a:tcPr>
                </a:tc>
                <a:tc hMerge="1">
                  <a:txBody>
                    <a:bodyPr vert="horz" wrap="square"/>
                    <a:lstStyle/>
                    <a:p>
                      <a:endParaRPr/>
                    </a:p>
                  </a:txBody>
                  <a:tcPr marL="0" marR="0" marT="0" marB="0"/>
                </a:tc>
                <a:tc gridSpan="4">
                  <a:txBody>
                    <a:bodyPr vert="horz" wrap="square"/>
                    <a:lstStyle/>
                    <a:p>
                      <a:pPr>
                        <a:lnSpc>
                          <a:spcPct val="100000"/>
                        </a:lnSpc>
                      </a:pPr>
                      <a:r>
                        <a:rPr sz="1312" b="1">
                          <a:latin typeface="Segoe UI"/>
                          <a:cs typeface="Segoe UI"/>
                        </a:rPr>
                        <a:t>Food</a:t>
                      </a:r>
                      <a:r>
                        <a:rPr sz="1312" b="1" spc="34">
                          <a:latin typeface="Times New Roman"/>
                          <a:cs typeface="Times New Roman"/>
                        </a:rPr>
                        <a:t> </a:t>
                      </a:r>
                      <a:r>
                        <a:rPr sz="1312" b="1" spc="-15">
                          <a:latin typeface="Segoe UI"/>
                          <a:cs typeface="Segoe UI"/>
                        </a:rPr>
                        <a:t>T</a:t>
                      </a:r>
                      <a:r>
                        <a:rPr sz="1312" b="1" spc="-5">
                          <a:latin typeface="Segoe UI"/>
                          <a:cs typeface="Segoe UI"/>
                        </a:rPr>
                        <a:t>yp</a:t>
                      </a:r>
                      <a:r>
                        <a:rPr sz="1312" b="1" spc="-15">
                          <a:latin typeface="Segoe UI"/>
                          <a:cs typeface="Segoe UI"/>
                        </a:rPr>
                        <a:t>e</a:t>
                      </a:r>
                      <a:r>
                        <a:rPr sz="1312" b="1">
                          <a:latin typeface="Segoe UI"/>
                          <a:cs typeface="Segoe UI"/>
                        </a:rPr>
                        <a:t>:</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8889">
                      <a:solidFill>
                        <a:srgbClr val="D9D9E3"/>
                      </a:solidFill>
                      <a:prstDash val="solid"/>
                    </a:lnT>
                    <a:lnB w="8889">
                      <a:solidFill>
                        <a:srgbClr val="D9D9E3"/>
                      </a:solidFill>
                      <a:prstDash val="solid"/>
                    </a:lnB>
                  </a:tcPr>
                </a:tc>
                <a:tc hMerge="1">
                  <a:txBody>
                    <a:bodyPr vert="horz" wrap="square"/>
                    <a:lstStyle/>
                    <a:p>
                      <a:endParaRPr/>
                    </a:p>
                  </a:txBody>
                  <a:tcPr marL="0" marR="0" marT="0" marB="0"/>
                </a:tc>
                <a:tc hMerge="1">
                  <a:txBody>
                    <a:bodyPr vert="horz" wrap="square"/>
                    <a:lstStyle/>
                    <a:p>
                      <a:endParaRPr/>
                    </a:p>
                  </a:txBody>
                  <a:tcPr marL="0" marR="0" marT="0" marB="0"/>
                </a:tc>
                <a:tc hMerge="1">
                  <a:txBody>
                    <a:bodyPr vert="horz" wrap="square"/>
                    <a:lstStyle/>
                    <a:p>
                      <a:endParaRPr/>
                    </a:p>
                  </a:txBody>
                  <a:tcPr marL="0" marR="0" marT="0" marB="0"/>
                </a:tc>
                <a:tc>
                  <a:txBody>
                    <a:bodyPr vert="horz" wrap="square"/>
                    <a:lstStyle/>
                    <a:p>
                      <a:pPr marL="45067">
                        <a:lnSpc>
                          <a:spcPct val="100000"/>
                        </a:lnSpc>
                      </a:pPr>
                      <a:r>
                        <a:rPr sz="1312">
                          <a:latin typeface="Segoe UI"/>
                          <a:cs typeface="Segoe UI"/>
                        </a:rPr>
                        <a:t>P</a:t>
                      </a:r>
                      <a:r>
                        <a:rPr sz="1312" spc="-10">
                          <a:latin typeface="Segoe UI"/>
                          <a:cs typeface="Segoe UI"/>
                        </a:rPr>
                        <a:t>i</a:t>
                      </a:r>
                      <a:r>
                        <a:rPr sz="1312" spc="-5">
                          <a:latin typeface="Segoe UI"/>
                          <a:cs typeface="Segoe UI"/>
                        </a:rPr>
                        <a:t>zza</a:t>
                      </a:r>
                      <a:endParaRPr sz="1350">
                        <a:latin typeface="Segoe UI"/>
                        <a:cs typeface="Segoe UI"/>
                      </a:endParaRPr>
                    </a:p>
                  </a:txBody>
                  <a:tcPr marL="0" marR="0" marT="0" marB="0">
                    <a:lnL w="4317">
                      <a:solidFill>
                        <a:srgbClr val="D9D9E3"/>
                      </a:solidFill>
                      <a:prstDash val="solid"/>
                    </a:lnL>
                    <a:lnR w="4317">
                      <a:solidFill>
                        <a:srgbClr val="D9D9E3"/>
                      </a:solidFill>
                      <a:prstDash val="solid"/>
                    </a:lnR>
                    <a:lnT w="7365">
                      <a:solidFill>
                        <a:srgbClr val="D9D9E3"/>
                      </a:solidFill>
                      <a:prstDash val="solid"/>
                    </a:lnT>
                    <a:lnB w="4317">
                      <a:solidFill>
                        <a:srgbClr val="D9D9E3"/>
                      </a:solidFill>
                      <a:prstDash val="solid"/>
                    </a:lnB>
                  </a:tcPr>
                </a:tc>
              </a:tr>
            </a:tbl>
          </a:graphicData>
        </a:graphic>
      </p:graphicFrame>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txBox="1"/>
          <p:nvPr/>
        </p:nvSpPr>
        <p:spPr>
          <a:xfrm>
            <a:off x="3231629" y="3558067"/>
            <a:ext cx="1182247" cy="148167"/>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a:lnSpc>
                <a:spcPct val="100000"/>
              </a:lnSpc>
            </a:pPr>
            <a:r>
              <a:rPr sz="972" b="1" spc="-5">
                <a:latin typeface="Arial"/>
                <a:cs typeface="Arial"/>
              </a:rPr>
              <a:t>diagr</a:t>
            </a:r>
            <a:r>
              <a:rPr sz="972" b="1" spc="-15">
                <a:latin typeface="Arial"/>
                <a:cs typeface="Arial"/>
              </a:rPr>
              <a:t>a</a:t>
            </a:r>
            <a:r>
              <a:rPr sz="972" b="1" spc="-10">
                <a:latin typeface="Arial"/>
                <a:cs typeface="Arial"/>
              </a:rPr>
              <a:t>m</a:t>
            </a:r>
            <a:r>
              <a:rPr sz="972" b="1" spc="24">
                <a:latin typeface="Times New Roman"/>
                <a:cs typeface="Times New Roman"/>
              </a:rPr>
              <a:t> </a:t>
            </a:r>
            <a:r>
              <a:rPr sz="972" b="1">
                <a:latin typeface="Arial"/>
                <a:cs typeface="Arial"/>
              </a:rPr>
              <a:t>f</a:t>
            </a:r>
            <a:r>
              <a:rPr sz="972" b="1" spc="0">
                <a:latin typeface="Arial"/>
                <a:cs typeface="Arial"/>
              </a:rPr>
              <a:t>o</a:t>
            </a:r>
            <a:r>
              <a:rPr sz="972" b="1" spc="-5">
                <a:latin typeface="Arial"/>
                <a:cs typeface="Arial"/>
              </a:rPr>
              <a:t>r</a:t>
            </a:r>
            <a:r>
              <a:rPr sz="972" b="1" spc="19">
                <a:latin typeface="Times New Roman"/>
                <a:cs typeface="Times New Roman"/>
              </a:rPr>
              <a:t> </a:t>
            </a:r>
            <a:r>
              <a:rPr sz="972" b="1" spc="-15">
                <a:latin typeface="Arial"/>
                <a:cs typeface="Arial"/>
              </a:rPr>
              <a:t>cha</a:t>
            </a:r>
            <a:r>
              <a:rPr sz="972" b="1" spc="-5">
                <a:latin typeface="Arial"/>
                <a:cs typeface="Arial"/>
              </a:rPr>
              <a:t>tbot</a:t>
            </a:r>
            <a:endParaRPr sz="972">
              <a:latin typeface="Arial"/>
              <a:cs typeface="Arial"/>
            </a:endParaRPr>
          </a:p>
        </p:txBody>
      </p:sp>
      <p:sp>
        <p:nvSpPr>
          <p:cNvPr id="3" name="object 3"/>
          <p:cNvSpPr txBox="1"/>
          <p:nvPr/>
        </p:nvSpPr>
        <p:spPr>
          <a:xfrm>
            <a:off x="876949" y="4141413"/>
            <a:ext cx="1273616" cy="246944"/>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a:lnSpc>
                <a:spcPct val="100000"/>
              </a:lnSpc>
            </a:pPr>
            <a:r>
              <a:rPr sz="1750" b="1" spc="-15">
                <a:latin typeface="Arial"/>
                <a:cs typeface="Arial"/>
              </a:rPr>
              <a:t>concl</a:t>
            </a:r>
            <a:r>
              <a:rPr sz="1750" b="1" spc="-10">
                <a:latin typeface="Arial"/>
                <a:cs typeface="Arial"/>
              </a:rPr>
              <a:t>u</a:t>
            </a:r>
            <a:r>
              <a:rPr sz="1750" b="1" spc="-15">
                <a:latin typeface="Arial"/>
                <a:cs typeface="Arial"/>
              </a:rPr>
              <a:t>sio</a:t>
            </a:r>
            <a:r>
              <a:rPr sz="1750" b="1" spc="-10">
                <a:latin typeface="Arial"/>
                <a:cs typeface="Arial"/>
              </a:rPr>
              <a:t>n</a:t>
            </a:r>
            <a:r>
              <a:rPr sz="1750" b="1">
                <a:latin typeface="Arial"/>
                <a:cs typeface="Arial"/>
              </a:rPr>
              <a:t>:</a:t>
            </a:r>
            <a:endParaRPr sz="1750">
              <a:latin typeface="Arial"/>
              <a:cs typeface="Arial"/>
            </a:endParaRPr>
          </a:p>
        </p:txBody>
      </p:sp>
      <p:sp>
        <p:nvSpPr>
          <p:cNvPr id="4" name="object 4"/>
          <p:cNvSpPr txBox="1"/>
          <p:nvPr/>
        </p:nvSpPr>
        <p:spPr>
          <a:xfrm>
            <a:off x="876949" y="4838560"/>
            <a:ext cx="5636507" cy="1349551"/>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marR="4939">
              <a:lnSpc>
                <a:spcPct val="110300"/>
              </a:lnSpc>
            </a:pPr>
            <a:r>
              <a:rPr sz="1167" b="1">
                <a:latin typeface="Arial"/>
                <a:cs typeface="Arial"/>
              </a:rPr>
              <a:t>IBM</a:t>
            </a:r>
            <a:r>
              <a:rPr sz="1167" b="1" spc="24">
                <a:latin typeface="Times New Roman"/>
                <a:cs typeface="Times New Roman"/>
              </a:rPr>
              <a:t> </a:t>
            </a:r>
            <a:r>
              <a:rPr sz="1167" b="1" spc="-15">
                <a:latin typeface="Arial"/>
                <a:cs typeface="Arial"/>
              </a:rPr>
              <a:t>Clou</a:t>
            </a:r>
            <a:r>
              <a:rPr sz="1167" b="1" spc="-10">
                <a:latin typeface="Arial"/>
                <a:cs typeface="Arial"/>
              </a:rPr>
              <a:t>d</a:t>
            </a:r>
            <a:r>
              <a:rPr sz="1167" b="1" spc="34">
                <a:latin typeface="Times New Roman"/>
                <a:cs typeface="Times New Roman"/>
              </a:rPr>
              <a:t> </a:t>
            </a:r>
            <a:r>
              <a:rPr sz="1167" b="1" spc="-10">
                <a:latin typeface="Arial"/>
                <a:cs typeface="Arial"/>
              </a:rPr>
              <a:t>W</a:t>
            </a:r>
            <a:r>
              <a:rPr sz="1167" b="1">
                <a:latin typeface="Arial"/>
                <a:cs typeface="Arial"/>
              </a:rPr>
              <a:t>a</a:t>
            </a:r>
            <a:r>
              <a:rPr sz="1167" b="1" spc="-10">
                <a:latin typeface="Arial"/>
                <a:cs typeface="Arial"/>
              </a:rPr>
              <a:t>tson</a:t>
            </a:r>
            <a:r>
              <a:rPr sz="1167" b="1" spc="44">
                <a:latin typeface="Times New Roman"/>
                <a:cs typeface="Times New Roman"/>
              </a:rPr>
              <a:t> </a:t>
            </a:r>
            <a:r>
              <a:rPr sz="1167" b="1" spc="-29">
                <a:latin typeface="Arial"/>
                <a:cs typeface="Arial"/>
              </a:rPr>
              <a:t>A</a:t>
            </a:r>
            <a:r>
              <a:rPr sz="1167" b="1">
                <a:latin typeface="Arial"/>
                <a:cs typeface="Arial"/>
              </a:rPr>
              <a:t>ss</a:t>
            </a:r>
            <a:r>
              <a:rPr sz="1167" b="1" spc="-5">
                <a:latin typeface="Arial"/>
                <a:cs typeface="Arial"/>
              </a:rPr>
              <a:t>is</a:t>
            </a:r>
            <a:r>
              <a:rPr sz="1167" b="1">
                <a:latin typeface="Arial"/>
                <a:cs typeface="Arial"/>
              </a:rPr>
              <a:t>tant</a:t>
            </a:r>
            <a:r>
              <a:rPr sz="1167" b="1" spc="29">
                <a:latin typeface="Times New Roman"/>
                <a:cs typeface="Times New Roman"/>
              </a:rPr>
              <a:t> </a:t>
            </a:r>
            <a:r>
              <a:rPr sz="1167" b="1" spc="-10">
                <a:latin typeface="Arial"/>
                <a:cs typeface="Arial"/>
              </a:rPr>
              <a:t>o</a:t>
            </a:r>
            <a:r>
              <a:rPr sz="1167" b="1" spc="-15">
                <a:latin typeface="Arial"/>
                <a:cs typeface="Arial"/>
              </a:rPr>
              <a:t>f</a:t>
            </a:r>
            <a:r>
              <a:rPr sz="1167" b="1">
                <a:latin typeface="Arial"/>
                <a:cs typeface="Arial"/>
              </a:rPr>
              <a:t>fers</a:t>
            </a:r>
            <a:r>
              <a:rPr sz="1167" b="1" spc="24">
                <a:latin typeface="Times New Roman"/>
                <a:cs typeface="Times New Roman"/>
              </a:rPr>
              <a:t> </a:t>
            </a:r>
            <a:r>
              <a:rPr sz="1167" b="1">
                <a:latin typeface="Arial"/>
                <a:cs typeface="Arial"/>
              </a:rPr>
              <a:t>a</a:t>
            </a:r>
            <a:r>
              <a:rPr sz="1167" b="1" spc="34">
                <a:latin typeface="Times New Roman"/>
                <a:cs typeface="Times New Roman"/>
              </a:rPr>
              <a:t> </a:t>
            </a:r>
            <a:r>
              <a:rPr sz="1167" b="1" spc="-10">
                <a:latin typeface="Arial"/>
                <a:cs typeface="Arial"/>
              </a:rPr>
              <a:t>p</a:t>
            </a:r>
            <a:r>
              <a:rPr sz="1167" b="1" spc="-24">
                <a:latin typeface="Arial"/>
                <a:cs typeface="Arial"/>
              </a:rPr>
              <a:t>o</a:t>
            </a:r>
            <a:r>
              <a:rPr sz="1167" b="1" spc="-10">
                <a:latin typeface="Arial"/>
                <a:cs typeface="Arial"/>
              </a:rPr>
              <a:t>w</a:t>
            </a:r>
            <a:r>
              <a:rPr sz="1167" b="1" spc="-5">
                <a:latin typeface="Arial"/>
                <a:cs typeface="Arial"/>
              </a:rPr>
              <a:t>e</a:t>
            </a:r>
            <a:r>
              <a:rPr sz="1167" b="1" spc="-15">
                <a:latin typeface="Arial"/>
                <a:cs typeface="Arial"/>
              </a:rPr>
              <a:t>rfu</a:t>
            </a:r>
            <a:r>
              <a:rPr sz="1167" b="1" spc="-5">
                <a:latin typeface="Arial"/>
                <a:cs typeface="Arial"/>
              </a:rPr>
              <a:t>l</a:t>
            </a:r>
            <a:r>
              <a:rPr sz="1167" b="1" spc="34">
                <a:latin typeface="Times New Roman"/>
                <a:cs typeface="Times New Roman"/>
              </a:rPr>
              <a:t> </a:t>
            </a:r>
            <a:r>
              <a:rPr sz="1167" b="1" spc="-10">
                <a:latin typeface="Arial"/>
                <a:cs typeface="Arial"/>
              </a:rPr>
              <a:t>pl</a:t>
            </a:r>
            <a:r>
              <a:rPr sz="1167" b="1" spc="-5">
                <a:latin typeface="Arial"/>
                <a:cs typeface="Arial"/>
              </a:rPr>
              <a:t>a</a:t>
            </a:r>
            <a:r>
              <a:rPr sz="1167" b="1">
                <a:latin typeface="Arial"/>
                <a:cs typeface="Arial"/>
              </a:rPr>
              <a:t>t</a:t>
            </a:r>
            <a:r>
              <a:rPr sz="1167" b="1" spc="-10">
                <a:latin typeface="Arial"/>
                <a:cs typeface="Arial"/>
              </a:rPr>
              <a:t>f</a:t>
            </a:r>
            <a:r>
              <a:rPr sz="1167" b="1">
                <a:latin typeface="Arial"/>
                <a:cs typeface="Arial"/>
              </a:rPr>
              <a:t>orm</a:t>
            </a:r>
            <a:r>
              <a:rPr sz="1167" b="1" spc="34">
                <a:latin typeface="Times New Roman"/>
                <a:cs typeface="Times New Roman"/>
              </a:rPr>
              <a:t> </a:t>
            </a:r>
            <a:r>
              <a:rPr sz="1167" b="1" spc="-5">
                <a:latin typeface="Arial"/>
                <a:cs typeface="Arial"/>
              </a:rPr>
              <a:t>f</a:t>
            </a:r>
            <a:r>
              <a:rPr sz="1167" b="1" spc="-15">
                <a:latin typeface="Arial"/>
                <a:cs typeface="Arial"/>
              </a:rPr>
              <a:t>o</a:t>
            </a:r>
            <a:r>
              <a:rPr sz="1167" b="1">
                <a:latin typeface="Arial"/>
                <a:cs typeface="Arial"/>
              </a:rPr>
              <a:t>r</a:t>
            </a:r>
            <a:r>
              <a:rPr sz="1167" b="1" spc="29">
                <a:latin typeface="Times New Roman"/>
                <a:cs typeface="Times New Roman"/>
              </a:rPr>
              <a:t> </a:t>
            </a:r>
            <a:r>
              <a:rPr sz="1167" b="1" spc="5">
                <a:latin typeface="Arial"/>
                <a:cs typeface="Arial"/>
              </a:rPr>
              <a:t>c</a:t>
            </a:r>
            <a:r>
              <a:rPr sz="1167" b="1" spc="-10">
                <a:latin typeface="Arial"/>
                <a:cs typeface="Arial"/>
              </a:rPr>
              <a:t>h</a:t>
            </a:r>
            <a:r>
              <a:rPr sz="1167" b="1" spc="-19">
                <a:latin typeface="Arial"/>
                <a:cs typeface="Arial"/>
              </a:rPr>
              <a:t>a</a:t>
            </a:r>
            <a:r>
              <a:rPr sz="1167" b="1" spc="-5">
                <a:latin typeface="Arial"/>
                <a:cs typeface="Arial"/>
              </a:rPr>
              <a:t>t</a:t>
            </a:r>
            <a:r>
              <a:rPr sz="1167" b="1" spc="-15">
                <a:latin typeface="Arial"/>
                <a:cs typeface="Arial"/>
              </a:rPr>
              <a:t>b</a:t>
            </a:r>
            <a:r>
              <a:rPr sz="1167" b="1" spc="-10">
                <a:latin typeface="Arial"/>
                <a:cs typeface="Arial"/>
              </a:rPr>
              <a:t>ot</a:t>
            </a:r>
            <a:r>
              <a:rPr sz="1167" b="1" spc="24">
                <a:latin typeface="Times New Roman"/>
                <a:cs typeface="Times New Roman"/>
              </a:rPr>
              <a:t> </a:t>
            </a:r>
            <a:r>
              <a:rPr sz="1167" b="1" spc="-10">
                <a:latin typeface="Arial"/>
                <a:cs typeface="Arial"/>
              </a:rPr>
              <a:t>depl</a:t>
            </a:r>
            <a:r>
              <a:rPr sz="1167" b="1">
                <a:latin typeface="Arial"/>
                <a:cs typeface="Arial"/>
              </a:rPr>
              <a:t>o</a:t>
            </a:r>
            <a:r>
              <a:rPr sz="1167" b="1" spc="-19">
                <a:latin typeface="Arial"/>
                <a:cs typeface="Arial"/>
              </a:rPr>
              <a:t>y</a:t>
            </a:r>
            <a:r>
              <a:rPr sz="1167" b="1" spc="-5">
                <a:latin typeface="Arial"/>
                <a:cs typeface="Arial"/>
              </a:rPr>
              <a:t>m</a:t>
            </a:r>
            <a:r>
              <a:rPr sz="1167" b="1">
                <a:latin typeface="Arial"/>
                <a:cs typeface="Arial"/>
              </a:rPr>
              <a:t>e</a:t>
            </a:r>
            <a:r>
              <a:rPr sz="1167" b="1" spc="-10">
                <a:latin typeface="Arial"/>
                <a:cs typeface="Arial"/>
              </a:rPr>
              <a:t>nt</a:t>
            </a:r>
            <a:r>
              <a:rPr sz="1167" b="1" spc="-5">
                <a:latin typeface="Arial"/>
                <a:cs typeface="Arial"/>
              </a:rPr>
              <a:t>.</a:t>
            </a:r>
            <a:r>
              <a:rPr sz="1167" b="1" spc="-5">
                <a:latin typeface="Times New Roman"/>
                <a:cs typeface="Times New Roman"/>
              </a:rPr>
              <a:t> </a:t>
            </a:r>
            <a:r>
              <a:rPr sz="1167" b="1" spc="-10">
                <a:latin typeface="Arial"/>
                <a:cs typeface="Arial"/>
              </a:rPr>
              <a:t>W</a:t>
            </a:r>
            <a:r>
              <a:rPr sz="1167" b="1" spc="-5">
                <a:latin typeface="Arial"/>
                <a:cs typeface="Arial"/>
              </a:rPr>
              <a:t>ith</a:t>
            </a:r>
            <a:r>
              <a:rPr sz="1167" b="1" spc="29">
                <a:latin typeface="Times New Roman"/>
                <a:cs typeface="Times New Roman"/>
              </a:rPr>
              <a:t> </a:t>
            </a:r>
            <a:r>
              <a:rPr sz="1167" b="1" spc="-5">
                <a:latin typeface="Arial"/>
                <a:cs typeface="Arial"/>
              </a:rPr>
              <a:t>its</a:t>
            </a:r>
            <a:r>
              <a:rPr sz="1167" b="1" spc="24">
                <a:latin typeface="Times New Roman"/>
                <a:cs typeface="Times New Roman"/>
              </a:rPr>
              <a:t> </a:t>
            </a:r>
            <a:r>
              <a:rPr sz="1167" b="1">
                <a:latin typeface="Arial"/>
                <a:cs typeface="Arial"/>
              </a:rPr>
              <a:t>a</a:t>
            </a:r>
            <a:r>
              <a:rPr sz="1167" b="1" spc="-10">
                <a:latin typeface="Arial"/>
                <a:cs typeface="Arial"/>
              </a:rPr>
              <a:t>d</a:t>
            </a:r>
            <a:r>
              <a:rPr sz="1167" b="1" spc="-34">
                <a:latin typeface="Arial"/>
                <a:cs typeface="Arial"/>
              </a:rPr>
              <a:t>v</a:t>
            </a:r>
            <a:r>
              <a:rPr sz="1167" b="1">
                <a:latin typeface="Arial"/>
                <a:cs typeface="Arial"/>
              </a:rPr>
              <a:t>a</a:t>
            </a:r>
            <a:r>
              <a:rPr sz="1167" b="1" spc="-10">
                <a:latin typeface="Arial"/>
                <a:cs typeface="Arial"/>
              </a:rPr>
              <a:t>nc</a:t>
            </a:r>
            <a:r>
              <a:rPr sz="1167" b="1">
                <a:latin typeface="Arial"/>
                <a:cs typeface="Arial"/>
              </a:rPr>
              <a:t>e</a:t>
            </a:r>
            <a:r>
              <a:rPr sz="1167" b="1" spc="-10">
                <a:latin typeface="Arial"/>
                <a:cs typeface="Arial"/>
              </a:rPr>
              <a:t>d</a:t>
            </a:r>
            <a:r>
              <a:rPr sz="1167" b="1" spc="29">
                <a:latin typeface="Times New Roman"/>
                <a:cs typeface="Times New Roman"/>
              </a:rPr>
              <a:t> </a:t>
            </a:r>
            <a:r>
              <a:rPr sz="1167" b="1">
                <a:latin typeface="Arial"/>
                <a:cs typeface="Arial"/>
              </a:rPr>
              <a:t>fe</a:t>
            </a:r>
            <a:r>
              <a:rPr sz="1167" b="1" spc="5">
                <a:latin typeface="Arial"/>
                <a:cs typeface="Arial"/>
              </a:rPr>
              <a:t>a</a:t>
            </a:r>
            <a:r>
              <a:rPr sz="1167" b="1" spc="-5">
                <a:latin typeface="Arial"/>
                <a:cs typeface="Arial"/>
              </a:rPr>
              <a:t>t</a:t>
            </a:r>
            <a:r>
              <a:rPr sz="1167" b="1" spc="-15">
                <a:latin typeface="Arial"/>
                <a:cs typeface="Arial"/>
              </a:rPr>
              <a:t>u</a:t>
            </a:r>
            <a:r>
              <a:rPr sz="1167" b="1" spc="-5">
                <a:latin typeface="Arial"/>
                <a:cs typeface="Arial"/>
              </a:rPr>
              <a:t>r</a:t>
            </a:r>
            <a:r>
              <a:rPr sz="1167" b="1">
                <a:latin typeface="Arial"/>
                <a:cs typeface="Arial"/>
              </a:rPr>
              <a:t>es</a:t>
            </a:r>
            <a:r>
              <a:rPr sz="1167" b="1" spc="34">
                <a:latin typeface="Times New Roman"/>
                <a:cs typeface="Times New Roman"/>
              </a:rPr>
              <a:t> </a:t>
            </a:r>
            <a:r>
              <a:rPr sz="1167" b="1" spc="5">
                <a:latin typeface="Arial"/>
                <a:cs typeface="Arial"/>
              </a:rPr>
              <a:t>a</a:t>
            </a:r>
            <a:r>
              <a:rPr sz="1167" b="1" spc="-10">
                <a:latin typeface="Arial"/>
                <a:cs typeface="Arial"/>
              </a:rPr>
              <a:t>nd</a:t>
            </a:r>
            <a:r>
              <a:rPr sz="1167" b="1" spc="29">
                <a:latin typeface="Times New Roman"/>
                <a:cs typeface="Times New Roman"/>
              </a:rPr>
              <a:t> </a:t>
            </a:r>
            <a:r>
              <a:rPr sz="1167" b="1" spc="-10">
                <a:latin typeface="Arial"/>
                <a:cs typeface="Arial"/>
              </a:rPr>
              <a:t>c</a:t>
            </a:r>
            <a:r>
              <a:rPr sz="1167" b="1">
                <a:latin typeface="Arial"/>
                <a:cs typeface="Arial"/>
              </a:rPr>
              <a:t>a</a:t>
            </a:r>
            <a:r>
              <a:rPr sz="1167" b="1" spc="-10">
                <a:latin typeface="Arial"/>
                <a:cs typeface="Arial"/>
              </a:rPr>
              <a:t>pabi</a:t>
            </a:r>
            <a:r>
              <a:rPr sz="1167" b="1" spc="-15">
                <a:latin typeface="Arial"/>
                <a:cs typeface="Arial"/>
              </a:rPr>
              <a:t>l</a:t>
            </a:r>
            <a:r>
              <a:rPr sz="1167" b="1" spc="-5">
                <a:latin typeface="Arial"/>
                <a:cs typeface="Arial"/>
              </a:rPr>
              <a:t>itie</a:t>
            </a:r>
            <a:r>
              <a:rPr sz="1167" b="1" spc="-10">
                <a:latin typeface="Arial"/>
                <a:cs typeface="Arial"/>
              </a:rPr>
              <a:t>s</a:t>
            </a:r>
            <a:r>
              <a:rPr sz="1167" b="1" spc="-5">
                <a:latin typeface="Arial"/>
                <a:cs typeface="Arial"/>
              </a:rPr>
              <a:t>,</a:t>
            </a:r>
            <a:r>
              <a:rPr sz="1167" b="1" spc="34">
                <a:latin typeface="Times New Roman"/>
                <a:cs typeface="Times New Roman"/>
              </a:rPr>
              <a:t> </a:t>
            </a:r>
            <a:r>
              <a:rPr sz="1167" b="1" spc="-5">
                <a:latin typeface="Arial"/>
                <a:cs typeface="Arial"/>
              </a:rPr>
              <a:t>it</a:t>
            </a:r>
            <a:r>
              <a:rPr sz="1167" b="1" spc="53">
                <a:latin typeface="Times New Roman"/>
                <a:cs typeface="Times New Roman"/>
              </a:rPr>
              <a:t> </a:t>
            </a:r>
            <a:r>
              <a:rPr sz="1167" b="1">
                <a:latin typeface="Arial"/>
                <a:cs typeface="Arial"/>
              </a:rPr>
              <a:t>e</a:t>
            </a:r>
            <a:r>
              <a:rPr sz="1167" b="1" spc="-10">
                <a:latin typeface="Arial"/>
                <a:cs typeface="Arial"/>
              </a:rPr>
              <a:t>nab</a:t>
            </a:r>
            <a:r>
              <a:rPr sz="1167" b="1" spc="-19">
                <a:latin typeface="Arial"/>
                <a:cs typeface="Arial"/>
              </a:rPr>
              <a:t>l</a:t>
            </a:r>
            <a:r>
              <a:rPr sz="1167" b="1">
                <a:latin typeface="Arial"/>
                <a:cs typeface="Arial"/>
              </a:rPr>
              <a:t>es</a:t>
            </a:r>
            <a:r>
              <a:rPr sz="1167" b="1" spc="34">
                <a:latin typeface="Times New Roman"/>
                <a:cs typeface="Times New Roman"/>
              </a:rPr>
              <a:t> </a:t>
            </a:r>
            <a:r>
              <a:rPr sz="1167" b="1" spc="-10">
                <a:latin typeface="Arial"/>
                <a:cs typeface="Arial"/>
              </a:rPr>
              <a:t>b</a:t>
            </a:r>
            <a:r>
              <a:rPr sz="1167" b="1" spc="-24">
                <a:latin typeface="Arial"/>
                <a:cs typeface="Arial"/>
              </a:rPr>
              <a:t>u</a:t>
            </a:r>
            <a:r>
              <a:rPr sz="1167" b="1">
                <a:latin typeface="Arial"/>
                <a:cs typeface="Arial"/>
              </a:rPr>
              <a:t>s</a:t>
            </a:r>
            <a:r>
              <a:rPr sz="1167" b="1" spc="-10">
                <a:latin typeface="Arial"/>
                <a:cs typeface="Arial"/>
              </a:rPr>
              <a:t>iness</a:t>
            </a:r>
            <a:r>
              <a:rPr sz="1167" b="1">
                <a:latin typeface="Arial"/>
                <a:cs typeface="Arial"/>
              </a:rPr>
              <a:t>es</a:t>
            </a:r>
            <a:r>
              <a:rPr sz="1167" b="1" spc="34">
                <a:latin typeface="Times New Roman"/>
                <a:cs typeface="Times New Roman"/>
              </a:rPr>
              <a:t> </a:t>
            </a:r>
            <a:r>
              <a:rPr sz="1167" b="1" spc="-10">
                <a:latin typeface="Arial"/>
                <a:cs typeface="Arial"/>
              </a:rPr>
              <a:t>to</a:t>
            </a:r>
            <a:r>
              <a:rPr sz="1167" b="1" spc="29">
                <a:latin typeface="Times New Roman"/>
                <a:cs typeface="Times New Roman"/>
              </a:rPr>
              <a:t> </a:t>
            </a:r>
            <a:r>
              <a:rPr sz="1167" b="1">
                <a:latin typeface="Arial"/>
                <a:cs typeface="Arial"/>
              </a:rPr>
              <a:t>c</a:t>
            </a:r>
            <a:r>
              <a:rPr sz="1167" b="1" spc="-15">
                <a:latin typeface="Arial"/>
                <a:cs typeface="Arial"/>
              </a:rPr>
              <a:t>r</a:t>
            </a:r>
            <a:r>
              <a:rPr sz="1167" b="1">
                <a:latin typeface="Arial"/>
                <a:cs typeface="Arial"/>
              </a:rPr>
              <a:t>eate</a:t>
            </a:r>
            <a:r>
              <a:rPr sz="1167" b="1">
                <a:latin typeface="Times New Roman"/>
                <a:cs typeface="Times New Roman"/>
              </a:rPr>
              <a:t> </a:t>
            </a:r>
            <a:r>
              <a:rPr sz="1167" b="1" spc="-10">
                <a:latin typeface="Arial"/>
                <a:cs typeface="Arial"/>
              </a:rPr>
              <a:t>intelligent</a:t>
            </a:r>
            <a:r>
              <a:rPr sz="1167" b="1" spc="24">
                <a:latin typeface="Times New Roman"/>
                <a:cs typeface="Times New Roman"/>
              </a:rPr>
              <a:t> </a:t>
            </a:r>
            <a:r>
              <a:rPr sz="1167" b="1" spc="5">
                <a:latin typeface="Arial"/>
                <a:cs typeface="Arial"/>
              </a:rPr>
              <a:t>a</a:t>
            </a:r>
            <a:r>
              <a:rPr sz="1167" b="1" spc="-10">
                <a:latin typeface="Arial"/>
                <a:cs typeface="Arial"/>
              </a:rPr>
              <a:t>nd</a:t>
            </a:r>
            <a:r>
              <a:rPr sz="1167" b="1" spc="19">
                <a:latin typeface="Times New Roman"/>
                <a:cs typeface="Times New Roman"/>
              </a:rPr>
              <a:t> </a:t>
            </a:r>
            <a:r>
              <a:rPr sz="1167" b="1" spc="-10">
                <a:latin typeface="Arial"/>
                <a:cs typeface="Arial"/>
              </a:rPr>
              <a:t>intera</a:t>
            </a:r>
            <a:r>
              <a:rPr sz="1167" b="1">
                <a:latin typeface="Arial"/>
                <a:cs typeface="Arial"/>
              </a:rPr>
              <a:t>c</a:t>
            </a:r>
            <a:r>
              <a:rPr sz="1167" b="1" spc="-5">
                <a:latin typeface="Arial"/>
                <a:cs typeface="Arial"/>
              </a:rPr>
              <a:t>ti</a:t>
            </a:r>
            <a:r>
              <a:rPr sz="1167" b="1" spc="-34">
                <a:latin typeface="Arial"/>
                <a:cs typeface="Arial"/>
              </a:rPr>
              <a:t>v</a:t>
            </a:r>
            <a:r>
              <a:rPr sz="1167" b="1">
                <a:latin typeface="Arial"/>
                <a:cs typeface="Arial"/>
              </a:rPr>
              <a:t>e</a:t>
            </a:r>
            <a:r>
              <a:rPr sz="1167" b="1" spc="34">
                <a:latin typeface="Times New Roman"/>
                <a:cs typeface="Times New Roman"/>
              </a:rPr>
              <a:t> </a:t>
            </a:r>
            <a:r>
              <a:rPr sz="1167" b="1" spc="5">
                <a:latin typeface="Arial"/>
                <a:cs typeface="Arial"/>
              </a:rPr>
              <a:t>c</a:t>
            </a:r>
            <a:r>
              <a:rPr sz="1167" b="1" spc="-10">
                <a:latin typeface="Arial"/>
                <a:cs typeface="Arial"/>
              </a:rPr>
              <a:t>hat</a:t>
            </a:r>
            <a:r>
              <a:rPr sz="1167" b="1" spc="-15">
                <a:latin typeface="Arial"/>
                <a:cs typeface="Arial"/>
              </a:rPr>
              <a:t>b</a:t>
            </a:r>
            <a:r>
              <a:rPr sz="1167" b="1" spc="-10">
                <a:latin typeface="Arial"/>
                <a:cs typeface="Arial"/>
              </a:rPr>
              <a:t>ot</a:t>
            </a:r>
            <a:r>
              <a:rPr sz="1167" b="1">
                <a:latin typeface="Arial"/>
                <a:cs typeface="Arial"/>
              </a:rPr>
              <a:t>s</a:t>
            </a:r>
            <a:r>
              <a:rPr sz="1167" b="1" spc="34">
                <a:latin typeface="Times New Roman"/>
                <a:cs typeface="Times New Roman"/>
              </a:rPr>
              <a:t> </a:t>
            </a:r>
            <a:r>
              <a:rPr sz="1167" b="1">
                <a:latin typeface="Arial"/>
                <a:cs typeface="Arial"/>
              </a:rPr>
              <a:t>that</a:t>
            </a:r>
            <a:r>
              <a:rPr sz="1167" b="1" spc="29">
                <a:latin typeface="Times New Roman"/>
                <a:cs typeface="Times New Roman"/>
              </a:rPr>
              <a:t> </a:t>
            </a:r>
            <a:r>
              <a:rPr sz="1167" b="1">
                <a:latin typeface="Arial"/>
                <a:cs typeface="Arial"/>
              </a:rPr>
              <a:t>ca</a:t>
            </a:r>
            <a:r>
              <a:rPr sz="1167" b="1" spc="-10">
                <a:latin typeface="Arial"/>
                <a:cs typeface="Arial"/>
              </a:rPr>
              <a:t>n</a:t>
            </a:r>
            <a:r>
              <a:rPr sz="1167" b="1" spc="29">
                <a:latin typeface="Times New Roman"/>
                <a:cs typeface="Times New Roman"/>
              </a:rPr>
              <a:t> </a:t>
            </a:r>
            <a:r>
              <a:rPr sz="1167" b="1" spc="-10">
                <a:latin typeface="Arial"/>
                <a:cs typeface="Arial"/>
              </a:rPr>
              <a:t>pr</a:t>
            </a:r>
            <a:r>
              <a:rPr sz="1167" b="1">
                <a:latin typeface="Arial"/>
                <a:cs typeface="Arial"/>
              </a:rPr>
              <a:t>o</a:t>
            </a:r>
            <a:r>
              <a:rPr sz="1167" b="1" spc="-19">
                <a:latin typeface="Arial"/>
                <a:cs typeface="Arial"/>
              </a:rPr>
              <a:t>v</a:t>
            </a:r>
            <a:r>
              <a:rPr sz="1167" b="1" spc="-10">
                <a:latin typeface="Arial"/>
                <a:cs typeface="Arial"/>
              </a:rPr>
              <a:t>ide</a:t>
            </a:r>
            <a:r>
              <a:rPr sz="1167" b="1" spc="34">
                <a:latin typeface="Times New Roman"/>
                <a:cs typeface="Times New Roman"/>
              </a:rPr>
              <a:t> </a:t>
            </a:r>
            <a:r>
              <a:rPr sz="1167" b="1" spc="-10">
                <a:latin typeface="Arial"/>
                <a:cs typeface="Arial"/>
              </a:rPr>
              <a:t>pe</a:t>
            </a:r>
            <a:r>
              <a:rPr sz="1167" b="1" spc="-5">
                <a:latin typeface="Arial"/>
                <a:cs typeface="Arial"/>
              </a:rPr>
              <a:t>r</a:t>
            </a:r>
            <a:r>
              <a:rPr sz="1167" b="1">
                <a:latin typeface="Arial"/>
                <a:cs typeface="Arial"/>
              </a:rPr>
              <a:t>s</a:t>
            </a:r>
            <a:r>
              <a:rPr sz="1167" b="1" spc="-10">
                <a:latin typeface="Arial"/>
                <a:cs typeface="Arial"/>
              </a:rPr>
              <a:t>ona</a:t>
            </a:r>
            <a:r>
              <a:rPr sz="1167" b="1" spc="-15">
                <a:latin typeface="Arial"/>
                <a:cs typeface="Arial"/>
              </a:rPr>
              <a:t>l</a:t>
            </a:r>
            <a:r>
              <a:rPr sz="1167" b="1" spc="-5">
                <a:latin typeface="Arial"/>
                <a:cs typeface="Arial"/>
              </a:rPr>
              <a:t>i</a:t>
            </a:r>
            <a:r>
              <a:rPr sz="1167" b="1" spc="-19">
                <a:latin typeface="Arial"/>
                <a:cs typeface="Arial"/>
              </a:rPr>
              <a:t>z</a:t>
            </a:r>
            <a:r>
              <a:rPr sz="1167" b="1">
                <a:latin typeface="Arial"/>
                <a:cs typeface="Arial"/>
              </a:rPr>
              <a:t>e</a:t>
            </a:r>
            <a:r>
              <a:rPr sz="1167" b="1" spc="-10">
                <a:latin typeface="Arial"/>
                <a:cs typeface="Arial"/>
              </a:rPr>
              <a:t>d</a:t>
            </a:r>
            <a:r>
              <a:rPr sz="1167" b="1" spc="29">
                <a:latin typeface="Times New Roman"/>
                <a:cs typeface="Times New Roman"/>
              </a:rPr>
              <a:t> </a:t>
            </a:r>
            <a:r>
              <a:rPr sz="1167" b="1">
                <a:latin typeface="Arial"/>
                <a:cs typeface="Arial"/>
              </a:rPr>
              <a:t>a</a:t>
            </a:r>
            <a:r>
              <a:rPr sz="1167" b="1" spc="-10">
                <a:latin typeface="Arial"/>
                <a:cs typeface="Arial"/>
              </a:rPr>
              <a:t>nd</a:t>
            </a:r>
            <a:r>
              <a:rPr sz="1167" b="1" spc="29">
                <a:latin typeface="Times New Roman"/>
                <a:cs typeface="Times New Roman"/>
              </a:rPr>
              <a:t> </a:t>
            </a:r>
            <a:r>
              <a:rPr sz="1167" b="1">
                <a:latin typeface="Arial"/>
                <a:cs typeface="Arial"/>
              </a:rPr>
              <a:t>ef</a:t>
            </a:r>
            <a:r>
              <a:rPr sz="1167" b="1" spc="-10">
                <a:latin typeface="Arial"/>
                <a:cs typeface="Arial"/>
              </a:rPr>
              <a:t>f</a:t>
            </a:r>
            <a:r>
              <a:rPr sz="1167" b="1" spc="-5">
                <a:latin typeface="Arial"/>
                <a:cs typeface="Arial"/>
              </a:rPr>
              <a:t>i</a:t>
            </a:r>
            <a:r>
              <a:rPr sz="1167" b="1" spc="-15">
                <a:latin typeface="Arial"/>
                <a:cs typeface="Arial"/>
              </a:rPr>
              <a:t>c</a:t>
            </a:r>
            <a:r>
              <a:rPr sz="1167" b="1" spc="-5">
                <a:latin typeface="Arial"/>
                <a:cs typeface="Arial"/>
              </a:rPr>
              <a:t>ie</a:t>
            </a:r>
            <a:r>
              <a:rPr sz="1167" b="1" spc="-10">
                <a:latin typeface="Arial"/>
                <a:cs typeface="Arial"/>
              </a:rPr>
              <a:t>nt</a:t>
            </a:r>
            <a:r>
              <a:rPr sz="1167" b="1" spc="-5">
                <a:latin typeface="Times New Roman"/>
                <a:cs typeface="Times New Roman"/>
              </a:rPr>
              <a:t> </a:t>
            </a:r>
            <a:r>
              <a:rPr sz="1167" b="1">
                <a:latin typeface="Arial"/>
                <a:cs typeface="Arial"/>
              </a:rPr>
              <a:t>c</a:t>
            </a:r>
            <a:r>
              <a:rPr sz="1167" b="1" spc="-10">
                <a:latin typeface="Arial"/>
                <a:cs typeface="Arial"/>
              </a:rPr>
              <a:t>ust</a:t>
            </a:r>
            <a:r>
              <a:rPr sz="1167" b="1" spc="-15">
                <a:latin typeface="Arial"/>
                <a:cs typeface="Arial"/>
              </a:rPr>
              <a:t>o</a:t>
            </a:r>
            <a:r>
              <a:rPr sz="1167" b="1" spc="-5">
                <a:latin typeface="Arial"/>
                <a:cs typeface="Arial"/>
              </a:rPr>
              <a:t>m</a:t>
            </a:r>
            <a:r>
              <a:rPr sz="1167" b="1">
                <a:latin typeface="Arial"/>
                <a:cs typeface="Arial"/>
              </a:rPr>
              <a:t>er</a:t>
            </a:r>
            <a:r>
              <a:rPr sz="1167" b="1" spc="29">
                <a:latin typeface="Times New Roman"/>
                <a:cs typeface="Times New Roman"/>
              </a:rPr>
              <a:t> </a:t>
            </a:r>
            <a:r>
              <a:rPr sz="1167" b="1" spc="5">
                <a:latin typeface="Arial"/>
                <a:cs typeface="Arial"/>
              </a:rPr>
              <a:t>s</a:t>
            </a:r>
            <a:r>
              <a:rPr sz="1167" b="1" spc="-10">
                <a:latin typeface="Arial"/>
                <a:cs typeface="Arial"/>
              </a:rPr>
              <a:t>upp</a:t>
            </a:r>
            <a:r>
              <a:rPr sz="1167" b="1" spc="-15">
                <a:latin typeface="Arial"/>
                <a:cs typeface="Arial"/>
              </a:rPr>
              <a:t>o</a:t>
            </a:r>
            <a:r>
              <a:rPr sz="1167" b="1" spc="-5">
                <a:latin typeface="Arial"/>
                <a:cs typeface="Arial"/>
              </a:rPr>
              <a:t>rt</a:t>
            </a:r>
            <a:r>
              <a:rPr sz="1167" b="1">
                <a:latin typeface="Arial"/>
                <a:cs typeface="Arial"/>
              </a:rPr>
              <a:t>.</a:t>
            </a:r>
            <a:r>
              <a:rPr sz="1167" b="1" spc="29">
                <a:latin typeface="Times New Roman"/>
                <a:cs typeface="Times New Roman"/>
              </a:rPr>
              <a:t> </a:t>
            </a:r>
            <a:r>
              <a:rPr sz="1167" b="1" spc="-15">
                <a:latin typeface="Arial"/>
                <a:cs typeface="Arial"/>
              </a:rPr>
              <a:t>B</a:t>
            </a:r>
            <a:r>
              <a:rPr sz="1167" b="1">
                <a:latin typeface="Arial"/>
                <a:cs typeface="Arial"/>
              </a:rPr>
              <a:t>y</a:t>
            </a:r>
            <a:r>
              <a:rPr sz="1167" b="1" spc="10">
                <a:latin typeface="Times New Roman"/>
                <a:cs typeface="Times New Roman"/>
              </a:rPr>
              <a:t> </a:t>
            </a:r>
            <a:r>
              <a:rPr sz="1167" b="1" spc="-5">
                <a:latin typeface="Arial"/>
                <a:cs typeface="Arial"/>
              </a:rPr>
              <a:t>l</a:t>
            </a:r>
            <a:r>
              <a:rPr sz="1167" b="1" spc="15">
                <a:latin typeface="Arial"/>
                <a:cs typeface="Arial"/>
              </a:rPr>
              <a:t>e</a:t>
            </a:r>
            <a:r>
              <a:rPr sz="1167" b="1" spc="-19">
                <a:latin typeface="Arial"/>
                <a:cs typeface="Arial"/>
              </a:rPr>
              <a:t>v</a:t>
            </a:r>
            <a:r>
              <a:rPr sz="1167" b="1">
                <a:latin typeface="Arial"/>
                <a:cs typeface="Arial"/>
              </a:rPr>
              <a:t>e</a:t>
            </a:r>
            <a:r>
              <a:rPr sz="1167" b="1" spc="-5">
                <a:latin typeface="Arial"/>
                <a:cs typeface="Arial"/>
              </a:rPr>
              <a:t>r</a:t>
            </a:r>
            <a:r>
              <a:rPr sz="1167" b="1">
                <a:latin typeface="Arial"/>
                <a:cs typeface="Arial"/>
              </a:rPr>
              <a:t>a</a:t>
            </a:r>
            <a:r>
              <a:rPr sz="1167" b="1" spc="-10">
                <a:latin typeface="Arial"/>
                <a:cs typeface="Arial"/>
              </a:rPr>
              <a:t>ging</a:t>
            </a:r>
            <a:r>
              <a:rPr sz="1167" b="1" spc="29">
                <a:latin typeface="Times New Roman"/>
                <a:cs typeface="Times New Roman"/>
              </a:rPr>
              <a:t> </a:t>
            </a:r>
            <a:r>
              <a:rPr sz="1167" b="1" spc="-5">
                <a:latin typeface="Arial"/>
                <a:cs typeface="Arial"/>
              </a:rPr>
              <a:t>t</a:t>
            </a:r>
            <a:r>
              <a:rPr sz="1167" b="1" spc="-15">
                <a:latin typeface="Arial"/>
                <a:cs typeface="Arial"/>
              </a:rPr>
              <a:t>h</a:t>
            </a:r>
            <a:r>
              <a:rPr sz="1167" b="1">
                <a:latin typeface="Arial"/>
                <a:cs typeface="Arial"/>
              </a:rPr>
              <a:t>e</a:t>
            </a:r>
            <a:r>
              <a:rPr sz="1167" b="1" spc="34">
                <a:latin typeface="Times New Roman"/>
                <a:cs typeface="Times New Roman"/>
              </a:rPr>
              <a:t> </a:t>
            </a:r>
            <a:r>
              <a:rPr sz="1167" b="1" spc="-10">
                <a:latin typeface="Arial"/>
                <a:cs typeface="Arial"/>
              </a:rPr>
              <a:t>inno</a:t>
            </a:r>
            <a:r>
              <a:rPr sz="1167" b="1" spc="-34">
                <a:latin typeface="Arial"/>
                <a:cs typeface="Arial"/>
              </a:rPr>
              <a:t>v</a:t>
            </a:r>
            <a:r>
              <a:rPr sz="1167" b="1" spc="15">
                <a:latin typeface="Arial"/>
                <a:cs typeface="Arial"/>
              </a:rPr>
              <a:t>a</a:t>
            </a:r>
            <a:r>
              <a:rPr sz="1167" b="1" spc="-5">
                <a:latin typeface="Arial"/>
                <a:cs typeface="Arial"/>
              </a:rPr>
              <a:t>t</a:t>
            </a:r>
            <a:r>
              <a:rPr sz="1167" b="1">
                <a:latin typeface="Arial"/>
                <a:cs typeface="Arial"/>
              </a:rPr>
              <a:t>i</a:t>
            </a:r>
            <a:r>
              <a:rPr sz="1167" b="1" spc="-19">
                <a:latin typeface="Arial"/>
                <a:cs typeface="Arial"/>
              </a:rPr>
              <a:t>v</a:t>
            </a:r>
            <a:r>
              <a:rPr sz="1167" b="1">
                <a:latin typeface="Arial"/>
                <a:cs typeface="Arial"/>
              </a:rPr>
              <a:t>e</a:t>
            </a:r>
            <a:r>
              <a:rPr sz="1167" b="1" spc="34">
                <a:latin typeface="Times New Roman"/>
                <a:cs typeface="Times New Roman"/>
              </a:rPr>
              <a:t> </a:t>
            </a:r>
            <a:r>
              <a:rPr sz="1167" b="1" spc="5">
                <a:latin typeface="Arial"/>
                <a:cs typeface="Arial"/>
              </a:rPr>
              <a:t>c</a:t>
            </a:r>
            <a:r>
              <a:rPr sz="1167" b="1">
                <a:latin typeface="Arial"/>
                <a:cs typeface="Arial"/>
              </a:rPr>
              <a:t>a</a:t>
            </a:r>
            <a:r>
              <a:rPr sz="1167" b="1" spc="-10">
                <a:latin typeface="Arial"/>
                <a:cs typeface="Arial"/>
              </a:rPr>
              <a:t>pabil</a:t>
            </a:r>
            <a:r>
              <a:rPr sz="1167" b="1">
                <a:latin typeface="Arial"/>
                <a:cs typeface="Arial"/>
              </a:rPr>
              <a:t>i</a:t>
            </a:r>
            <a:r>
              <a:rPr sz="1167" b="1" spc="-5">
                <a:latin typeface="Arial"/>
                <a:cs typeface="Arial"/>
              </a:rPr>
              <a:t>t</a:t>
            </a:r>
            <a:r>
              <a:rPr sz="1167" b="1" spc="-19">
                <a:latin typeface="Arial"/>
                <a:cs typeface="Arial"/>
              </a:rPr>
              <a:t>i</a:t>
            </a:r>
            <a:r>
              <a:rPr sz="1167" b="1">
                <a:latin typeface="Arial"/>
                <a:cs typeface="Arial"/>
              </a:rPr>
              <a:t>es</a:t>
            </a:r>
            <a:r>
              <a:rPr sz="1167" b="1" spc="34">
                <a:latin typeface="Times New Roman"/>
                <a:cs typeface="Times New Roman"/>
              </a:rPr>
              <a:t> </a:t>
            </a:r>
            <a:r>
              <a:rPr sz="1167" b="1" spc="-10">
                <a:latin typeface="Arial"/>
                <a:cs typeface="Arial"/>
              </a:rPr>
              <a:t>of</a:t>
            </a:r>
            <a:r>
              <a:rPr sz="1167" b="1" spc="19">
                <a:latin typeface="Times New Roman"/>
                <a:cs typeface="Times New Roman"/>
              </a:rPr>
              <a:t> </a:t>
            </a:r>
            <a:r>
              <a:rPr sz="1167" b="1">
                <a:latin typeface="Arial"/>
                <a:cs typeface="Arial"/>
              </a:rPr>
              <a:t>IBM</a:t>
            </a:r>
            <a:r>
              <a:rPr sz="1167" b="1" spc="24">
                <a:latin typeface="Times New Roman"/>
                <a:cs typeface="Times New Roman"/>
              </a:rPr>
              <a:t> </a:t>
            </a:r>
            <a:r>
              <a:rPr sz="1167" b="1" spc="-15">
                <a:latin typeface="Arial"/>
                <a:cs typeface="Arial"/>
              </a:rPr>
              <a:t>Clou</a:t>
            </a:r>
            <a:r>
              <a:rPr sz="1167" b="1" spc="-10">
                <a:latin typeface="Arial"/>
                <a:cs typeface="Arial"/>
              </a:rPr>
              <a:t>d</a:t>
            </a:r>
            <a:r>
              <a:rPr sz="1167" b="1" spc="34">
                <a:latin typeface="Times New Roman"/>
                <a:cs typeface="Times New Roman"/>
              </a:rPr>
              <a:t> </a:t>
            </a:r>
            <a:r>
              <a:rPr sz="1167" b="1">
                <a:latin typeface="Arial"/>
                <a:cs typeface="Arial"/>
              </a:rPr>
              <a:t>a</a:t>
            </a:r>
            <a:r>
              <a:rPr sz="1167" b="1" spc="-10">
                <a:latin typeface="Arial"/>
                <a:cs typeface="Arial"/>
              </a:rPr>
              <a:t>nd</a:t>
            </a:r>
            <a:r>
              <a:rPr sz="1167" b="1" spc="-5">
                <a:latin typeface="Times New Roman"/>
                <a:cs typeface="Times New Roman"/>
              </a:rPr>
              <a:t> </a:t>
            </a:r>
            <a:r>
              <a:rPr sz="1167" b="1" spc="-10">
                <a:latin typeface="Arial"/>
                <a:cs typeface="Arial"/>
              </a:rPr>
              <a:t>W</a:t>
            </a:r>
            <a:r>
              <a:rPr sz="1167" b="1">
                <a:latin typeface="Arial"/>
                <a:cs typeface="Arial"/>
              </a:rPr>
              <a:t>a</a:t>
            </a:r>
            <a:r>
              <a:rPr sz="1167" b="1" spc="-10">
                <a:latin typeface="Arial"/>
                <a:cs typeface="Arial"/>
              </a:rPr>
              <a:t>tson</a:t>
            </a:r>
            <a:r>
              <a:rPr sz="1167" b="1" spc="44">
                <a:latin typeface="Times New Roman"/>
                <a:cs typeface="Times New Roman"/>
              </a:rPr>
              <a:t> </a:t>
            </a:r>
            <a:r>
              <a:rPr sz="1167" b="1" spc="-39">
                <a:latin typeface="Arial"/>
                <a:cs typeface="Arial"/>
              </a:rPr>
              <a:t>A</a:t>
            </a:r>
            <a:r>
              <a:rPr sz="1167" b="1">
                <a:latin typeface="Arial"/>
                <a:cs typeface="Arial"/>
              </a:rPr>
              <a:t>ss</a:t>
            </a:r>
            <a:r>
              <a:rPr sz="1167" b="1" spc="-5">
                <a:latin typeface="Arial"/>
                <a:cs typeface="Arial"/>
              </a:rPr>
              <a:t>istant,</a:t>
            </a:r>
            <a:r>
              <a:rPr sz="1167" b="1" spc="29">
                <a:latin typeface="Times New Roman"/>
                <a:cs typeface="Times New Roman"/>
              </a:rPr>
              <a:t> </a:t>
            </a:r>
            <a:r>
              <a:rPr sz="1167" b="1" spc="-10">
                <a:latin typeface="Arial"/>
                <a:cs typeface="Arial"/>
              </a:rPr>
              <a:t>busines</a:t>
            </a:r>
            <a:r>
              <a:rPr sz="1167" b="1">
                <a:latin typeface="Arial"/>
                <a:cs typeface="Arial"/>
              </a:rPr>
              <a:t>ses</a:t>
            </a:r>
            <a:r>
              <a:rPr sz="1167" b="1" spc="24">
                <a:latin typeface="Times New Roman"/>
                <a:cs typeface="Times New Roman"/>
              </a:rPr>
              <a:t> </a:t>
            </a:r>
            <a:r>
              <a:rPr sz="1167" b="1" spc="5">
                <a:latin typeface="Arial"/>
                <a:cs typeface="Arial"/>
              </a:rPr>
              <a:t>c</a:t>
            </a:r>
            <a:r>
              <a:rPr sz="1167" b="1">
                <a:latin typeface="Arial"/>
                <a:cs typeface="Arial"/>
              </a:rPr>
              <a:t>a</a:t>
            </a:r>
            <a:r>
              <a:rPr sz="1167" b="1" spc="-10">
                <a:latin typeface="Arial"/>
                <a:cs typeface="Arial"/>
              </a:rPr>
              <a:t>n</a:t>
            </a:r>
            <a:r>
              <a:rPr sz="1167" b="1" spc="19">
                <a:latin typeface="Times New Roman"/>
                <a:cs typeface="Times New Roman"/>
              </a:rPr>
              <a:t> </a:t>
            </a:r>
            <a:r>
              <a:rPr sz="1167" b="1" spc="5">
                <a:latin typeface="Arial"/>
                <a:cs typeface="Arial"/>
              </a:rPr>
              <a:t>e</a:t>
            </a:r>
            <a:r>
              <a:rPr sz="1167" b="1" spc="-10">
                <a:latin typeface="Arial"/>
                <a:cs typeface="Arial"/>
              </a:rPr>
              <a:t>nhan</a:t>
            </a:r>
            <a:r>
              <a:rPr sz="1167" b="1" spc="-19">
                <a:latin typeface="Arial"/>
                <a:cs typeface="Arial"/>
              </a:rPr>
              <a:t>c</a:t>
            </a:r>
            <a:r>
              <a:rPr sz="1167" b="1">
                <a:latin typeface="Arial"/>
                <a:cs typeface="Arial"/>
              </a:rPr>
              <a:t>e</a:t>
            </a:r>
            <a:r>
              <a:rPr sz="1167" b="1" spc="34">
                <a:latin typeface="Times New Roman"/>
                <a:cs typeface="Times New Roman"/>
              </a:rPr>
              <a:t> </a:t>
            </a:r>
            <a:r>
              <a:rPr sz="1167" b="1" spc="-10">
                <a:latin typeface="Arial"/>
                <a:cs typeface="Arial"/>
              </a:rPr>
              <a:t>thei</a:t>
            </a:r>
            <a:r>
              <a:rPr sz="1167" b="1">
                <a:latin typeface="Arial"/>
                <a:cs typeface="Arial"/>
              </a:rPr>
              <a:t>r</a:t>
            </a:r>
            <a:r>
              <a:rPr sz="1167" b="1" spc="29">
                <a:latin typeface="Times New Roman"/>
                <a:cs typeface="Times New Roman"/>
              </a:rPr>
              <a:t> </a:t>
            </a:r>
            <a:r>
              <a:rPr sz="1167" b="1" spc="5">
                <a:latin typeface="Arial"/>
                <a:cs typeface="Arial"/>
              </a:rPr>
              <a:t>c</a:t>
            </a:r>
            <a:r>
              <a:rPr sz="1167" b="1" spc="-24">
                <a:latin typeface="Arial"/>
                <a:cs typeface="Arial"/>
              </a:rPr>
              <a:t>u</a:t>
            </a:r>
            <a:r>
              <a:rPr sz="1167" b="1">
                <a:latin typeface="Arial"/>
                <a:cs typeface="Arial"/>
              </a:rPr>
              <a:t>s</a:t>
            </a:r>
            <a:r>
              <a:rPr sz="1167" b="1" spc="-5">
                <a:latin typeface="Arial"/>
                <a:cs typeface="Arial"/>
              </a:rPr>
              <a:t>t</a:t>
            </a:r>
            <a:r>
              <a:rPr sz="1167" b="1" spc="-15">
                <a:latin typeface="Arial"/>
                <a:cs typeface="Arial"/>
              </a:rPr>
              <a:t>o</a:t>
            </a:r>
            <a:r>
              <a:rPr sz="1167" b="1" spc="-5">
                <a:latin typeface="Arial"/>
                <a:cs typeface="Arial"/>
              </a:rPr>
              <a:t>m</a:t>
            </a:r>
            <a:r>
              <a:rPr sz="1167" b="1">
                <a:latin typeface="Arial"/>
                <a:cs typeface="Arial"/>
              </a:rPr>
              <a:t>er</a:t>
            </a:r>
            <a:r>
              <a:rPr sz="1167" b="1" spc="24">
                <a:latin typeface="Times New Roman"/>
                <a:cs typeface="Times New Roman"/>
              </a:rPr>
              <a:t> </a:t>
            </a:r>
            <a:r>
              <a:rPr sz="1167" b="1">
                <a:latin typeface="Arial"/>
                <a:cs typeface="Arial"/>
              </a:rPr>
              <a:t>ex</a:t>
            </a:r>
            <a:r>
              <a:rPr sz="1167" b="1" spc="-24">
                <a:latin typeface="Arial"/>
                <a:cs typeface="Arial"/>
              </a:rPr>
              <a:t>p</a:t>
            </a:r>
            <a:r>
              <a:rPr sz="1167" b="1">
                <a:latin typeface="Arial"/>
                <a:cs typeface="Arial"/>
              </a:rPr>
              <a:t>e</a:t>
            </a:r>
            <a:r>
              <a:rPr sz="1167" b="1" spc="-5">
                <a:latin typeface="Arial"/>
                <a:cs typeface="Arial"/>
              </a:rPr>
              <a:t>ri</a:t>
            </a:r>
            <a:r>
              <a:rPr sz="1167" b="1" spc="5">
                <a:latin typeface="Arial"/>
                <a:cs typeface="Arial"/>
              </a:rPr>
              <a:t>e</a:t>
            </a:r>
            <a:r>
              <a:rPr sz="1167" b="1" spc="-10">
                <a:latin typeface="Arial"/>
                <a:cs typeface="Arial"/>
              </a:rPr>
              <a:t>n</a:t>
            </a:r>
            <a:r>
              <a:rPr sz="1167" b="1" spc="-19">
                <a:latin typeface="Arial"/>
                <a:cs typeface="Arial"/>
              </a:rPr>
              <a:t>c</a:t>
            </a:r>
            <a:r>
              <a:rPr sz="1167" b="1">
                <a:latin typeface="Arial"/>
                <a:cs typeface="Arial"/>
              </a:rPr>
              <a:t>e</a:t>
            </a:r>
            <a:r>
              <a:rPr sz="1167" b="1" spc="34">
                <a:latin typeface="Times New Roman"/>
                <a:cs typeface="Times New Roman"/>
              </a:rPr>
              <a:t> </a:t>
            </a:r>
            <a:r>
              <a:rPr sz="1167" b="1" spc="5">
                <a:latin typeface="Arial"/>
                <a:cs typeface="Arial"/>
              </a:rPr>
              <a:t>a</a:t>
            </a:r>
            <a:r>
              <a:rPr sz="1167" b="1" spc="24">
                <a:latin typeface="Arial"/>
                <a:cs typeface="Arial"/>
              </a:rPr>
              <a:t>n</a:t>
            </a:r>
            <a:r>
              <a:rPr sz="1167" b="1" spc="-10">
                <a:latin typeface="Arial"/>
                <a:cs typeface="Arial"/>
              </a:rPr>
              <a:t>d</a:t>
            </a:r>
            <a:r>
              <a:rPr sz="1167" b="1" spc="-5">
                <a:latin typeface="Times New Roman"/>
                <a:cs typeface="Times New Roman"/>
              </a:rPr>
              <a:t> </a:t>
            </a:r>
            <a:r>
              <a:rPr sz="1167" b="1">
                <a:latin typeface="Arial"/>
                <a:cs typeface="Arial"/>
              </a:rPr>
              <a:t>stre</a:t>
            </a:r>
            <a:r>
              <a:rPr sz="1167" b="1" spc="5">
                <a:latin typeface="Arial"/>
                <a:cs typeface="Arial"/>
              </a:rPr>
              <a:t>a</a:t>
            </a:r>
            <a:r>
              <a:rPr sz="1167" b="1" spc="-15">
                <a:latin typeface="Arial"/>
                <a:cs typeface="Arial"/>
              </a:rPr>
              <a:t>ml</a:t>
            </a:r>
            <a:r>
              <a:rPr sz="1167" b="1">
                <a:latin typeface="Arial"/>
                <a:cs typeface="Arial"/>
              </a:rPr>
              <a:t>i</a:t>
            </a:r>
            <a:r>
              <a:rPr sz="1167" b="1" spc="-24">
                <a:latin typeface="Arial"/>
                <a:cs typeface="Arial"/>
              </a:rPr>
              <a:t>n</a:t>
            </a:r>
            <a:r>
              <a:rPr sz="1167" b="1">
                <a:latin typeface="Arial"/>
                <a:cs typeface="Arial"/>
              </a:rPr>
              <a:t>e</a:t>
            </a:r>
            <a:r>
              <a:rPr sz="1167" b="1" spc="34">
                <a:latin typeface="Times New Roman"/>
                <a:cs typeface="Times New Roman"/>
              </a:rPr>
              <a:t> </a:t>
            </a:r>
            <a:r>
              <a:rPr sz="1167" b="1" spc="-10">
                <a:latin typeface="Arial"/>
                <a:cs typeface="Arial"/>
              </a:rPr>
              <a:t>thei</a:t>
            </a:r>
            <a:r>
              <a:rPr sz="1167" b="1">
                <a:latin typeface="Arial"/>
                <a:cs typeface="Arial"/>
              </a:rPr>
              <a:t>r</a:t>
            </a:r>
            <a:r>
              <a:rPr sz="1167" b="1" spc="29">
                <a:latin typeface="Times New Roman"/>
                <a:cs typeface="Times New Roman"/>
              </a:rPr>
              <a:t> </a:t>
            </a:r>
            <a:r>
              <a:rPr sz="1167" b="1" spc="-10">
                <a:latin typeface="Arial"/>
                <a:cs typeface="Arial"/>
              </a:rPr>
              <a:t>o</a:t>
            </a:r>
            <a:r>
              <a:rPr sz="1167" b="1" spc="-24">
                <a:latin typeface="Arial"/>
                <a:cs typeface="Arial"/>
              </a:rPr>
              <a:t>p</a:t>
            </a:r>
            <a:r>
              <a:rPr sz="1167" b="1">
                <a:latin typeface="Arial"/>
                <a:cs typeface="Arial"/>
              </a:rPr>
              <a:t>e</a:t>
            </a:r>
            <a:r>
              <a:rPr sz="1167" b="1" spc="-15">
                <a:latin typeface="Arial"/>
                <a:cs typeface="Arial"/>
              </a:rPr>
              <a:t>r</a:t>
            </a:r>
            <a:r>
              <a:rPr sz="1167" b="1">
                <a:latin typeface="Arial"/>
                <a:cs typeface="Arial"/>
              </a:rPr>
              <a:t>a</a:t>
            </a:r>
            <a:r>
              <a:rPr sz="1167" b="1" spc="-10">
                <a:latin typeface="Arial"/>
                <a:cs typeface="Arial"/>
              </a:rPr>
              <a:t>tions.</a:t>
            </a:r>
            <a:r>
              <a:rPr sz="1167" b="1" spc="34">
                <a:latin typeface="Times New Roman"/>
                <a:cs typeface="Times New Roman"/>
              </a:rPr>
              <a:t> </a:t>
            </a:r>
            <a:r>
              <a:rPr sz="1167" b="1" spc="-5">
                <a:latin typeface="Arial"/>
                <a:cs typeface="Arial"/>
              </a:rPr>
              <a:t>It's</a:t>
            </a:r>
            <a:r>
              <a:rPr sz="1167" b="1" spc="24">
                <a:latin typeface="Times New Roman"/>
                <a:cs typeface="Times New Roman"/>
              </a:rPr>
              <a:t> </a:t>
            </a:r>
            <a:r>
              <a:rPr sz="1167" b="1" spc="5">
                <a:latin typeface="Arial"/>
                <a:cs typeface="Arial"/>
              </a:rPr>
              <a:t>a</a:t>
            </a:r>
            <a:r>
              <a:rPr sz="1167" b="1" spc="-10">
                <a:latin typeface="Arial"/>
                <a:cs typeface="Arial"/>
              </a:rPr>
              <a:t>n</a:t>
            </a:r>
            <a:r>
              <a:rPr sz="1167" b="1" spc="19">
                <a:latin typeface="Times New Roman"/>
                <a:cs typeface="Times New Roman"/>
              </a:rPr>
              <a:t> </a:t>
            </a:r>
            <a:r>
              <a:rPr sz="1167" b="1">
                <a:latin typeface="Arial"/>
                <a:cs typeface="Arial"/>
              </a:rPr>
              <a:t>ex</a:t>
            </a:r>
            <a:r>
              <a:rPr sz="1167" b="1" spc="-10">
                <a:latin typeface="Arial"/>
                <a:cs typeface="Arial"/>
              </a:rPr>
              <a:t>c</a:t>
            </a:r>
            <a:r>
              <a:rPr sz="1167" b="1" spc="-5">
                <a:latin typeface="Arial"/>
                <a:cs typeface="Arial"/>
              </a:rPr>
              <a:t>iting</a:t>
            </a:r>
            <a:r>
              <a:rPr sz="1167" b="1" spc="29">
                <a:latin typeface="Times New Roman"/>
                <a:cs typeface="Times New Roman"/>
              </a:rPr>
              <a:t> </a:t>
            </a:r>
            <a:r>
              <a:rPr sz="1167" b="1" spc="-10">
                <a:latin typeface="Arial"/>
                <a:cs typeface="Arial"/>
              </a:rPr>
              <a:t>pro</a:t>
            </a:r>
            <a:r>
              <a:rPr sz="1167" b="1" spc="-15">
                <a:latin typeface="Arial"/>
                <a:cs typeface="Arial"/>
              </a:rPr>
              <a:t>j</a:t>
            </a:r>
            <a:r>
              <a:rPr sz="1167" b="1">
                <a:latin typeface="Arial"/>
                <a:cs typeface="Arial"/>
              </a:rPr>
              <a:t>ect</a:t>
            </a:r>
            <a:r>
              <a:rPr sz="1167" b="1" spc="29">
                <a:latin typeface="Times New Roman"/>
                <a:cs typeface="Times New Roman"/>
              </a:rPr>
              <a:t> </a:t>
            </a:r>
            <a:r>
              <a:rPr sz="1167" b="1" spc="-5">
                <a:latin typeface="Arial"/>
                <a:cs typeface="Arial"/>
              </a:rPr>
              <a:t>t</a:t>
            </a:r>
            <a:r>
              <a:rPr sz="1167" b="1" spc="-10">
                <a:latin typeface="Arial"/>
                <a:cs typeface="Arial"/>
              </a:rPr>
              <a:t>ha</a:t>
            </a:r>
            <a:r>
              <a:rPr sz="1167" b="1">
                <a:latin typeface="Arial"/>
                <a:cs typeface="Arial"/>
              </a:rPr>
              <a:t>t</a:t>
            </a:r>
            <a:r>
              <a:rPr sz="1167" b="1" spc="29">
                <a:latin typeface="Times New Roman"/>
                <a:cs typeface="Times New Roman"/>
              </a:rPr>
              <a:t> </a:t>
            </a:r>
            <a:r>
              <a:rPr sz="1167" b="1" spc="-10">
                <a:latin typeface="Arial"/>
                <a:cs typeface="Arial"/>
              </a:rPr>
              <a:t>brings</a:t>
            </a:r>
            <a:r>
              <a:rPr sz="1167" b="1" spc="34">
                <a:latin typeface="Times New Roman"/>
                <a:cs typeface="Times New Roman"/>
              </a:rPr>
              <a:t> </a:t>
            </a:r>
            <a:r>
              <a:rPr sz="1167" b="1" spc="-10">
                <a:latin typeface="Arial"/>
                <a:cs typeface="Arial"/>
              </a:rPr>
              <a:t>toget</a:t>
            </a:r>
            <a:r>
              <a:rPr sz="1167" b="1" spc="-15">
                <a:latin typeface="Arial"/>
                <a:cs typeface="Arial"/>
              </a:rPr>
              <a:t>h</a:t>
            </a:r>
            <a:r>
              <a:rPr sz="1167" b="1">
                <a:latin typeface="Arial"/>
                <a:cs typeface="Arial"/>
              </a:rPr>
              <a:t>er</a:t>
            </a:r>
            <a:r>
              <a:rPr sz="1167" b="1" spc="29">
                <a:latin typeface="Times New Roman"/>
                <a:cs typeface="Times New Roman"/>
              </a:rPr>
              <a:t> </a:t>
            </a:r>
            <a:r>
              <a:rPr sz="1167" b="1" spc="5">
                <a:latin typeface="Arial"/>
                <a:cs typeface="Arial"/>
              </a:rPr>
              <a:t>c</a:t>
            </a:r>
            <a:r>
              <a:rPr sz="1167" b="1" spc="-10">
                <a:latin typeface="Arial"/>
                <a:cs typeface="Arial"/>
              </a:rPr>
              <a:t>ut</a:t>
            </a:r>
            <a:r>
              <a:rPr sz="1167" b="1" spc="-5">
                <a:latin typeface="Arial"/>
                <a:cs typeface="Arial"/>
              </a:rPr>
              <a:t>tin</a:t>
            </a:r>
            <a:r>
              <a:rPr sz="1167" b="1" spc="15">
                <a:latin typeface="Arial"/>
                <a:cs typeface="Arial"/>
              </a:rPr>
              <a:t>g</a:t>
            </a:r>
            <a:r>
              <a:rPr sz="1167" b="1">
                <a:latin typeface="Arial"/>
                <a:cs typeface="Arial"/>
              </a:rPr>
              <a:t>-</a:t>
            </a:r>
            <a:r>
              <a:rPr sz="1167" b="1">
                <a:latin typeface="Times New Roman"/>
                <a:cs typeface="Times New Roman"/>
              </a:rPr>
              <a:t> </a:t>
            </a:r>
            <a:r>
              <a:rPr sz="1167" b="1">
                <a:latin typeface="Arial"/>
                <a:cs typeface="Arial"/>
              </a:rPr>
              <a:t>e</a:t>
            </a:r>
            <a:r>
              <a:rPr sz="1167" b="1" spc="-10">
                <a:latin typeface="Arial"/>
                <a:cs typeface="Arial"/>
              </a:rPr>
              <a:t>dge</a:t>
            </a:r>
            <a:r>
              <a:rPr sz="1167" b="1" spc="34">
                <a:latin typeface="Times New Roman"/>
                <a:cs typeface="Times New Roman"/>
              </a:rPr>
              <a:t> </a:t>
            </a:r>
            <a:r>
              <a:rPr sz="1167" b="1">
                <a:latin typeface="Arial"/>
                <a:cs typeface="Arial"/>
              </a:rPr>
              <a:t>tec</a:t>
            </a:r>
            <a:r>
              <a:rPr sz="1167" b="1" spc="-10">
                <a:latin typeface="Arial"/>
                <a:cs typeface="Arial"/>
              </a:rPr>
              <a:t>hnolo</a:t>
            </a:r>
            <a:r>
              <a:rPr sz="1167" b="1" spc="-5">
                <a:latin typeface="Arial"/>
                <a:cs typeface="Arial"/>
              </a:rPr>
              <a:t>g</a:t>
            </a:r>
            <a:r>
              <a:rPr sz="1167" b="1">
                <a:latin typeface="Arial"/>
                <a:cs typeface="Arial"/>
              </a:rPr>
              <a:t>y</a:t>
            </a:r>
            <a:r>
              <a:rPr sz="1167" b="1">
                <a:latin typeface="Times New Roman"/>
                <a:cs typeface="Times New Roman"/>
              </a:rPr>
              <a:t> </a:t>
            </a:r>
            <a:r>
              <a:rPr sz="1167" b="1" spc="5">
                <a:latin typeface="Arial"/>
                <a:cs typeface="Arial"/>
              </a:rPr>
              <a:t>a</a:t>
            </a:r>
            <a:r>
              <a:rPr sz="1167" b="1" spc="-10">
                <a:latin typeface="Arial"/>
                <a:cs typeface="Arial"/>
              </a:rPr>
              <a:t>nd</a:t>
            </a:r>
            <a:r>
              <a:rPr sz="1167" b="1" spc="29">
                <a:latin typeface="Times New Roman"/>
                <a:cs typeface="Times New Roman"/>
              </a:rPr>
              <a:t> </a:t>
            </a:r>
            <a:r>
              <a:rPr sz="1167" b="1" spc="-5">
                <a:latin typeface="Arial"/>
                <a:cs typeface="Arial"/>
              </a:rPr>
              <a:t>t</a:t>
            </a:r>
            <a:r>
              <a:rPr sz="1167" b="1" spc="-15">
                <a:latin typeface="Arial"/>
                <a:cs typeface="Arial"/>
              </a:rPr>
              <a:t>h</a:t>
            </a:r>
            <a:r>
              <a:rPr sz="1167" b="1">
                <a:latin typeface="Arial"/>
                <a:cs typeface="Arial"/>
              </a:rPr>
              <a:t>e</a:t>
            </a:r>
            <a:r>
              <a:rPr sz="1167" b="1" spc="34">
                <a:latin typeface="Times New Roman"/>
                <a:cs typeface="Times New Roman"/>
              </a:rPr>
              <a:t> </a:t>
            </a:r>
            <a:r>
              <a:rPr sz="1167" b="1" spc="-10">
                <a:latin typeface="Arial"/>
                <a:cs typeface="Arial"/>
              </a:rPr>
              <a:t>p</a:t>
            </a:r>
            <a:r>
              <a:rPr sz="1167" b="1" spc="-24">
                <a:latin typeface="Arial"/>
                <a:cs typeface="Arial"/>
              </a:rPr>
              <a:t>o</a:t>
            </a:r>
            <a:r>
              <a:rPr sz="1167" b="1">
                <a:latin typeface="Arial"/>
                <a:cs typeface="Arial"/>
              </a:rPr>
              <a:t>wer</a:t>
            </a:r>
            <a:r>
              <a:rPr sz="1167" b="1" spc="29">
                <a:latin typeface="Times New Roman"/>
                <a:cs typeface="Times New Roman"/>
              </a:rPr>
              <a:t> </a:t>
            </a:r>
            <a:r>
              <a:rPr sz="1167" b="1" spc="-10">
                <a:latin typeface="Arial"/>
                <a:cs typeface="Arial"/>
              </a:rPr>
              <a:t>of</a:t>
            </a:r>
            <a:r>
              <a:rPr sz="1167" b="1" spc="44">
                <a:latin typeface="Times New Roman"/>
                <a:cs typeface="Times New Roman"/>
              </a:rPr>
              <a:t> </a:t>
            </a:r>
            <a:r>
              <a:rPr sz="1167" b="1" spc="-39">
                <a:latin typeface="Arial"/>
                <a:cs typeface="Arial"/>
              </a:rPr>
              <a:t>A</a:t>
            </a:r>
            <a:r>
              <a:rPr sz="1167" b="1" spc="-5">
                <a:latin typeface="Arial"/>
                <a:cs typeface="Arial"/>
              </a:rPr>
              <a:t>I.</a:t>
            </a:r>
            <a:endParaRPr sz="1167">
              <a:latin typeface="Arial"/>
              <a:cs typeface="Arial"/>
            </a:endParaRPr>
          </a:p>
        </p:txBody>
      </p:sp>
      <p:sp>
        <p:nvSpPr>
          <p:cNvPr id="5" name="object 5"/>
          <p:cNvSpPr/>
          <p:nvPr/>
        </p:nvSpPr>
        <p:spPr>
          <a:xfrm>
            <a:off x="907521" y="1346206"/>
            <a:ext cx="5916799" cy="2055687"/>
          </a:xfrm>
          <a:prstGeom prst="rect">
            <a:avLst/>
          </a:prstGeom>
          <a:blipFill>
            <a:blip r:embed="rId3"/>
            <a:stretch>
              <a:fillRect/>
            </a:stretch>
          </a:blip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Table 3">
            <a:extLst>
              <a:ext uri="{FF2B5EF4-FFF2-40B4-BE49-F238E27FC236}">
                <a16:creationId xmlns:a16="http://schemas.microsoft.com/office/drawing/2014/main" id="{D963F805-85C3-B8C2-7561-19F58AFA74C0}"/>
              </a:ext>
            </a:extLst>
          </p:cNvPr>
          <p:cNvGraphicFramePr>
            <a:graphicFrameLocks noGrp="1"/>
          </p:cNvGraphicFramePr>
          <p:nvPr>
            <p:extLst>
              <p:ext uri="{D42A27DB-BD31-4B8C-83A1-F6EECF244321}">
                <p14:modId xmlns:p14="http://schemas.microsoft.com/office/powerpoint/2010/main" val="4294751464"/>
              </p:ext>
            </p:extLst>
          </p:nvPr>
        </p:nvGraphicFramePr>
        <p:xfrm>
          <a:off x="452096" y="459165"/>
          <a:ext cx="6637953" cy="1041085"/>
        </p:xfrm>
        <a:graphic>
          <a:graphicData uri="http://schemas.openxmlformats.org/drawingml/2006/table">
            <a:tbl>
              <a:tblPr firstRow="1" bandRow="1">
                <a:tableStyleId>{5940675A-B579-460E-94D1-54222C63F5DA}</a:tableStyleId>
              </a:tblPr>
              <a:tblGrid>
                <a:gridCol w="3310596">
                  <a:extLst>
                    <a:ext uri="{9D8B030D-6E8A-4147-A177-3AD203B41FA5}">
                      <a16:colId xmlns:a16="http://schemas.microsoft.com/office/drawing/2014/main" val="2245549475"/>
                    </a:ext>
                  </a:extLst>
                </a:gridCol>
                <a:gridCol w="3327357">
                  <a:extLst>
                    <a:ext uri="{9D8B030D-6E8A-4147-A177-3AD203B41FA5}">
                      <a16:colId xmlns:a16="http://schemas.microsoft.com/office/drawing/2014/main" val="232180023"/>
                    </a:ext>
                  </a:extLst>
                </a:gridCol>
              </a:tblGrid>
              <a:tr h="182128">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Date </a:t>
                      </a:r>
                      <a:endParaRPr lang="en-IN" sz="1100">
                        <a:effectLst/>
                        <a:latin typeface="Calibri" pitchFamily="34" charset="0"/>
                        <a:ea typeface="Calibri" pitchFamily="34" charset="0"/>
                        <a:cs typeface="Latha" panose="020b0604020202020204" pitchFamily="34" charset="0"/>
                      </a:endParaRPr>
                    </a:p>
                  </a:txBody>
                  <a:tcPr marL="75565" marR="75565" marT="0" marB="0"/>
                </a:tc>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18 October 2023</a:t>
                      </a:r>
                      <a:endParaRPr lang="en-IN" sz="1100">
                        <a:effectLst/>
                        <a:latin typeface="Calibri" pitchFamily="34" charset="0"/>
                        <a:ea typeface="Calibri" pitchFamily="34" charset="0"/>
                        <a:cs typeface="Latha" panose="020b0604020202020204" pitchFamily="34" charset="0"/>
                      </a:endParaRPr>
                    </a:p>
                  </a:txBody>
                  <a:tcPr marL="75565" marR="75565" marT="0" marB="0"/>
                </a:tc>
                <a:extLst>
                  <a:ext uri="{0D108BD9-81ED-4DB2-BD59-A6C34878D82A}">
                    <a16:rowId xmlns:a16="http://schemas.microsoft.com/office/drawing/2014/main" val="186631986"/>
                  </a:ext>
                </a:extLst>
              </a:tr>
              <a:tr h="182128">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Team ID </a:t>
                      </a:r>
                      <a:endParaRPr lang="en-IN" sz="1100">
                        <a:effectLst/>
                        <a:latin typeface="Calibri" pitchFamily="34" charset="0"/>
                        <a:ea typeface="Calibri" pitchFamily="34" charset="0"/>
                        <a:cs typeface="Latha" panose="020b0604020202020204" pitchFamily="34" charset="0"/>
                      </a:endParaRPr>
                    </a:p>
                  </a:txBody>
                  <a:tcPr marL="75565" marR="75565" marT="0" marB="0"/>
                </a:tc>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NM2023TM15559</a:t>
                      </a:r>
                      <a:endParaRPr lang="en-IN" sz="1100">
                        <a:effectLst/>
                        <a:latin typeface="Calibri" pitchFamily="34" charset="0"/>
                        <a:ea typeface="Calibri" pitchFamily="34" charset="0"/>
                        <a:cs typeface="Latha" panose="020b0604020202020204" pitchFamily="34" charset="0"/>
                      </a:endParaRPr>
                    </a:p>
                  </a:txBody>
                  <a:tcPr marL="75565" marR="75565" marT="0" marB="0"/>
                </a:tc>
                <a:extLst>
                  <a:ext uri="{0D108BD9-81ED-4DB2-BD59-A6C34878D82A}">
                    <a16:rowId xmlns:a16="http://schemas.microsoft.com/office/drawing/2014/main" val="688338706"/>
                  </a:ext>
                </a:extLst>
              </a:tr>
              <a:tr h="182128">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Team Name</a:t>
                      </a:r>
                      <a:endParaRPr lang="en-IN" sz="1100">
                        <a:effectLst/>
                        <a:latin typeface="Calibri" pitchFamily="34" charset="0"/>
                        <a:ea typeface="Calibri" pitchFamily="34" charset="0"/>
                        <a:cs typeface="Latha" panose="020b0604020202020204" pitchFamily="34" charset="0"/>
                      </a:endParaRPr>
                    </a:p>
                  </a:txBody>
                  <a:tcPr marL="75565" marR="75565" marT="0" marB="0"/>
                </a:tc>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.proj_227254_Team_2</a:t>
                      </a:r>
                      <a:endParaRPr lang="en-IN" sz="1100">
                        <a:effectLst/>
                        <a:latin typeface="Calibri" pitchFamily="34" charset="0"/>
                        <a:ea typeface="Calibri" pitchFamily="34" charset="0"/>
                        <a:cs typeface="Latha" panose="020b0604020202020204" pitchFamily="34" charset="0"/>
                      </a:endParaRPr>
                    </a:p>
                  </a:txBody>
                  <a:tcPr marL="75565" marR="75565" marT="0" marB="0"/>
                </a:tc>
                <a:extLst>
                  <a:ext uri="{0D108BD9-81ED-4DB2-BD59-A6C34878D82A}">
                    <a16:rowId xmlns:a16="http://schemas.microsoft.com/office/drawing/2014/main" val="3346783892"/>
                  </a:ext>
                </a:extLst>
              </a:tr>
              <a:tr h="375603">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Project Name </a:t>
                      </a:r>
                      <a:endParaRPr lang="en-IN" sz="1100">
                        <a:effectLst/>
                        <a:latin typeface="Calibri" pitchFamily="34" charset="0"/>
                        <a:ea typeface="Calibri" pitchFamily="34" charset="0"/>
                        <a:cs typeface="Latha" panose="020b0604020202020204" pitchFamily="34" charset="0"/>
                      </a:endParaRPr>
                    </a:p>
                  </a:txBody>
                  <a:tcPr marL="75565" marR="75565" marT="0" marB="0"/>
                </a:tc>
                <a:tc>
                  <a:txBody>
                    <a:bodyPr vert="horz" wrap="square"/>
                    <a:lstStyle/>
                    <a:p>
                      <a:pPr algn="l">
                        <a:lnSpc>
                          <a:spcPct val="115000"/>
                        </a:lnSpc>
                        <a:spcAft>
                          <a:spcPts val="1102"/>
                        </a:spcAft>
                      </a:pPr>
                      <a:r>
                        <a:rPr lang="en-US" sz="1212">
                          <a:effectLst/>
                          <a:latin typeface="Calibri" pitchFamily="34" charset="0"/>
                          <a:ea typeface="Calibri" pitchFamily="34" charset="0"/>
                          <a:cs typeface="Latha" panose="020b0604020202020204" pitchFamily="34" charset="0"/>
                        </a:rPr>
                        <a:t>Chatbot deployment with IBM cloud Watson assistant </a:t>
                      </a:r>
                    </a:p>
                  </a:txBody>
                  <a:tcPr marL="75565" marR="75565" marT="0" marB="0"/>
                </a:tc>
                <a:extLst>
                  <a:ext uri="{0D108BD9-81ED-4DB2-BD59-A6C34878D82A}">
                    <a16:rowId xmlns:a16="http://schemas.microsoft.com/office/drawing/2014/main" val="3975123554"/>
                  </a:ext>
                </a:extLst>
              </a:tr>
            </a:tbl>
          </a:graphicData>
        </a:graphic>
      </p:graphicFrame>
      <p:sp>
        <p:nvSpPr>
          <p:cNvPr id="9" name="TextBox 8">
            <a:extLst>
              <a:ext uri="{FF2B5EF4-FFF2-40B4-BE49-F238E27FC236}">
                <a16:creationId xmlns:a16="http://schemas.microsoft.com/office/drawing/2014/main" id="{A2E75CA5-2923-57C3-DFAA-D1168EB4F087}"/>
              </a:ext>
            </a:extLst>
          </p:cNvPr>
          <p:cNvSpPr txBox="1"/>
          <p:nvPr/>
        </p:nvSpPr>
        <p:spPr>
          <a:xfrm>
            <a:off x="625834" y="2220273"/>
            <a:ext cx="4803651" cy="1933007"/>
          </a:xfrm>
          <a:prstGeom prst="rect">
            <a:avLst/>
          </a:prstGeom>
          <a:noFill/>
        </p:spPr>
        <p:txBody>
          <a:bodyPr wrap="square">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pPr algn="l"/>
            <a:r>
              <a:rPr lang="en-US" sz="1983" b="1" i="0">
                <a:effectLst/>
                <a:latin typeface="Söhne"/>
              </a:rPr>
              <a:t>Prerequisites:</a:t>
            </a:r>
          </a:p>
          <a:p>
            <a:pPr algn="l">
              <a:buFont typeface="Arial" pitchFamily="34" charset="0"/>
              <a:buChar char="•"/>
            </a:pPr>
            <a:r>
              <a:rPr lang="en-US" sz="1983" b="1" i="0">
                <a:solidFill>
                  <a:srgbClr val="374151"/>
                </a:solidFill>
                <a:effectLst/>
                <a:latin typeface="Söhne"/>
              </a:rPr>
              <a:t>IBM Cloud Account</a:t>
            </a:r>
            <a:r>
              <a:rPr lang="en-US" sz="1983" b="0" i="0">
                <a:solidFill>
                  <a:srgbClr val="374151"/>
                </a:solidFill>
                <a:effectLst/>
                <a:latin typeface="Söhne"/>
              </a:rPr>
              <a:t>: Ensure you  </a:t>
            </a:r>
          </a:p>
          <a:p>
            <a:pPr algn="l"/>
            <a:r>
              <a:rPr lang="en-US" sz="1983" b="0" i="0">
                <a:solidFill>
                  <a:srgbClr val="374151"/>
                </a:solidFill>
                <a:effectLst/>
                <a:latin typeface="Söhne"/>
              </a:rPr>
              <a:t>have an IBM Cloud account. If not, you can sign up for a free account.</a:t>
            </a:r>
          </a:p>
          <a:p>
            <a:pPr algn="l">
              <a:buFont typeface="Arial" pitchFamily="34" charset="0"/>
              <a:buChar char="•"/>
            </a:pPr>
            <a:r>
              <a:rPr lang="en-US" sz="1983" b="1" i="0">
                <a:solidFill>
                  <a:srgbClr val="374151"/>
                </a:solidFill>
                <a:effectLst/>
                <a:latin typeface="Söhne"/>
              </a:rPr>
              <a:t>Watson Assistant Service</a:t>
            </a:r>
            <a:r>
              <a:rPr lang="en-US" sz="1983" b="0" i="0">
                <a:solidFill>
                  <a:srgbClr val="374151"/>
                </a:solidFill>
                <a:effectLst/>
                <a:latin typeface="Söhne"/>
              </a:rPr>
              <a:t>: Create a Watson Assistant service instance on IBM Cloud.</a:t>
            </a:r>
          </a:p>
        </p:txBody>
      </p:sp>
      <p:sp>
        <p:nvSpPr>
          <p:cNvPr id="15" name="TextBox 14">
            <a:extLst>
              <a:ext uri="{FF2B5EF4-FFF2-40B4-BE49-F238E27FC236}">
                <a16:creationId xmlns:a16="http://schemas.microsoft.com/office/drawing/2014/main" id="{B7391B3F-75FC-C6DB-4C79-A5390DDC5238}"/>
              </a:ext>
            </a:extLst>
          </p:cNvPr>
          <p:cNvSpPr txBox="1"/>
          <p:nvPr/>
        </p:nvSpPr>
        <p:spPr>
          <a:xfrm>
            <a:off x="625834" y="5160121"/>
            <a:ext cx="6464216" cy="4985125"/>
          </a:xfrm>
          <a:prstGeom prst="rect">
            <a:avLst/>
          </a:prstGeom>
          <a:noFill/>
        </p:spPr>
        <p:txBody>
          <a:bodyPr wrap="square">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pPr algn="l"/>
            <a:r>
              <a:rPr lang="en-US" sz="1983" b="1" i="0">
                <a:effectLst/>
                <a:latin typeface="Söhne"/>
              </a:rPr>
              <a:t>1. Define the Chatbot Persona:</a:t>
            </a:r>
          </a:p>
          <a:p>
            <a:pPr algn="l">
              <a:buFont typeface="Arial" pitchFamily="34" charset="0"/>
              <a:buChar char="•"/>
            </a:pPr>
            <a:r>
              <a:rPr lang="en-US" sz="1983" b="1" i="0">
                <a:solidFill>
                  <a:srgbClr val="374151"/>
                </a:solidFill>
                <a:effectLst/>
                <a:latin typeface="Söhne"/>
              </a:rPr>
              <a:t>Target Audience:</a:t>
            </a:r>
            <a:r>
              <a:rPr lang="en-US" sz="1983" b="0" i="0">
                <a:solidFill>
                  <a:srgbClr val="374151"/>
                </a:solidFill>
                <a:effectLst/>
                <a:latin typeface="Söhne"/>
              </a:rPr>
              <a:t> Determine the demographics and preferences of your target audience. The chatbot persona should align with the characteristics of your users.</a:t>
            </a:r>
          </a:p>
          <a:p>
            <a:pPr algn="l">
              <a:buFont typeface="Arial" pitchFamily="34" charset="0"/>
              <a:buChar char="•"/>
            </a:pPr>
            <a:r>
              <a:rPr lang="en-US" sz="1983" b="1" i="0">
                <a:solidFill>
                  <a:srgbClr val="374151"/>
                </a:solidFill>
                <a:effectLst/>
                <a:latin typeface="Söhne"/>
              </a:rPr>
              <a:t>Tone and Language:</a:t>
            </a:r>
            <a:r>
              <a:rPr lang="en-US" sz="1983" b="0" i="0">
                <a:solidFill>
                  <a:srgbClr val="374151"/>
                </a:solidFill>
                <a:effectLst/>
                <a:latin typeface="Söhne"/>
              </a:rPr>
              <a:t> Decide on the tone of the chatbot. Is it formal or informal? Casual or professional? The language used should resonate with your audience.</a:t>
            </a:r>
          </a:p>
          <a:p>
            <a:pPr algn="l">
              <a:buFont typeface="Arial" pitchFamily="34" charset="0"/>
              <a:buChar char="•"/>
            </a:pPr>
            <a:r>
              <a:rPr lang="en-US" sz="1983" b="1" i="0">
                <a:solidFill>
                  <a:srgbClr val="374151"/>
                </a:solidFill>
                <a:effectLst/>
                <a:latin typeface="Söhne"/>
              </a:rPr>
              <a:t>Personality:</a:t>
            </a:r>
            <a:r>
              <a:rPr lang="en-US" sz="1983" b="0" i="0">
                <a:solidFill>
                  <a:srgbClr val="374151"/>
                </a:solidFill>
                <a:effectLst/>
                <a:latin typeface="Söhne"/>
              </a:rPr>
              <a:t> Define the personality traits of the chatbot. Is it friendly, helpful, humorous, or serious? Consistency in the chatbot's personality is key.</a:t>
            </a:r>
          </a:p>
          <a:p>
            <a:pPr algn="l">
              <a:buFont typeface="Arial" pitchFamily="34" charset="0"/>
              <a:buChar char="•"/>
            </a:pPr>
            <a:r>
              <a:rPr lang="en-US" sz="1983" b="1" i="0">
                <a:solidFill>
                  <a:srgbClr val="374151"/>
                </a:solidFill>
                <a:effectLst/>
                <a:latin typeface="Söhne"/>
              </a:rPr>
              <a:t>Name:</a:t>
            </a:r>
            <a:r>
              <a:rPr lang="en-US" sz="1983" b="0" i="0">
                <a:solidFill>
                  <a:srgbClr val="374151"/>
                </a:solidFill>
                <a:effectLst/>
                <a:latin typeface="Söhne"/>
              </a:rPr>
              <a:t> Give your chatbot a name that reflects its purpose and personality. A memorable name can make the interaction more engaging.</a:t>
            </a:r>
          </a:p>
          <a:p>
            <a:pPr algn="l">
              <a:buFont typeface="Arial" pitchFamily="34" charset="0"/>
              <a:buChar char="•"/>
            </a:pPr>
            <a:r>
              <a:rPr lang="en-US" sz="1983" b="1" i="0">
                <a:solidFill>
                  <a:srgbClr val="374151"/>
                </a:solidFill>
                <a:effectLst/>
                <a:latin typeface="Söhne"/>
              </a:rPr>
              <a:t>Visual Appearance (If Applicable):</a:t>
            </a:r>
            <a:r>
              <a:rPr lang="en-US" sz="1983" b="0" i="0">
                <a:solidFill>
                  <a:srgbClr val="374151"/>
                </a:solidFill>
                <a:effectLst/>
                <a:latin typeface="Söhne"/>
              </a:rPr>
              <a:t> If your chatbot has a visual interface, consider the design elements such as colors, avatars, and animations. Ensure they align with the persona.</a:t>
            </a:r>
          </a:p>
        </p:txBody>
      </p:sp>
      <p:graphicFrame>
        <p:nvGraphicFramePr>
          <p:cNvPr id="3" name="Table 2">
            <a:extLst>
              <a:ext uri="{FF2B5EF4-FFF2-40B4-BE49-F238E27FC236}">
                <a16:creationId xmlns:a16="http://schemas.microsoft.com/office/drawing/2014/main" id="{DBC9ABC2-154A-DA32-CA73-D7AE3F8F65A6}"/>
              </a:ext>
            </a:extLst>
          </p:cNvPr>
          <p:cNvGraphicFramePr>
            <a:graphicFrameLocks noGrp="1"/>
          </p:cNvGraphicFramePr>
          <p:nvPr>
            <p:extLst>
              <p:ext uri="{D42A27DB-BD31-4B8C-83A1-F6EECF244321}">
                <p14:modId xmlns:p14="http://schemas.microsoft.com/office/powerpoint/2010/main" val="3589059407"/>
              </p:ext>
            </p:extLst>
          </p:nvPr>
        </p:nvGraphicFramePr>
        <p:xfrm>
          <a:off x="452098" y="1471456"/>
          <a:ext cx="6637952" cy="654897"/>
        </p:xfrm>
        <a:graphic>
          <a:graphicData uri="http://schemas.openxmlformats.org/drawingml/2006/table">
            <a:tbl>
              <a:tblPr firstRow="1" bandRow="1">
                <a:tableStyleId>{5940675A-B579-460E-94D1-54222C63F5DA}</a:tableStyleId>
              </a:tblPr>
              <a:tblGrid>
                <a:gridCol w="3310465">
                  <a:extLst>
                    <a:ext uri="{9D8B030D-6E8A-4147-A177-3AD203B41FA5}">
                      <a16:colId xmlns:a16="http://schemas.microsoft.com/office/drawing/2014/main" val="3745279034"/>
                    </a:ext>
                  </a:extLst>
                </a:gridCol>
                <a:gridCol w="3327487">
                  <a:extLst>
                    <a:ext uri="{9D8B030D-6E8A-4147-A177-3AD203B41FA5}">
                      <a16:colId xmlns:a16="http://schemas.microsoft.com/office/drawing/2014/main" val="561964429"/>
                    </a:ext>
                  </a:extLst>
                </a:gridCol>
              </a:tblGrid>
              <a:tr h="290693">
                <a:tc>
                  <a:txBody>
                    <a:bodyPr vert="horz" wrap="square"/>
                    <a:lstStyle/>
                    <a:p>
                      <a:r>
                        <a:rPr lang="en-IN" sz="1488"/>
                        <a:t>Phase </a:t>
                      </a:r>
                    </a:p>
                  </a:txBody>
                  <a:tcPr marL="100753" marR="100753" marT="50377" marB="50377"/>
                </a:tc>
                <a:tc>
                  <a:txBody>
                    <a:bodyPr vert="horz" wrap="square"/>
                    <a:lstStyle/>
                    <a:p>
                      <a:r>
                        <a:rPr lang="en-IN" sz="1488"/>
                        <a:t>Three</a:t>
                      </a:r>
                    </a:p>
                  </a:txBody>
                  <a:tcPr marL="100753" marR="100753" marT="50377" marB="50377"/>
                </a:tc>
                <a:extLst>
                  <a:ext uri="{0D108BD9-81ED-4DB2-BD59-A6C34878D82A}">
                    <a16:rowId xmlns:a16="http://schemas.microsoft.com/office/drawing/2014/main" val="1669783347"/>
                  </a:ext>
                </a:extLst>
              </a:tr>
              <a:tr h="290693">
                <a:tc>
                  <a:txBody>
                    <a:bodyPr vert="horz" wrap="square"/>
                    <a:lstStyle/>
                    <a:p>
                      <a:r>
                        <a:rPr lang="en-IN" sz="1488"/>
                        <a:t>Name </a:t>
                      </a:r>
                    </a:p>
                  </a:txBody>
                  <a:tcPr marL="100753" marR="100753" marT="50377" marB="50377"/>
                </a:tc>
                <a:tc>
                  <a:txBody>
                    <a:bodyPr vert="horz" wrap="square"/>
                    <a:lstStyle/>
                    <a:p>
                      <a:r>
                        <a:rPr lang="en-IN" sz="1488"/>
                        <a:t>S jayalakshmi</a:t>
                      </a:r>
                    </a:p>
                  </a:txBody>
                  <a:tcPr marL="100753" marR="100753" marT="50377" marB="50377"/>
                </a:tc>
                <a:extLst>
                  <a:ext uri="{0D108BD9-81ED-4DB2-BD59-A6C34878D82A}">
                    <a16:rowId xmlns:a16="http://schemas.microsoft.com/office/drawing/2014/main" val="1630353673"/>
                  </a:ext>
                </a:extLst>
              </a:tr>
            </a:tbl>
          </a:graphicData>
        </a:graphic>
      </p:graphicFrame>
    </p:spTree>
    <p:extLst>
      <p:ext uri="{BB962C8B-B14F-4D97-AF65-F5344CB8AC3E}">
        <p14:creationId xmlns:p14="http://schemas.microsoft.com/office/powerpoint/2010/main" val="738827681"/>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24A2EF0C-A0F9-BA2C-BB07-DF79A0142482}"/>
              </a:ext>
            </a:extLst>
          </p:cNvPr>
          <p:cNvSpPr txBox="1"/>
          <p:nvPr/>
        </p:nvSpPr>
        <p:spPr>
          <a:xfrm>
            <a:off x="235091" y="353411"/>
            <a:ext cx="7051535" cy="10173725"/>
          </a:xfrm>
          <a:prstGeom prst="rect">
            <a:avLst/>
          </a:prstGeom>
          <a:noFill/>
        </p:spPr>
        <p:txBody>
          <a:bodyPr wrap="square">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pPr algn="l"/>
            <a:r>
              <a:rPr lang="en-US" sz="1983" b="1" i="0">
                <a:effectLst/>
                <a:latin typeface="Söhne"/>
              </a:rPr>
              <a:t>2. Design Conversation Flow:</a:t>
            </a:r>
          </a:p>
          <a:p>
            <a:pPr algn="l">
              <a:buFont typeface="Arial" pitchFamily="34" charset="0"/>
              <a:buChar char="•"/>
            </a:pPr>
            <a:r>
              <a:rPr lang="en-US" sz="1983" b="1" i="0">
                <a:solidFill>
                  <a:srgbClr val="374151"/>
                </a:solidFill>
                <a:effectLst/>
                <a:latin typeface="Söhne"/>
              </a:rPr>
              <a:t>Greetings and Introductions:</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Start with a friendly greeting to welcome the user.</a:t>
            </a:r>
          </a:p>
          <a:p>
            <a:pPr marL="818621" lvl="1" indent="-314854" algn="l">
              <a:buFont typeface="Arial" pitchFamily="34" charset="0"/>
              <a:buChar char="•"/>
            </a:pPr>
            <a:r>
              <a:rPr lang="en-US" sz="1983" b="0" i="0">
                <a:solidFill>
                  <a:srgbClr val="374151"/>
                </a:solidFill>
                <a:effectLst/>
                <a:latin typeface="Söhne"/>
              </a:rPr>
              <a:t>Introduce the chatbot and provide a brief explanation of its capabilities.</a:t>
            </a:r>
          </a:p>
          <a:p>
            <a:pPr algn="l">
              <a:buFont typeface="Arial" pitchFamily="34" charset="0"/>
              <a:buChar char="•"/>
            </a:pPr>
            <a:r>
              <a:rPr lang="en-US" sz="1983" b="1" i="0">
                <a:solidFill>
                  <a:srgbClr val="374151"/>
                </a:solidFill>
                <a:effectLst/>
                <a:latin typeface="Söhne"/>
              </a:rPr>
              <a:t>Understanding User Intent:</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Identify user intents through natural language processing. Define key intents the chatbot should recognize.</a:t>
            </a:r>
          </a:p>
          <a:p>
            <a:pPr marL="818621" lvl="1" indent="-314854" algn="l">
              <a:buFont typeface="Arial" pitchFamily="34" charset="0"/>
              <a:buChar char="•"/>
            </a:pPr>
            <a:r>
              <a:rPr lang="en-US" sz="1983" b="0" i="0">
                <a:solidFill>
                  <a:srgbClr val="374151"/>
                </a:solidFill>
                <a:effectLst/>
                <a:latin typeface="Söhne"/>
              </a:rPr>
              <a:t>Implement appropriate fallback responses for unrecognized or ambiguous user inputs.</a:t>
            </a:r>
          </a:p>
          <a:p>
            <a:pPr algn="l">
              <a:buFont typeface="Arial" pitchFamily="34" charset="0"/>
              <a:buChar char="•"/>
            </a:pPr>
            <a:r>
              <a:rPr lang="en-US" sz="1983" b="1" i="0">
                <a:solidFill>
                  <a:srgbClr val="374151"/>
                </a:solidFill>
                <a:effectLst/>
                <a:latin typeface="Söhne"/>
              </a:rPr>
              <a:t>Collecting User Input:</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Ask clarifying questions to gather necessary information from the user.</a:t>
            </a:r>
          </a:p>
          <a:p>
            <a:pPr marL="818621" lvl="1" indent="-314854" algn="l">
              <a:buFont typeface="Arial" pitchFamily="34" charset="0"/>
              <a:buChar char="•"/>
            </a:pPr>
            <a:r>
              <a:rPr lang="en-US" sz="1983" b="0" i="0">
                <a:solidFill>
                  <a:srgbClr val="374151"/>
                </a:solidFill>
                <a:effectLst/>
                <a:latin typeface="Söhne"/>
              </a:rPr>
              <a:t>Use entities to extract specific details from user responses.</a:t>
            </a:r>
          </a:p>
          <a:p>
            <a:pPr algn="l">
              <a:buFont typeface="Arial" pitchFamily="34" charset="0"/>
              <a:buChar char="•"/>
            </a:pPr>
            <a:r>
              <a:rPr lang="en-US" sz="1983" b="1" i="0">
                <a:solidFill>
                  <a:srgbClr val="374151"/>
                </a:solidFill>
                <a:effectLst/>
                <a:latin typeface="Söhne"/>
              </a:rPr>
              <a:t>Processing User Requests:</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Create dialog nodes to handle different intents. Each node should have a specific purpose.</a:t>
            </a:r>
          </a:p>
          <a:p>
            <a:pPr marL="818621" lvl="1" indent="-314854" algn="l">
              <a:buFont typeface="Arial" pitchFamily="34" charset="0"/>
              <a:buChar char="•"/>
            </a:pPr>
            <a:r>
              <a:rPr lang="en-US" sz="1983" b="0" i="0">
                <a:solidFill>
                  <a:srgbClr val="374151"/>
                </a:solidFill>
                <a:effectLst/>
                <a:latin typeface="Söhne"/>
              </a:rPr>
              <a:t>Implement conditional logic within nodes based on user input or context.</a:t>
            </a:r>
          </a:p>
          <a:p>
            <a:pPr algn="l">
              <a:buFont typeface="Arial" pitchFamily="34" charset="0"/>
              <a:buChar char="•"/>
            </a:pPr>
            <a:r>
              <a:rPr lang="en-US" sz="1983" b="1" i="0">
                <a:solidFill>
                  <a:srgbClr val="374151"/>
                </a:solidFill>
                <a:effectLst/>
                <a:latin typeface="Söhne"/>
              </a:rPr>
              <a:t>Providing Responses:</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Craft responses that are clear, concise, and directly address the user's query or request.</a:t>
            </a:r>
          </a:p>
          <a:p>
            <a:pPr marL="818621" lvl="1" indent="-314854" algn="l">
              <a:buFont typeface="Arial" pitchFamily="34" charset="0"/>
              <a:buChar char="•"/>
            </a:pPr>
            <a:r>
              <a:rPr lang="en-US" sz="1983" b="0" i="0">
                <a:solidFill>
                  <a:srgbClr val="374151"/>
                </a:solidFill>
                <a:effectLst/>
                <a:latin typeface="Söhne"/>
              </a:rPr>
              <a:t>Personalize responses by using the user's name or relevant context when appropriate.</a:t>
            </a:r>
          </a:p>
          <a:p>
            <a:pPr algn="l">
              <a:buFont typeface="Arial" pitchFamily="34" charset="0"/>
              <a:buChar char="•"/>
            </a:pPr>
            <a:r>
              <a:rPr lang="en-US" sz="1983" b="1" i="0">
                <a:solidFill>
                  <a:srgbClr val="374151"/>
                </a:solidFill>
                <a:effectLst/>
                <a:latin typeface="Söhne"/>
              </a:rPr>
              <a:t>Handling Errors and Misunderstandings:</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Create nodes to handle common errors or misunderstandings gracefully. Provide helpful suggestions or ask the user to rephrase.</a:t>
            </a:r>
          </a:p>
          <a:p>
            <a:pPr algn="l">
              <a:buFont typeface="Arial" pitchFamily="34" charset="0"/>
              <a:buChar char="•"/>
            </a:pPr>
            <a:r>
              <a:rPr lang="en-US" sz="1983" b="1" i="0">
                <a:solidFill>
                  <a:srgbClr val="374151"/>
                </a:solidFill>
                <a:effectLst/>
                <a:latin typeface="Söhne"/>
              </a:rPr>
              <a:t>Context Management:</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Use context variables to maintain conversation context. This helps in creating a more natural flow of conversation.</a:t>
            </a:r>
          </a:p>
          <a:p>
            <a:pPr marL="818621" lvl="1" indent="-314854" algn="l">
              <a:buFont typeface="Arial" pitchFamily="34" charset="0"/>
              <a:buChar char="•"/>
            </a:pPr>
            <a:r>
              <a:rPr lang="en-US" sz="1983" b="0" i="0">
                <a:solidFill>
                  <a:srgbClr val="374151"/>
                </a:solidFill>
                <a:effectLst/>
                <a:latin typeface="Söhne"/>
              </a:rPr>
              <a:t>Implement context expiration to ensure the chatbot doesn't hold onto context for too long.</a:t>
            </a:r>
          </a:p>
        </p:txBody>
      </p:sp>
    </p:spTree>
    <p:extLst>
      <p:ext uri="{BB962C8B-B14F-4D97-AF65-F5344CB8AC3E}">
        <p14:creationId xmlns:p14="http://schemas.microsoft.com/office/powerpoint/2010/main" val="2817106717"/>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E670171F-5BA9-8DB2-CBB9-BBA96CAB0869}"/>
              </a:ext>
            </a:extLst>
          </p:cNvPr>
          <p:cNvSpPr txBox="1"/>
          <p:nvPr/>
        </p:nvSpPr>
        <p:spPr>
          <a:xfrm>
            <a:off x="521751" y="542917"/>
            <a:ext cx="5991224" cy="1627797"/>
          </a:xfrm>
          <a:prstGeom prst="rect">
            <a:avLst/>
          </a:prstGeom>
          <a:noFill/>
        </p:spPr>
        <p:txBody>
          <a:bodyPr wrap="square">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pPr algn="l">
              <a:buFont typeface="Arial" pitchFamily="34" charset="0"/>
              <a:buChar char="•"/>
            </a:pPr>
            <a:r>
              <a:rPr lang="en-US" sz="1983" b="1" i="0">
                <a:solidFill>
                  <a:srgbClr val="374151"/>
                </a:solidFill>
                <a:effectLst/>
                <a:latin typeface="Söhne"/>
              </a:rPr>
              <a:t>Closure and Farewell:</a:t>
            </a:r>
            <a:endParaRPr lang="en-US" b="0" i="0">
              <a:solidFill>
                <a:srgbClr val="374151"/>
              </a:solidFill>
              <a:effectLst/>
              <a:latin typeface="Söhne"/>
            </a:endParaRPr>
          </a:p>
          <a:p>
            <a:pPr marL="818621" lvl="1" indent="-314854" algn="l">
              <a:buFont typeface="Arial" pitchFamily="34" charset="0"/>
              <a:buChar char="•"/>
            </a:pPr>
            <a:r>
              <a:rPr lang="en-US" sz="1983" b="0" i="0">
                <a:solidFill>
                  <a:srgbClr val="374151"/>
                </a:solidFill>
                <a:effectLst/>
                <a:latin typeface="Söhne"/>
              </a:rPr>
              <a:t>End the conversation with a polite farewell message.</a:t>
            </a:r>
          </a:p>
          <a:p>
            <a:pPr marL="818621" lvl="1" indent="-314854" algn="l">
              <a:buFont typeface="Arial" pitchFamily="34" charset="0"/>
              <a:buChar char="•"/>
            </a:pPr>
            <a:r>
              <a:rPr lang="en-US" sz="1983" b="0" i="0">
                <a:solidFill>
                  <a:srgbClr val="374151"/>
                </a:solidFill>
                <a:effectLst/>
                <a:latin typeface="Söhne"/>
              </a:rPr>
              <a:t>Provide information on how the user can reach out again if they have more questions</a:t>
            </a:r>
          </a:p>
        </p:txBody>
      </p:sp>
      <p:pic>
        <p:nvPicPr>
          <p:cNvPr id="7" name="Picture 6">
            <a:extLst>
              <a:ext uri="{FF2B5EF4-FFF2-40B4-BE49-F238E27FC236}">
                <a16:creationId xmlns:a16="http://schemas.microsoft.com/office/drawing/2014/main" id="{A019AED5-5688-D9E8-A15D-93B8F3750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718" y="3352624"/>
            <a:ext cx="6339064" cy="3988153"/>
          </a:xfrm>
          <a:prstGeom prst="rect">
            <a:avLst/>
          </a:prstGeom>
        </p:spPr>
      </p:pic>
    </p:spTree>
    <p:extLst>
      <p:ext uri="{BB962C8B-B14F-4D97-AF65-F5344CB8AC3E}">
        <p14:creationId xmlns:p14="http://schemas.microsoft.com/office/powerpoint/2010/main" val="15069406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1B0BC364-5EA3-6B7D-6E44-CC49B924AA10}"/>
              </a:ext>
            </a:extLst>
          </p:cNvPr>
          <p:cNvPicPr>
            <a:picLocks noChangeAspect="1"/>
          </p:cNvPicPr>
          <p:nvPr/>
        </p:nvPicPr>
        <p:blipFill>
          <a:blip r:embed="rId2"/>
          <a:stretch>
            <a:fillRect/>
          </a:stretch>
        </p:blipFill>
        <p:spPr>
          <a:xfrm>
            <a:off x="713064" y="1063469"/>
            <a:ext cx="6042808" cy="3397421"/>
          </a:xfrm>
          <a:prstGeom prst="rect">
            <a:avLst/>
          </a:prstGeom>
        </p:spPr>
      </p:pic>
      <p:pic>
        <p:nvPicPr>
          <p:cNvPr id="5" name="Picture 4">
            <a:extLst>
              <a:ext uri="{FF2B5EF4-FFF2-40B4-BE49-F238E27FC236}">
                <a16:creationId xmlns:a16="http://schemas.microsoft.com/office/drawing/2014/main" id="{805642D4-3854-8C82-CD39-F770AB984EBB}"/>
              </a:ext>
            </a:extLst>
          </p:cNvPr>
          <p:cNvPicPr>
            <a:picLocks noChangeAspect="1"/>
          </p:cNvPicPr>
          <p:nvPr/>
        </p:nvPicPr>
        <p:blipFill>
          <a:blip r:embed="rId3"/>
          <a:stretch>
            <a:fillRect/>
          </a:stretch>
        </p:blipFill>
        <p:spPr>
          <a:xfrm>
            <a:off x="756845" y="5346700"/>
            <a:ext cx="6042810" cy="3397421"/>
          </a:xfrm>
          <a:prstGeom prst="rect">
            <a:avLst/>
          </a:prstGeom>
        </p:spPr>
      </p:pic>
    </p:spTree>
    <p:extLst>
      <p:ext uri="{BB962C8B-B14F-4D97-AF65-F5344CB8AC3E}">
        <p14:creationId xmlns:p14="http://schemas.microsoft.com/office/powerpoint/2010/main" val="2032622427"/>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2D41BDAF-8FCA-2688-2084-48421D4DCFFD}"/>
              </a:ext>
            </a:extLst>
          </p:cNvPr>
          <p:cNvPicPr>
            <a:picLocks noChangeAspect="1"/>
          </p:cNvPicPr>
          <p:nvPr/>
        </p:nvPicPr>
        <p:blipFill>
          <a:blip r:embed="rId2"/>
          <a:stretch>
            <a:fillRect/>
          </a:stretch>
        </p:blipFill>
        <p:spPr>
          <a:xfrm>
            <a:off x="404287" y="804393"/>
            <a:ext cx="6747925" cy="3793854"/>
          </a:xfrm>
          <a:prstGeom prst="rect">
            <a:avLst/>
          </a:prstGeom>
        </p:spPr>
      </p:pic>
      <p:pic>
        <p:nvPicPr>
          <p:cNvPr id="5" name="Picture 4">
            <a:extLst>
              <a:ext uri="{FF2B5EF4-FFF2-40B4-BE49-F238E27FC236}">
                <a16:creationId xmlns:a16="http://schemas.microsoft.com/office/drawing/2014/main" id="{9E0AAA18-AC05-AC02-17DB-7E6E8383E0D2}"/>
              </a:ext>
            </a:extLst>
          </p:cNvPr>
          <p:cNvPicPr>
            <a:picLocks noChangeAspect="1"/>
          </p:cNvPicPr>
          <p:nvPr/>
        </p:nvPicPr>
        <p:blipFill>
          <a:blip r:embed="rId3"/>
          <a:stretch>
            <a:fillRect/>
          </a:stretch>
        </p:blipFill>
        <p:spPr>
          <a:xfrm>
            <a:off x="588850" y="5548209"/>
            <a:ext cx="6419426" cy="3609164"/>
          </a:xfrm>
          <a:prstGeom prst="rect">
            <a:avLst/>
          </a:prstGeom>
        </p:spPr>
      </p:pic>
    </p:spTree>
    <p:extLst>
      <p:ext uri="{BB962C8B-B14F-4D97-AF65-F5344CB8AC3E}">
        <p14:creationId xmlns:p14="http://schemas.microsoft.com/office/powerpoint/2010/main" val="3871794742"/>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10242" name="object 2"/>
          <p:cNvSpPr txBox="1"/>
          <p:nvPr/>
        </p:nvSpPr>
        <p:spPr>
          <a:xfrm>
            <a:off x="1607567" y="967859"/>
            <a:ext cx="4347845" cy="790575"/>
          </a:xfrm>
          <a:prstGeom prst="rect">
            <a:avLst/>
          </a:prstGeom>
          <a:noFill/>
          <a:ln w="9525" cap="flat" cmpd="sng" algn="ctr">
            <a:noFill/>
            <a:prstDash val="solid"/>
            <a:round/>
            <a:headEnd type="none" w="med" len="med"/>
            <a:tailEnd type="none" w="med" len="med"/>
          </a:ln>
        </p:spPr>
        <p:txBody>
          <a:bodyPr vert="horz" wrap="square"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pPr>
            <a:r>
              <a:rPr kumimoji="0" sz="2600" b="1" i="0" u="none" strike="noStrike" kern="1200" cap="none" spc="0" normalizeH="0" baseline="0" noProof="0">
                <a:ln>
                  <a:noFill/>
                </a:ln>
                <a:solidFill>
                  <a:schemeClr val="tx1"/>
                </a:solidFill>
                <a:uLnTx/>
                <a:uFillTx/>
                <a:latin typeface="Calibri"/>
                <a:ea typeface="+mn-ea" pitchFamily="34" charset="0"/>
                <a:cs typeface="Calibri"/>
              </a:rPr>
              <a:t>Ide</a:t>
            </a:r>
            <a:r>
              <a:rPr kumimoji="0" sz="2600" b="1" i="0" u="none" strike="noStrike" kern="1200" cap="none" spc="-15" normalizeH="0" baseline="0" noProof="0">
                <a:ln>
                  <a:noFill/>
                </a:ln>
                <a:solidFill>
                  <a:schemeClr val="tx1"/>
                </a:solidFill>
                <a:uLnTx/>
                <a:uFillTx/>
                <a:latin typeface="Calibri"/>
                <a:ea typeface="+mn-ea" pitchFamily="34" charset="0"/>
                <a:cs typeface="Calibri"/>
              </a:rPr>
              <a:t>a</a:t>
            </a:r>
            <a:r>
              <a:rPr kumimoji="0" sz="2600" b="1" i="0" u="none" strike="noStrike" kern="1200" cap="none" spc="0" normalizeH="0" baseline="0" noProof="0">
                <a:ln>
                  <a:noFill/>
                </a:ln>
                <a:solidFill>
                  <a:schemeClr val="tx1"/>
                </a:solidFill>
                <a:uLnTx/>
                <a:uFillTx/>
                <a:latin typeface="Calibri"/>
                <a:ea typeface="+mn-ea" pitchFamily="34" charset="0"/>
                <a:cs typeface="Calibri"/>
              </a:rPr>
              <a:t>t</a:t>
            </a:r>
            <a:r>
              <a:rPr kumimoji="0" sz="2600" b="1" i="0" u="none" strike="noStrike" kern="1200" cap="none" spc="-10" normalizeH="0" baseline="0" noProof="0">
                <a:ln>
                  <a:noFill/>
                </a:ln>
                <a:solidFill>
                  <a:schemeClr val="tx1"/>
                </a:solidFill>
                <a:uLnTx/>
                <a:uFillTx/>
                <a:latin typeface="Calibri"/>
                <a:ea typeface="+mn-ea" pitchFamily="34" charset="0"/>
                <a:cs typeface="Calibri"/>
              </a:rPr>
              <a:t>i</a:t>
            </a:r>
            <a:r>
              <a:rPr kumimoji="0" sz="2600" b="1" i="0" u="none" strike="noStrike" kern="1200" cap="none" spc="0" normalizeH="0" baseline="0" noProof="0">
                <a:ln>
                  <a:noFill/>
                </a:ln>
                <a:solidFill>
                  <a:schemeClr val="tx1"/>
                </a:solidFill>
                <a:uLnTx/>
                <a:uFillTx/>
                <a:latin typeface="Calibri"/>
                <a:ea typeface="+mn-ea" pitchFamily="34" charset="0"/>
                <a:cs typeface="Calibri"/>
              </a:rPr>
              <a:t>on</a:t>
            </a:r>
            <a:r>
              <a:rPr kumimoji="0" sz="2600" b="1" i="0" u="none" strike="noStrike" kern="1200" cap="none" spc="-65" normalizeH="0" baseline="0" noProof="0">
                <a:ln>
                  <a:noFill/>
                </a:ln>
                <a:solidFill>
                  <a:schemeClr val="tx1"/>
                </a:solidFill>
                <a:uLnTx/>
                <a:uFillTx/>
                <a:latin typeface="Times New Roman"/>
                <a:ea typeface="+mn-ea" pitchFamily="34" charset="0"/>
                <a:cs typeface="Times New Roman"/>
              </a:rPr>
              <a:t> </a:t>
            </a:r>
            <a:r>
              <a:rPr kumimoji="0" sz="2600" b="1" i="0" u="none" strike="noStrike" kern="1200" cap="none" spc="-5" normalizeH="0" baseline="0" noProof="0">
                <a:ln>
                  <a:noFill/>
                </a:ln>
                <a:solidFill>
                  <a:schemeClr val="tx1"/>
                </a:solidFill>
                <a:uLnTx/>
                <a:uFillTx/>
                <a:latin typeface="Calibri"/>
                <a:ea typeface="+mn-ea" pitchFamily="34" charset="0"/>
                <a:cs typeface="Calibri"/>
              </a:rPr>
              <a:t>Phase</a:t>
            </a:r>
            <a:endParaRPr kumimoji="0" sz="2600" b="0" i="0" u="none" strike="noStrike" kern="1200" cap="none" spc="0" normalizeH="0" baseline="0" noProof="0">
              <a:ln>
                <a:noFill/>
              </a:ln>
              <a:solidFill>
                <a:schemeClr val="tx1"/>
              </a:solidFill>
              <a:uLnTx/>
              <a:uFillTx/>
              <a:latin typeface="Calibri"/>
              <a:ea typeface="+mn-ea"/>
              <a:cs typeface="Calibri"/>
            </a:endParaRPr>
          </a:p>
          <a:p>
            <a:pPr marL="0" marR="0" lvl="0" indent="0" algn="ctr" defTabSz="914400" rtl="0" eaLnBrk="1" fontAlgn="auto" latinLnBrk="0" hangingPunct="1">
              <a:lnSpc>
                <a:spcPct val="100000"/>
              </a:lnSpc>
              <a:spcBef>
                <a:spcPts val="300"/>
              </a:spcBef>
              <a:spcAft>
                <a:spcPct val="0"/>
              </a:spcAft>
              <a:buClrTx/>
              <a:buSzTx/>
              <a:buFontTx/>
              <a:buNone/>
            </a:pPr>
            <a:r>
              <a:rPr kumimoji="0" sz="2600" b="1" i="0" u="none" strike="noStrike" kern="1200" cap="none" spc="-5" normalizeH="0" baseline="0" noProof="0">
                <a:ln>
                  <a:noFill/>
                </a:ln>
                <a:solidFill>
                  <a:schemeClr val="tx1"/>
                </a:solidFill>
                <a:uLnTx/>
                <a:uFillTx/>
                <a:latin typeface="Calibri"/>
                <a:ea typeface="+mn-ea" pitchFamily="34" charset="0"/>
                <a:cs typeface="Calibri"/>
              </a:rPr>
              <a:t>Defin</a:t>
            </a:r>
            <a:r>
              <a:rPr kumimoji="0" sz="2600" b="1" i="0" u="none" strike="noStrike" kern="1200" cap="none" spc="0" normalizeH="0" baseline="0" noProof="0">
                <a:ln>
                  <a:noFill/>
                </a:ln>
                <a:solidFill>
                  <a:schemeClr val="tx1"/>
                </a:solidFill>
                <a:uLnTx/>
                <a:uFillTx/>
                <a:latin typeface="Calibri"/>
                <a:ea typeface="+mn-ea" pitchFamily="34" charset="0"/>
                <a:cs typeface="Calibri"/>
              </a:rPr>
              <a:t>e</a:t>
            </a:r>
            <a:r>
              <a:rPr kumimoji="0" sz="2600" b="1" i="0" u="none" strike="noStrike" kern="1200" cap="none" spc="-55" normalizeH="0" baseline="0" noProof="0">
                <a:ln>
                  <a:noFill/>
                </a:ln>
                <a:solidFill>
                  <a:schemeClr val="tx1"/>
                </a:solidFill>
                <a:uLnTx/>
                <a:uFillTx/>
                <a:latin typeface="Times New Roman"/>
                <a:ea typeface="+mn-ea" pitchFamily="34" charset="0"/>
                <a:cs typeface="Times New Roman"/>
              </a:rPr>
              <a:t> </a:t>
            </a:r>
            <a:r>
              <a:rPr kumimoji="0" sz="2600" b="1" i="0" u="none" strike="noStrike" kern="1200" cap="none" spc="-10" normalizeH="0" baseline="0" noProof="0">
                <a:ln>
                  <a:noFill/>
                </a:ln>
                <a:solidFill>
                  <a:schemeClr val="tx1"/>
                </a:solidFill>
                <a:uLnTx/>
                <a:uFillTx/>
                <a:latin typeface="Calibri"/>
                <a:ea typeface="+mn-ea" pitchFamily="34" charset="0"/>
                <a:cs typeface="Calibri"/>
              </a:rPr>
              <a:t>t</a:t>
            </a:r>
            <a:r>
              <a:rPr kumimoji="0" sz="2600" b="1" i="0" u="none" strike="noStrike" kern="1200" cap="none" spc="0" normalizeH="0" baseline="0" noProof="0">
                <a:ln>
                  <a:noFill/>
                </a:ln>
                <a:solidFill>
                  <a:schemeClr val="tx1"/>
                </a:solidFill>
                <a:uLnTx/>
                <a:uFillTx/>
                <a:latin typeface="Calibri"/>
                <a:ea typeface="+mn-ea" pitchFamily="34" charset="0"/>
                <a:cs typeface="Calibri"/>
              </a:rPr>
              <a:t>he</a:t>
            </a:r>
            <a:r>
              <a:rPr kumimoji="0" sz="2600" b="1" i="0" u="none" strike="noStrike" kern="1200" cap="none" spc="-75" normalizeH="0" baseline="0" noProof="0">
                <a:ln>
                  <a:noFill/>
                </a:ln>
                <a:solidFill>
                  <a:schemeClr val="tx1"/>
                </a:solidFill>
                <a:uLnTx/>
                <a:uFillTx/>
                <a:latin typeface="Times New Roman"/>
                <a:ea typeface="+mn-ea" pitchFamily="34" charset="0"/>
                <a:cs typeface="Times New Roman"/>
              </a:rPr>
              <a:t> </a:t>
            </a:r>
            <a:r>
              <a:rPr kumimoji="0" sz="2600" b="1" i="0" u="none" strike="noStrike" kern="1200" cap="none" spc="-5" normalizeH="0" baseline="0" noProof="0">
                <a:ln>
                  <a:noFill/>
                </a:ln>
                <a:solidFill>
                  <a:schemeClr val="tx1"/>
                </a:solidFill>
                <a:uLnTx/>
                <a:uFillTx/>
                <a:latin typeface="Calibri"/>
                <a:ea typeface="+mn-ea" pitchFamily="34" charset="0"/>
                <a:cs typeface="Calibri"/>
              </a:rPr>
              <a:t>Pr</a:t>
            </a:r>
            <a:r>
              <a:rPr kumimoji="0" sz="2600" b="1" i="0" u="none" strike="noStrike" kern="1200" cap="none" spc="5" normalizeH="0" baseline="0" noProof="0">
                <a:ln>
                  <a:noFill/>
                </a:ln>
                <a:solidFill>
                  <a:schemeClr val="tx1"/>
                </a:solidFill>
                <a:uLnTx/>
                <a:uFillTx/>
                <a:latin typeface="Calibri"/>
                <a:ea typeface="+mn-ea" pitchFamily="34" charset="0"/>
                <a:cs typeface="Calibri"/>
              </a:rPr>
              <a:t>o</a:t>
            </a:r>
            <a:r>
              <a:rPr kumimoji="0" sz="2600" b="1" i="0" u="none" strike="noStrike" kern="1200" cap="none" spc="0" normalizeH="0" baseline="0" noProof="0">
                <a:ln>
                  <a:noFill/>
                </a:ln>
                <a:solidFill>
                  <a:schemeClr val="tx1"/>
                </a:solidFill>
                <a:uLnTx/>
                <a:uFillTx/>
                <a:latin typeface="Calibri"/>
                <a:ea typeface="+mn-ea" pitchFamily="34" charset="0"/>
                <a:cs typeface="Calibri"/>
              </a:rPr>
              <a:t>b</a:t>
            </a:r>
            <a:r>
              <a:rPr kumimoji="0" sz="2600" b="1" i="0" u="none" strike="noStrike" kern="1200" cap="none" spc="-10" normalizeH="0" baseline="0" noProof="0">
                <a:ln>
                  <a:noFill/>
                </a:ln>
                <a:solidFill>
                  <a:schemeClr val="tx1"/>
                </a:solidFill>
                <a:uLnTx/>
                <a:uFillTx/>
                <a:latin typeface="Calibri"/>
                <a:ea typeface="+mn-ea" pitchFamily="34" charset="0"/>
                <a:cs typeface="Calibri"/>
              </a:rPr>
              <a:t>l</a:t>
            </a:r>
            <a:r>
              <a:rPr kumimoji="0" sz="2600" b="1" i="0" u="none" strike="noStrike" kern="1200" cap="none" spc="-5" normalizeH="0" baseline="0" noProof="0">
                <a:ln>
                  <a:noFill/>
                </a:ln>
                <a:solidFill>
                  <a:schemeClr val="tx1"/>
                </a:solidFill>
                <a:uLnTx/>
                <a:uFillTx/>
                <a:latin typeface="Calibri"/>
                <a:ea typeface="+mn-ea" pitchFamily="34" charset="0"/>
                <a:cs typeface="Calibri"/>
              </a:rPr>
              <a:t>e</a:t>
            </a:r>
            <a:r>
              <a:rPr kumimoji="0" sz="2600" b="1" i="0" u="none" strike="noStrike" kern="1200" cap="none" spc="0" normalizeH="0" baseline="0" noProof="0">
                <a:ln>
                  <a:noFill/>
                </a:ln>
                <a:solidFill>
                  <a:schemeClr val="tx1"/>
                </a:solidFill>
                <a:uLnTx/>
                <a:uFillTx/>
                <a:latin typeface="Calibri"/>
                <a:ea typeface="+mn-ea" pitchFamily="34" charset="0"/>
                <a:cs typeface="Calibri"/>
              </a:rPr>
              <a:t>m</a:t>
            </a:r>
            <a:r>
              <a:rPr kumimoji="0" sz="2600" b="1" i="0" u="none" strike="noStrike" kern="1200" cap="none" spc="-65" normalizeH="0" baseline="0" noProof="0">
                <a:ln>
                  <a:noFill/>
                </a:ln>
                <a:solidFill>
                  <a:schemeClr val="tx1"/>
                </a:solidFill>
                <a:uLnTx/>
                <a:uFillTx/>
                <a:latin typeface="Times New Roman"/>
                <a:ea typeface="+mn-ea" pitchFamily="34" charset="0"/>
                <a:cs typeface="Times New Roman"/>
              </a:rPr>
              <a:t> </a:t>
            </a:r>
            <a:r>
              <a:rPr kumimoji="0" sz="2600" b="1" i="0" u="none" strike="noStrike" kern="1200" cap="none" spc="0" normalizeH="0" baseline="0" noProof="0">
                <a:ln>
                  <a:noFill/>
                </a:ln>
                <a:solidFill>
                  <a:schemeClr val="tx1"/>
                </a:solidFill>
                <a:uLnTx/>
                <a:uFillTx/>
                <a:latin typeface="Calibri"/>
                <a:ea typeface="+mn-ea" pitchFamily="34" charset="0"/>
                <a:cs typeface="Calibri"/>
              </a:rPr>
              <a:t>S</a:t>
            </a:r>
            <a:r>
              <a:rPr kumimoji="0" sz="2600" b="1" i="0" u="none" strike="noStrike" kern="1200" cap="none" spc="-20" normalizeH="0" baseline="0" noProof="0">
                <a:ln>
                  <a:noFill/>
                </a:ln>
                <a:solidFill>
                  <a:schemeClr val="tx1"/>
                </a:solidFill>
                <a:uLnTx/>
                <a:uFillTx/>
                <a:latin typeface="Calibri"/>
                <a:ea typeface="+mn-ea" pitchFamily="34" charset="0"/>
                <a:cs typeface="Calibri"/>
              </a:rPr>
              <a:t>t</a:t>
            </a:r>
            <a:r>
              <a:rPr kumimoji="0" sz="2600" b="1" i="0" u="none" strike="noStrike" kern="1200" cap="none" spc="0" normalizeH="0" baseline="0" noProof="0">
                <a:ln>
                  <a:noFill/>
                </a:ln>
                <a:solidFill>
                  <a:schemeClr val="tx1"/>
                </a:solidFill>
                <a:uLnTx/>
                <a:uFillTx/>
                <a:latin typeface="Calibri"/>
                <a:ea typeface="+mn-ea" pitchFamily="34" charset="0"/>
                <a:cs typeface="Calibri"/>
              </a:rPr>
              <a:t>ateme</a:t>
            </a:r>
            <a:r>
              <a:rPr kumimoji="0" sz="2600" b="1" i="0" u="none" strike="noStrike" kern="1200" cap="none" spc="-15" normalizeH="0" baseline="0" noProof="0">
                <a:ln>
                  <a:noFill/>
                </a:ln>
                <a:solidFill>
                  <a:schemeClr val="tx1"/>
                </a:solidFill>
                <a:uLnTx/>
                <a:uFillTx/>
                <a:latin typeface="Calibri"/>
                <a:ea typeface="+mn-ea" pitchFamily="34" charset="0"/>
                <a:cs typeface="Calibri"/>
              </a:rPr>
              <a:t>n</a:t>
            </a:r>
            <a:r>
              <a:rPr kumimoji="0" sz="2600" b="1" i="0" u="none" strike="noStrike" kern="1200" cap="none" spc="0" normalizeH="0" baseline="0" noProof="0">
                <a:ln>
                  <a:noFill/>
                </a:ln>
                <a:solidFill>
                  <a:schemeClr val="tx1"/>
                </a:solidFill>
                <a:uLnTx/>
                <a:uFillTx/>
                <a:latin typeface="Calibri"/>
                <a:ea typeface="+mn-ea" pitchFamily="34" charset="0"/>
                <a:cs typeface="Calibri"/>
              </a:rPr>
              <a:t>ts</a:t>
            </a:r>
            <a:endParaRPr kumimoji="0" sz="2600" b="0" i="0" u="none" strike="noStrike" kern="1200" cap="none" spc="0" normalizeH="0" baseline="0" noProof="0">
              <a:ln>
                <a:noFill/>
              </a:ln>
              <a:solidFill>
                <a:schemeClr val="tx1"/>
              </a:solidFill>
              <a:uLnTx/>
              <a:uFillTx/>
              <a:latin typeface="Calibri"/>
              <a:ea typeface="+mn-ea"/>
              <a:cs typeface="Calibri"/>
            </a:endParaRPr>
          </a:p>
        </p:txBody>
      </p:sp>
      <p:sp>
        <p:nvSpPr>
          <p:cNvPr id="10243" name="object 4"/>
          <p:cNvSpPr txBox="1"/>
          <p:nvPr/>
        </p:nvSpPr>
        <p:spPr>
          <a:xfrm>
            <a:off x="902010" y="3484746"/>
            <a:ext cx="3865245" cy="254000"/>
          </a:xfrm>
          <a:prstGeom prst="rect">
            <a:avLst/>
          </a:prstGeom>
          <a:noFill/>
          <a:ln w="9525" cap="flat" cmpd="sng" algn="ctr">
            <a:noFill/>
            <a:prstDash val="solid"/>
            <a:round/>
            <a:headEnd type="none" w="med" len="med"/>
            <a:tailEnd type="none" w="med" len="med"/>
          </a:ln>
        </p:spPr>
        <p:txBody>
          <a:bodyPr vert="horz" wrap="square"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12700" marR="0" lvl="0" indent="0" algn="l" defTabSz="914400" rtl="0" eaLnBrk="1" fontAlgn="auto" latinLnBrk="0" hangingPunct="1">
              <a:lnSpc>
                <a:spcPct val="100000"/>
              </a:lnSpc>
              <a:spcBef>
                <a:spcPct val="0"/>
              </a:spcBef>
              <a:spcAft>
                <a:spcPct val="0"/>
              </a:spcAft>
              <a:buClrTx/>
              <a:buSzTx/>
              <a:buFontTx/>
              <a:buNone/>
            </a:pPr>
            <a:r>
              <a:rPr kumimoji="0" sz="1800" b="1" i="0" u="none" strike="noStrike" kern="1200" cap="none" spc="-15" normalizeH="0" baseline="0" noProof="0">
                <a:ln>
                  <a:noFill/>
                </a:ln>
                <a:solidFill>
                  <a:schemeClr val="tx1"/>
                </a:solidFill>
                <a:uLnTx/>
                <a:uFillTx/>
                <a:latin typeface="Calibri"/>
                <a:ea typeface="+mn-ea" pitchFamily="34" charset="0"/>
                <a:cs typeface="Calibri"/>
              </a:rPr>
              <a:t>Cust</a:t>
            </a:r>
            <a:r>
              <a:rPr kumimoji="0" sz="1800" b="1" i="0" u="none" strike="noStrike" kern="1200" cap="none" spc="-5" normalizeH="0" baseline="0" noProof="0">
                <a:ln>
                  <a:noFill/>
                </a:ln>
                <a:solidFill>
                  <a:schemeClr val="tx1"/>
                </a:solidFill>
                <a:uLnTx/>
                <a:uFillTx/>
                <a:latin typeface="Calibri"/>
                <a:ea typeface="+mn-ea" pitchFamily="34" charset="0"/>
                <a:cs typeface="Calibri"/>
              </a:rPr>
              <a:t>om</a:t>
            </a:r>
            <a:r>
              <a:rPr kumimoji="0" sz="1800" b="1" i="0" u="none" strike="noStrike" kern="1200" cap="none" spc="0" normalizeH="0" baseline="0" noProof="0">
                <a:ln>
                  <a:noFill/>
                </a:ln>
                <a:solidFill>
                  <a:schemeClr val="tx1"/>
                </a:solidFill>
                <a:uLnTx/>
                <a:uFillTx/>
                <a:latin typeface="Calibri"/>
                <a:ea typeface="+mn-ea" pitchFamily="34" charset="0"/>
                <a:cs typeface="Calibri"/>
              </a:rPr>
              <a:t>er</a:t>
            </a:r>
            <a:r>
              <a:rPr kumimoji="0" sz="1800" b="1" i="0" u="none" strike="noStrike" kern="1200" cap="none" spc="-45" normalizeH="0" baseline="0" noProof="0">
                <a:ln>
                  <a:noFill/>
                </a:ln>
                <a:solidFill>
                  <a:schemeClr val="tx1"/>
                </a:solidFill>
                <a:uLnTx/>
                <a:uFillTx/>
                <a:latin typeface="Times New Roman"/>
                <a:ea typeface="+mn-ea" pitchFamily="34" charset="0"/>
                <a:cs typeface="Times New Roman"/>
              </a:rPr>
              <a:t> </a:t>
            </a:r>
            <a:r>
              <a:rPr kumimoji="0" sz="1800" b="1" i="0" u="none" strike="noStrike" kern="1200" cap="none" spc="-5" normalizeH="0" baseline="0" noProof="0">
                <a:ln>
                  <a:noFill/>
                </a:ln>
                <a:solidFill>
                  <a:schemeClr val="tx1"/>
                </a:solidFill>
                <a:uLnTx/>
                <a:uFillTx/>
                <a:latin typeface="Calibri"/>
                <a:ea typeface="+mn-ea" pitchFamily="34" charset="0"/>
                <a:cs typeface="Calibri"/>
              </a:rPr>
              <a:t>Pr</a:t>
            </a:r>
            <a:r>
              <a:rPr kumimoji="0" sz="1800" b="1" i="0" u="none" strike="noStrike" kern="1200" cap="none" spc="-15" normalizeH="0" baseline="0" noProof="0">
                <a:ln>
                  <a:noFill/>
                </a:ln>
                <a:solidFill>
                  <a:schemeClr val="tx1"/>
                </a:solidFill>
                <a:uLnTx/>
                <a:uFillTx/>
                <a:latin typeface="Calibri"/>
                <a:ea typeface="+mn-ea" pitchFamily="34" charset="0"/>
                <a:cs typeface="Calibri"/>
              </a:rPr>
              <a:t>o</a:t>
            </a:r>
            <a:r>
              <a:rPr kumimoji="0" sz="1800" b="1" i="0" u="none" strike="noStrike" kern="1200" cap="none" spc="-10" normalizeH="0" baseline="0" noProof="0">
                <a:ln>
                  <a:noFill/>
                </a:ln>
                <a:solidFill>
                  <a:schemeClr val="tx1"/>
                </a:solidFill>
                <a:uLnTx/>
                <a:uFillTx/>
                <a:latin typeface="Calibri"/>
                <a:ea typeface="+mn-ea" pitchFamily="34" charset="0"/>
                <a:cs typeface="Calibri"/>
              </a:rPr>
              <a:t>b</a:t>
            </a:r>
            <a:r>
              <a:rPr kumimoji="0" sz="1800" b="1" i="0" u="none" strike="noStrike" kern="1200" cap="none" spc="-15" normalizeH="0" baseline="0" noProof="0">
                <a:ln>
                  <a:noFill/>
                </a:ln>
                <a:solidFill>
                  <a:schemeClr val="tx1"/>
                </a:solidFill>
                <a:uLnTx/>
                <a:uFillTx/>
                <a:latin typeface="Calibri"/>
                <a:ea typeface="+mn-ea" pitchFamily="34" charset="0"/>
                <a:cs typeface="Calibri"/>
              </a:rPr>
              <a:t>l</a:t>
            </a:r>
            <a:r>
              <a:rPr kumimoji="0" sz="1800" b="1" i="0" u="none" strike="noStrike" kern="1200" cap="none" spc="0" normalizeH="0" baseline="0" noProof="0">
                <a:ln>
                  <a:noFill/>
                </a:ln>
                <a:solidFill>
                  <a:schemeClr val="tx1"/>
                </a:solidFill>
                <a:uLnTx/>
                <a:uFillTx/>
                <a:latin typeface="Calibri"/>
                <a:ea typeface="+mn-ea" pitchFamily="34" charset="0"/>
                <a:cs typeface="Calibri"/>
              </a:rPr>
              <a:t>em</a:t>
            </a:r>
            <a:r>
              <a:rPr kumimoji="0" sz="1800" b="1" i="0" u="none" strike="noStrike" kern="1200" cap="none" spc="-45" normalizeH="0" baseline="0" noProof="0">
                <a:ln>
                  <a:noFill/>
                </a:ln>
                <a:solidFill>
                  <a:schemeClr val="tx1"/>
                </a:solidFill>
                <a:uLnTx/>
                <a:uFillTx/>
                <a:latin typeface="Times New Roman"/>
                <a:ea typeface="+mn-ea" pitchFamily="34" charset="0"/>
                <a:cs typeface="Times New Roman"/>
              </a:rPr>
              <a:t> </a:t>
            </a:r>
            <a:r>
              <a:rPr kumimoji="0" sz="1800" b="1" i="0" u="none" strike="noStrike" kern="1200" cap="none" spc="-10" normalizeH="0" baseline="0" noProof="0">
                <a:ln>
                  <a:noFill/>
                </a:ln>
                <a:solidFill>
                  <a:schemeClr val="tx1"/>
                </a:solidFill>
                <a:uLnTx/>
                <a:uFillTx/>
                <a:latin typeface="Calibri"/>
                <a:ea typeface="+mn-ea" pitchFamily="34" charset="0"/>
                <a:cs typeface="Calibri"/>
              </a:rPr>
              <a:t>State</a:t>
            </a:r>
            <a:r>
              <a:rPr kumimoji="0" sz="1800" b="1" i="0" u="none" strike="noStrike" kern="1200" cap="none" spc="-5" normalizeH="0" baseline="0" noProof="0">
                <a:ln>
                  <a:noFill/>
                </a:ln>
                <a:solidFill>
                  <a:schemeClr val="tx1"/>
                </a:solidFill>
                <a:uLnTx/>
                <a:uFillTx/>
                <a:latin typeface="Calibri"/>
                <a:ea typeface="+mn-ea" pitchFamily="34" charset="0"/>
                <a:cs typeface="Calibri"/>
              </a:rPr>
              <a:t>men</a:t>
            </a:r>
            <a:r>
              <a:rPr kumimoji="0" sz="1800" b="1" i="0" u="none" strike="noStrike" kern="1200" cap="none" spc="0" normalizeH="0" baseline="0" noProof="0">
                <a:ln>
                  <a:noFill/>
                </a:ln>
                <a:solidFill>
                  <a:schemeClr val="tx1"/>
                </a:solidFill>
                <a:uLnTx/>
                <a:uFillTx/>
                <a:latin typeface="Calibri"/>
                <a:ea typeface="+mn-ea" pitchFamily="34" charset="0"/>
                <a:cs typeface="Calibri"/>
              </a:rPr>
              <a:t>t</a:t>
            </a:r>
            <a:r>
              <a:rPr kumimoji="0" sz="1800" b="1" i="0" u="none" strike="noStrike" kern="1200" cap="none" spc="-40" normalizeH="0" baseline="0" noProof="0">
                <a:ln>
                  <a:noFill/>
                </a:ln>
                <a:solidFill>
                  <a:schemeClr val="tx1"/>
                </a:solidFill>
                <a:uLnTx/>
                <a:uFillTx/>
                <a:latin typeface="Times New Roman"/>
                <a:ea typeface="+mn-ea" pitchFamily="34" charset="0"/>
                <a:cs typeface="Times New Roman"/>
              </a:rPr>
              <a:t> </a:t>
            </a:r>
            <a:r>
              <a:rPr kumimoji="0" sz="1800" b="1" i="0" u="none" strike="noStrike" kern="1200" cap="none" spc="-15" normalizeH="0" baseline="0" noProof="0">
                <a:ln>
                  <a:noFill/>
                </a:ln>
                <a:solidFill>
                  <a:schemeClr val="tx1"/>
                </a:solidFill>
                <a:uLnTx/>
                <a:uFillTx/>
                <a:latin typeface="Calibri"/>
                <a:ea typeface="+mn-ea" pitchFamily="34" charset="0"/>
                <a:cs typeface="Calibri"/>
              </a:rPr>
              <a:t>T</a:t>
            </a:r>
            <a:r>
              <a:rPr kumimoji="0" sz="1800" b="1" i="0" u="none" strike="noStrike" kern="1200" cap="none" spc="0" normalizeH="0" baseline="0" noProof="0">
                <a:ln>
                  <a:noFill/>
                </a:ln>
                <a:solidFill>
                  <a:schemeClr val="tx1"/>
                </a:solidFill>
                <a:uLnTx/>
                <a:uFillTx/>
                <a:latin typeface="Calibri"/>
                <a:ea typeface="+mn-ea" pitchFamily="34" charset="0"/>
                <a:cs typeface="Calibri"/>
              </a:rPr>
              <a:t>e</a:t>
            </a:r>
            <a:r>
              <a:rPr kumimoji="0" sz="1800" b="1" i="0" u="none" strike="noStrike" kern="1200" cap="none" spc="-5" normalizeH="0" baseline="0" noProof="0">
                <a:ln>
                  <a:noFill/>
                </a:ln>
                <a:solidFill>
                  <a:schemeClr val="tx1"/>
                </a:solidFill>
                <a:uLnTx/>
                <a:uFillTx/>
                <a:latin typeface="Calibri"/>
                <a:ea typeface="+mn-ea" pitchFamily="34" charset="0"/>
                <a:cs typeface="Calibri"/>
              </a:rPr>
              <a:t>m</a:t>
            </a:r>
            <a:r>
              <a:rPr kumimoji="0" sz="1800" b="1" i="0" u="none" strike="noStrike" kern="1200" cap="none" spc="0" normalizeH="0" baseline="0" noProof="0">
                <a:ln>
                  <a:noFill/>
                </a:ln>
                <a:solidFill>
                  <a:schemeClr val="tx1"/>
                </a:solidFill>
                <a:uLnTx/>
                <a:uFillTx/>
                <a:latin typeface="Calibri"/>
                <a:ea typeface="+mn-ea" pitchFamily="34" charset="0"/>
                <a:cs typeface="Calibri"/>
              </a:rPr>
              <a:t>p</a:t>
            </a:r>
            <a:r>
              <a:rPr kumimoji="0" sz="1800" b="1" i="0" u="none" strike="noStrike" kern="1200" cap="none" spc="-10" normalizeH="0" baseline="0" noProof="0">
                <a:ln>
                  <a:noFill/>
                </a:ln>
                <a:solidFill>
                  <a:schemeClr val="tx1"/>
                </a:solidFill>
                <a:uLnTx/>
                <a:uFillTx/>
                <a:latin typeface="Calibri"/>
                <a:ea typeface="+mn-ea" pitchFamily="34" charset="0"/>
                <a:cs typeface="Calibri"/>
              </a:rPr>
              <a:t>la</a:t>
            </a:r>
            <a:r>
              <a:rPr kumimoji="0" sz="1800" b="1" i="0" u="none" strike="noStrike" kern="1200" cap="none" spc="-25" normalizeH="0" baseline="0" noProof="0">
                <a:ln>
                  <a:noFill/>
                </a:ln>
                <a:solidFill>
                  <a:schemeClr val="tx1"/>
                </a:solidFill>
                <a:uLnTx/>
                <a:uFillTx/>
                <a:latin typeface="Calibri"/>
                <a:ea typeface="+mn-ea" pitchFamily="34" charset="0"/>
                <a:cs typeface="Calibri"/>
              </a:rPr>
              <a:t>t</a:t>
            </a:r>
            <a:r>
              <a:rPr kumimoji="0" sz="1800" b="1" i="0" u="none" strike="noStrike" kern="1200" cap="none" spc="0" normalizeH="0" baseline="0" noProof="0">
                <a:ln>
                  <a:noFill/>
                </a:ln>
                <a:solidFill>
                  <a:schemeClr val="tx1"/>
                </a:solidFill>
                <a:uLnTx/>
                <a:uFillTx/>
                <a:latin typeface="Calibri"/>
                <a:ea typeface="+mn-ea" pitchFamily="34" charset="0"/>
                <a:cs typeface="Calibri"/>
              </a:rPr>
              <a:t>e</a:t>
            </a:r>
            <a:r>
              <a:rPr kumimoji="0" sz="1800" b="1" i="0" u="none" strike="noStrike" kern="1200" cap="none" spc="-5" normalizeH="0" baseline="0" noProof="0">
                <a:ln>
                  <a:noFill/>
                </a:ln>
                <a:solidFill>
                  <a:schemeClr val="tx1"/>
                </a:solidFill>
                <a:uLnTx/>
                <a:uFillTx/>
                <a:latin typeface="Calibri"/>
                <a:ea typeface="+mn-ea" pitchFamily="34" charset="0"/>
                <a:cs typeface="Calibri"/>
              </a:rPr>
              <a:t>:</a:t>
            </a:r>
            <a:endParaRPr kumimoji="0" sz="1800" b="0" i="0" u="none" strike="noStrike" kern="1200" cap="none" spc="0" normalizeH="0" baseline="0" noProof="0">
              <a:ln>
                <a:noFill/>
              </a:ln>
              <a:solidFill>
                <a:schemeClr val="tx1"/>
              </a:solidFill>
              <a:uLnTx/>
              <a:uFillTx/>
              <a:latin typeface="Calibri"/>
              <a:ea typeface="+mn-ea"/>
              <a:cs typeface="Calibri"/>
            </a:endParaRPr>
          </a:p>
        </p:txBody>
      </p:sp>
      <p:graphicFrame>
        <p:nvGraphicFramePr>
          <p:cNvPr id="10244" name="object 3" title=""/>
          <p:cNvGraphicFramePr>
            <a:graphicFrameLocks noGrp="1"/>
          </p:cNvGraphicFramePr>
          <p:nvPr/>
        </p:nvGraphicFramePr>
        <p:xfrm>
          <a:off x="846138" y="2219325"/>
          <a:ext cx="6091238" cy="923925"/>
        </p:xfrm>
        <a:graphic>
          <a:graphicData uri="http://schemas.openxmlformats.org/drawingml/2006/table">
            <a:tbl>
              <a:tblPr/>
              <a:tblGrid>
                <a:gridCol w="3043238"/>
                <a:gridCol w="3048000"/>
              </a:tblGrid>
              <a:tr h="207962">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Date</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30</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September</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2023</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223838">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Team</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ID</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u="none" baseline="0">
                          <a:effectLst/>
                          <a:ea typeface="Calibri"/>
                        </a:rPr>
                        <a:t>NM2023TMI5559</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49212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100" u="none" baseline="0">
                          <a:effectLst/>
                          <a:ea typeface="Calibri"/>
                        </a:rPr>
                        <a:t>Project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Name</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pPr>
                      <a:r>
                        <a:rPr kumimoji="0" lang="en-US" altLang="en-US" sz="1100" u="none" baseline="0">
                          <a:effectLst/>
                          <a:ea typeface="Calibri"/>
                        </a:rPr>
                        <a:t>Chatbot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Deployment</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with</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IBM</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cloud</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Watson</a:t>
                      </a:r>
                      <a:r>
                        <a:rPr kumimoji="0" lang="en-US" altLang="en-US" sz="1100" u="none" baseline="0">
                          <a:effectLst/>
                          <a:latin typeface="Times New Roman" panose="02020603050405020304" pitchFamily="18" charset="0"/>
                          <a:ea typeface="Times New Roman" pitchFamily="18" charset="0"/>
                        </a:rPr>
                        <a:t> </a:t>
                      </a:r>
                      <a:r>
                        <a:rPr kumimoji="0" lang="en-US" altLang="en-US" sz="1100" u="none" baseline="0">
                          <a:effectLst/>
                          <a:ea typeface="Calibri"/>
                        </a:rPr>
                        <a:t>assistant</a:t>
                      </a:r>
                      <a:endParaRPr kumimoji="0" lang="en-US" altLang="en-US" sz="11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bl>
          </a:graphicData>
        </a:graphic>
      </p:graphicFrame>
      <p:sp>
        <p:nvSpPr>
          <p:cNvPr id="10258" name="object 5" title=""/>
          <p:cNvSpPr/>
          <p:nvPr/>
        </p:nvSpPr>
        <p:spPr>
          <a:xfrm>
            <a:off x="892175" y="4175125"/>
            <a:ext cx="5770563" cy="779463"/>
          </a:xfrm>
          <a:prstGeom prst="rect">
            <a:avLst/>
          </a:prstGeom>
          <a:noFill/>
          <a:ln cap="flat">
            <a:noFill/>
            <a:prstDash val="solid"/>
            <a:round/>
            <a:headEnd type="none" w="med" len="med"/>
            <a:tailEnd type="none" w="med" len="med"/>
          </a:ln>
        </p:spPr>
        <p:txBody>
          <a:bodyPr lIns="0" tIns="0" rIns="0" bIns="0">
            <a:spAutoFit/>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17462" lvl="0" indent="-6350" algn="just" eaLnBrk="1" fontAlgn="base" hangingPunct="1">
              <a:lnSpc>
                <a:spcPct val="110000"/>
              </a:lnSpc>
              <a:spcBef>
                <a:spcPct val="0"/>
              </a:spcBef>
              <a:spcAft>
                <a:spcPct val="0"/>
              </a:spcAft>
              <a:buClrTx/>
              <a:buSzTx/>
              <a:buFontTx/>
              <a:buNone/>
            </a:pPr>
            <a:r>
              <a:rPr kumimoji="0" lang="en-US" altLang="en-US" sz="1200" u="none" baseline="0">
                <a:effectLst/>
                <a:ea typeface="Calibri"/>
              </a:rPr>
              <a:t>We,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Name/Company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Name],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aim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enhance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our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support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engagement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implementing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intelligent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solution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using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IBM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Cloud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Watson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Assistant.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Our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organization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faces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several</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challenges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believe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effectively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addressed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through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deployment.</a:t>
            </a:r>
            <a:endParaRPr kumimoji="0" lang="en-US" altLang="en-US" sz="1200" u="none" baseline="0">
              <a:effectLst/>
              <a:ea typeface="Calibri"/>
            </a:endParaRPr>
          </a:p>
        </p:txBody>
      </p:sp>
      <p:sp>
        <p:nvSpPr>
          <p:cNvPr id="10259" name="object 6"/>
          <p:cNvSpPr txBox="1"/>
          <p:nvPr/>
        </p:nvSpPr>
        <p:spPr>
          <a:xfrm>
            <a:off x="892848" y="5705478"/>
            <a:ext cx="5777230" cy="3990975"/>
          </a:xfrm>
          <a:prstGeom prst="rect">
            <a:avLst/>
          </a:prstGeom>
          <a:noFill/>
          <a:ln w="9525" cap="flat" cmpd="sng" algn="ctr">
            <a:noFill/>
            <a:prstDash val="solid"/>
            <a:round/>
            <a:headEnd type="none" w="med" len="med"/>
            <a:tailEnd type="none" w="med" len="med"/>
          </a:ln>
        </p:spPr>
        <p:txBody>
          <a:bodyPr vert="horz"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lang="de-DE" altLang="en-US" sz="1800" b="0" i="0" u="none" baseline="0">
                <a:solidFill>
                  <a:schemeClr val="tx1"/>
                </a:solidFill>
                <a:effectLst/>
                <a:latin typeface="Calibri" pitchFamily="34" charset="0"/>
                <a:ea typeface="Arial"/>
              </a:defRPr>
            </a:lvl5pPr>
          </a:lstStyle>
          <a:p>
            <a:pPr marL="18415" marR="0" lvl="0" indent="-6350" algn="just" defTabSz="914400" rtl="0" eaLnBrk="1" fontAlgn="base" latinLnBrk="0" hangingPunct="0">
              <a:lnSpc>
                <a:spcPct val="110000"/>
              </a:lnSpc>
              <a:spcBef>
                <a:spcPct val="0"/>
              </a:spcBef>
              <a:spcAft>
                <a:spcPct val="0"/>
              </a:spcAft>
              <a:buClrTx/>
              <a:buSzTx/>
              <a:buFontTx/>
              <a:buNone/>
            </a:pP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Says: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Understand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what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specific</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queries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or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statements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customers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likely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to</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make.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This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involves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analyzing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language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phrases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use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when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interacting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with</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chatbot.</a:t>
            </a:r>
            <a:endParaRPr kumimoji="0" lang="en-US" altLang="en-US" sz="1200" b="0" i="0" u="none" strike="noStrike" kern="1200" cap="none" spc="0" normalizeH="0" baseline="0" noProof="0">
              <a:uLnTx/>
              <a:uFillTx/>
              <a:ea typeface="Calibri" pitchFamily="34" charset="0"/>
            </a:endParaRPr>
          </a:p>
          <a:p>
            <a:pPr marL="0" marR="0" lvl="0" indent="0" algn="l" defTabSz="914400" rtl="0" eaLnBrk="1" fontAlgn="base" latinLnBrk="0" hangingPunct="0">
              <a:lnSpc>
                <a:spcPct val="100000"/>
              </a:lnSpc>
              <a:spcBef>
                <a:spcPct val="0"/>
              </a:spcBef>
              <a:spcAft>
                <a:spcPct val="0"/>
              </a:spcAft>
              <a:buClrTx/>
              <a:buSzTx/>
              <a:buFontTx/>
              <a:buNone/>
            </a:pPr>
            <a:endParaRPr kumimoji="0" lang="en-US" altLang="en-US" sz="1200" b="0" i="0" u="none" strike="noStrike" kern="1200" cap="none" spc="0" normalizeH="0" baseline="0" noProof="0">
              <a:uLnTx/>
              <a:uFillTx/>
              <a:latin typeface="Times New Roman" panose="02020603050405020304" pitchFamily="18" charset="0"/>
              <a:ea typeface="Times New Roman" pitchFamily="18" charset="0"/>
            </a:endParaRPr>
          </a:p>
          <a:p>
            <a:pPr marL="0" marR="0" lvl="0" indent="0" algn="l" defTabSz="914400" rtl="0" eaLnBrk="1" fontAlgn="base" latinLnBrk="0" hangingPunct="0">
              <a:lnSpc>
                <a:spcPct val="100000"/>
              </a:lnSpc>
              <a:spcBef>
                <a:spcPts val="12"/>
              </a:spcBef>
              <a:spcAft>
                <a:spcPct val="0"/>
              </a:spcAft>
              <a:buClrTx/>
              <a:buSzTx/>
              <a:buFontTx/>
              <a:buNone/>
            </a:pPr>
            <a:endParaRPr kumimoji="0" lang="en-US" altLang="en-US" sz="1500" b="0" i="0" u="none" strike="noStrike" kern="1200" cap="none" spc="0" normalizeH="0" baseline="0" noProof="0">
              <a:uLnTx/>
              <a:uFillTx/>
              <a:latin typeface="Times New Roman" panose="02020603050405020304" pitchFamily="18" charset="0"/>
              <a:ea typeface="Times New Roman" pitchFamily="18" charset="0"/>
            </a:endParaRPr>
          </a:p>
          <a:p>
            <a:pPr marL="18415" marR="0" lvl="0" indent="-6350" algn="just" defTabSz="914400" rtl="0" eaLnBrk="1" fontAlgn="base" latinLnBrk="0" hangingPunct="0">
              <a:lnSpc>
                <a:spcPct val="110000"/>
              </a:lnSpc>
              <a:spcBef>
                <a:spcPct val="0"/>
              </a:spcBef>
              <a:spcAft>
                <a:spcPct val="0"/>
              </a:spcAft>
              <a:buClrTx/>
              <a:buSzTx/>
              <a:buFontTx/>
              <a:buNone/>
            </a:pP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Feels: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Determine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emotions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or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sentiments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customers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might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have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during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their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interactions.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frustrated,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happy,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confused,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or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satisfied?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This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information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can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help</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tailor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chatbot's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responses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tone.</a:t>
            </a:r>
            <a:endParaRPr kumimoji="0" lang="en-US" altLang="en-US" sz="1200" b="0" i="0" u="none" strike="noStrike" kern="1200" cap="none" spc="0" normalizeH="0" baseline="0" noProof="0">
              <a:uLnTx/>
              <a:uFillTx/>
              <a:ea typeface="Calibri" pitchFamily="34" charset="0"/>
            </a:endParaRPr>
          </a:p>
          <a:p>
            <a:pPr marL="0" marR="0" lvl="0" indent="0" algn="l" defTabSz="914400" rtl="0" eaLnBrk="1" fontAlgn="base" latinLnBrk="0" hangingPunct="0">
              <a:lnSpc>
                <a:spcPct val="100000"/>
              </a:lnSpc>
              <a:spcBef>
                <a:spcPct val="0"/>
              </a:spcBef>
              <a:spcAft>
                <a:spcPct val="0"/>
              </a:spcAft>
              <a:buClrTx/>
              <a:buSzTx/>
              <a:buFontTx/>
              <a:buNone/>
            </a:pPr>
            <a:endParaRPr kumimoji="0" lang="en-US" altLang="en-US" sz="1200" b="0" i="0" u="none" strike="noStrike" kern="1200" cap="none" spc="0" normalizeH="0" baseline="0" noProof="0">
              <a:uLnTx/>
              <a:uFillTx/>
              <a:latin typeface="Times New Roman" panose="02020603050405020304" pitchFamily="18" charset="0"/>
              <a:ea typeface="Times New Roman" pitchFamily="18" charset="0"/>
            </a:endParaRPr>
          </a:p>
          <a:p>
            <a:pPr marL="0" marR="0" lvl="0" indent="0" algn="l" defTabSz="914400" rtl="0" eaLnBrk="1" fontAlgn="base" latinLnBrk="0" hangingPunct="0">
              <a:lnSpc>
                <a:spcPct val="100000"/>
              </a:lnSpc>
              <a:spcBef>
                <a:spcPts val="62"/>
              </a:spcBef>
              <a:spcAft>
                <a:spcPct val="0"/>
              </a:spcAft>
              <a:buClrTx/>
              <a:buSzTx/>
              <a:buFontTx/>
              <a:buNone/>
            </a:pPr>
            <a:endParaRPr kumimoji="0" lang="en-US" altLang="en-US" sz="1400" b="0" i="0" u="none" strike="noStrike" kern="1200" cap="none" spc="0" normalizeH="0" baseline="0" noProof="0">
              <a:uLnTx/>
              <a:uFillTx/>
              <a:latin typeface="Times New Roman" panose="02020603050405020304" pitchFamily="18" charset="0"/>
              <a:ea typeface="Times New Roman" pitchFamily="18" charset="0"/>
            </a:endParaRPr>
          </a:p>
          <a:p>
            <a:pPr marL="18415" marR="0" lvl="0" indent="-6350" algn="just" defTabSz="914400" rtl="0" eaLnBrk="1" fontAlgn="base" latinLnBrk="0" hangingPunct="0">
              <a:lnSpc>
                <a:spcPct val="110000"/>
              </a:lnSpc>
              <a:spcBef>
                <a:spcPct val="0"/>
              </a:spcBef>
              <a:spcAft>
                <a:spcPct val="0"/>
              </a:spcAft>
              <a:buClrTx/>
              <a:buSzTx/>
              <a:buFontTx/>
              <a:buNone/>
            </a:pP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Thinks: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Identify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thought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process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of</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customers.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What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information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or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answers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seeking?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What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their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expectations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when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using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chatbot?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Knowing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this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can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help</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crafting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more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relevant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responses.</a:t>
            </a:r>
            <a:endParaRPr kumimoji="0" lang="en-US" altLang="en-US" sz="1200" b="0" i="0" u="none" strike="noStrike" kern="1200" cap="none" spc="0" normalizeH="0" baseline="0" noProof="0">
              <a:uLnTx/>
              <a:uFillTx/>
              <a:ea typeface="Calibri" pitchFamily="34" charset="0"/>
            </a:endParaRPr>
          </a:p>
          <a:p>
            <a:pPr marL="0" marR="0" lvl="0" indent="0" algn="l" defTabSz="914400" rtl="0" eaLnBrk="1" fontAlgn="base" latinLnBrk="0" hangingPunct="0">
              <a:lnSpc>
                <a:spcPct val="100000"/>
              </a:lnSpc>
              <a:spcBef>
                <a:spcPct val="0"/>
              </a:spcBef>
              <a:spcAft>
                <a:spcPct val="0"/>
              </a:spcAft>
              <a:buClrTx/>
              <a:buSzTx/>
              <a:buFontTx/>
              <a:buNone/>
            </a:pPr>
            <a:endParaRPr kumimoji="0" lang="en-US" altLang="en-US" sz="1200" b="0" i="0" u="none" strike="noStrike" kern="1200" cap="none" spc="0" normalizeH="0" baseline="0" noProof="0">
              <a:uLnTx/>
              <a:uFillTx/>
              <a:latin typeface="Times New Roman" panose="02020603050405020304" pitchFamily="18" charset="0"/>
              <a:ea typeface="Times New Roman" pitchFamily="18" charset="0"/>
            </a:endParaRPr>
          </a:p>
          <a:p>
            <a:pPr marL="0" marR="0" lvl="0" indent="0" algn="l" defTabSz="914400" rtl="0" eaLnBrk="1" fontAlgn="base" latinLnBrk="0" hangingPunct="0">
              <a:lnSpc>
                <a:spcPct val="100000"/>
              </a:lnSpc>
              <a:spcBef>
                <a:spcPts val="50"/>
              </a:spcBef>
              <a:spcAft>
                <a:spcPct val="0"/>
              </a:spcAft>
              <a:buClrTx/>
              <a:buSzTx/>
              <a:buFontTx/>
              <a:buNone/>
            </a:pPr>
            <a:endParaRPr kumimoji="0" lang="en-US" altLang="en-US" sz="1400" b="0" i="0" u="none" strike="noStrike" kern="1200" cap="none" spc="0" normalizeH="0" baseline="0" noProof="0">
              <a:uLnTx/>
              <a:uFillTx/>
              <a:latin typeface="Times New Roman" panose="02020603050405020304" pitchFamily="18" charset="0"/>
              <a:ea typeface="Times New Roman" pitchFamily="18" charset="0"/>
            </a:endParaRPr>
          </a:p>
          <a:p>
            <a:pPr marL="18415" marR="0" lvl="0" indent="-6350" algn="just" defTabSz="914400" rtl="0" eaLnBrk="1" fontAlgn="base" latinLnBrk="0" hangingPunct="0">
              <a:lnSpc>
                <a:spcPct val="110000"/>
              </a:lnSpc>
              <a:spcBef>
                <a:spcPct val="0"/>
              </a:spcBef>
              <a:spcAft>
                <a:spcPct val="0"/>
              </a:spcAft>
              <a:buClrTx/>
              <a:buSzTx/>
              <a:buFontTx/>
              <a:buNone/>
            </a:pP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Does: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Understand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actions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customers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take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before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after</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interacting</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with</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chatbot.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This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includes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actions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want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to</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perform</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through</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the</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chatbot</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and</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any</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follow-</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up</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actions</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Times New Roman" panose="02020603050405020304" pitchFamily="18" charset="0"/>
                <a:ea typeface="Times New Roman" pitchFamily="18" charset="0"/>
              </a:rPr>
              <a:t> </a:t>
            </a:r>
            <a:r>
              <a:rPr kumimoji="0" lang="en-US"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ea typeface="Calibri" pitchFamily="34" charset="0"/>
              </a:rPr>
              <a:t>required.</a:t>
            </a:r>
            <a:endParaRPr kumimoji="0" lang="en-US" altLang="en-US" sz="1200" b="0" i="0" u="none" strike="noStrike" kern="1200" cap="none" spc="0" normalizeH="0" baseline="0" noProof="0">
              <a:uLnTx/>
              <a:uFillTx/>
              <a:ea typeface="Calibri" pitchFamily="3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33272F1B-2F68-C4D5-F089-20E10FC6ABCB}"/>
              </a:ext>
            </a:extLst>
          </p:cNvPr>
          <p:cNvPicPr>
            <a:picLocks noChangeAspect="1"/>
          </p:cNvPicPr>
          <p:nvPr/>
        </p:nvPicPr>
        <p:blipFill>
          <a:blip r:embed="rId2"/>
          <a:stretch>
            <a:fillRect/>
          </a:stretch>
        </p:blipFill>
        <p:spPr>
          <a:xfrm>
            <a:off x="453390" y="775606"/>
            <a:ext cx="6649720" cy="3738642"/>
          </a:xfrm>
          <a:prstGeom prst="rect">
            <a:avLst/>
          </a:prstGeom>
        </p:spPr>
      </p:pic>
      <p:pic>
        <p:nvPicPr>
          <p:cNvPr id="5" name="Picture 4">
            <a:extLst>
              <a:ext uri="{FF2B5EF4-FFF2-40B4-BE49-F238E27FC236}">
                <a16:creationId xmlns:a16="http://schemas.microsoft.com/office/drawing/2014/main" id="{AAE8A598-DD5F-F255-6571-69D5619656DC}"/>
              </a:ext>
            </a:extLst>
          </p:cNvPr>
          <p:cNvPicPr>
            <a:picLocks noChangeAspect="1"/>
          </p:cNvPicPr>
          <p:nvPr/>
        </p:nvPicPr>
        <p:blipFill>
          <a:blip r:embed="rId3"/>
          <a:stretch>
            <a:fillRect/>
          </a:stretch>
        </p:blipFill>
        <p:spPr>
          <a:xfrm>
            <a:off x="453390" y="5346700"/>
            <a:ext cx="6649720" cy="3738642"/>
          </a:xfrm>
          <a:prstGeom prst="rect">
            <a:avLst/>
          </a:prstGeom>
        </p:spPr>
      </p:pic>
    </p:spTree>
    <p:extLst>
      <p:ext uri="{BB962C8B-B14F-4D97-AF65-F5344CB8AC3E}">
        <p14:creationId xmlns:p14="http://schemas.microsoft.com/office/powerpoint/2010/main" val="1036009871"/>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826CFD36-B09F-0C43-124F-3161A871EE78}"/>
              </a:ext>
            </a:extLst>
          </p:cNvPr>
          <p:cNvPicPr>
            <a:picLocks noChangeAspect="1"/>
          </p:cNvPicPr>
          <p:nvPr/>
        </p:nvPicPr>
        <p:blipFill>
          <a:blip r:embed="rId2"/>
          <a:stretch>
            <a:fillRect/>
          </a:stretch>
        </p:blipFill>
        <p:spPr>
          <a:xfrm>
            <a:off x="266277" y="746818"/>
            <a:ext cx="7023946" cy="3949042"/>
          </a:xfrm>
          <a:prstGeom prst="rect">
            <a:avLst/>
          </a:prstGeom>
        </p:spPr>
      </p:pic>
      <p:pic>
        <p:nvPicPr>
          <p:cNvPr id="5" name="Picture 4">
            <a:extLst>
              <a:ext uri="{FF2B5EF4-FFF2-40B4-BE49-F238E27FC236}">
                <a16:creationId xmlns:a16="http://schemas.microsoft.com/office/drawing/2014/main" id="{47ED5086-041C-CC68-932B-11E89516D1F5}"/>
              </a:ext>
            </a:extLst>
          </p:cNvPr>
          <p:cNvPicPr>
            <a:picLocks noChangeAspect="1"/>
          </p:cNvPicPr>
          <p:nvPr/>
        </p:nvPicPr>
        <p:blipFill>
          <a:blip r:embed="rId3"/>
          <a:stretch>
            <a:fillRect/>
          </a:stretch>
        </p:blipFill>
        <p:spPr>
          <a:xfrm>
            <a:off x="266277" y="5698127"/>
            <a:ext cx="7023946" cy="3949042"/>
          </a:xfrm>
          <a:prstGeom prst="rect">
            <a:avLst/>
          </a:prstGeom>
        </p:spPr>
      </p:pic>
    </p:spTree>
    <p:extLst>
      <p:ext uri="{BB962C8B-B14F-4D97-AF65-F5344CB8AC3E}">
        <p14:creationId xmlns:p14="http://schemas.microsoft.com/office/powerpoint/2010/main" val="171379754"/>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E0D1D766-B8CC-A858-B06E-563F844FB294}"/>
              </a:ext>
            </a:extLst>
          </p:cNvPr>
          <p:cNvSpPr txBox="1"/>
          <p:nvPr/>
        </p:nvSpPr>
        <p:spPr>
          <a:xfrm>
            <a:off x="489374" y="1736701"/>
            <a:ext cx="6282689" cy="8647666"/>
          </a:xfrm>
          <a:prstGeom prst="rect">
            <a:avLst/>
          </a:prstGeom>
          <a:noFill/>
        </p:spPr>
        <p:txBody>
          <a:bodyPr wrap="square">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r>
              <a:rPr lang="en-US" sz="1983" b="1" i="0">
                <a:solidFill>
                  <a:srgbClr val="374151"/>
                </a:solidFill>
                <a:effectLst/>
                <a:latin typeface="Söhne"/>
              </a:rPr>
              <a:t>User:</a:t>
            </a:r>
            <a:r>
              <a:rPr lang="en-US" sz="1983" b="0" i="0">
                <a:solidFill>
                  <a:srgbClr val="374151"/>
                </a:solidFill>
                <a:effectLst/>
                <a:latin typeface="Söhne"/>
              </a:rPr>
              <a:t> Hi, I'm looking f</a:t>
            </a:r>
            <a:r>
              <a:rPr lang="en-US" sz="1983" err="1">
                <a:ln w="0"/>
                <a:effectLst>
                  <a:outerShdw blurRad="38100" dist="19050" dir="2700000" algn="tl" rotWithShape="0">
                    <a:schemeClr val="dk1">
                      <a:alpha val="40000"/>
                    </a:schemeClr>
                  </a:outerShdw>
                </a:effectLst>
              </a:rPr>
              <a:t>Your text here</a:t>
            </a:r>
          </a:p>
          <a:p>
            <a:pPr algn="l"/>
            <a:r>
              <a:rPr lang="en-US" sz="1983" b="0" i="0">
                <a:solidFill>
                  <a:srgbClr val="374151"/>
                </a:solidFill>
                <a:effectLst/>
                <a:latin typeface="Söhne"/>
              </a:rPr>
              <a:t>or a good book to read. Any recommendations?</a:t>
            </a:r>
          </a:p>
          <a:p>
            <a:pPr algn="l"/>
            <a:r>
              <a:rPr lang="en-US" sz="1983" b="1" i="0">
                <a:solidFill>
                  <a:srgbClr val="374151"/>
                </a:solidFill>
                <a:effectLst/>
                <a:latin typeface="Söhne"/>
              </a:rPr>
              <a:t>Chatbot:</a:t>
            </a:r>
            <a:r>
              <a:rPr lang="en-US" sz="1983" b="0" i="0">
                <a:solidFill>
                  <a:srgbClr val="374151"/>
                </a:solidFill>
                <a:effectLst/>
                <a:latin typeface="Söhne"/>
              </a:rPr>
              <a:t> Of course! I'd be happy to help you find a great book. What genre are you interested in? Fiction, non-fiction, mystery, science fiction, romance, or something else?</a:t>
            </a:r>
          </a:p>
          <a:p>
            <a:pPr algn="l"/>
            <a:r>
              <a:rPr lang="en-US" sz="1983" b="1" i="0">
                <a:solidFill>
                  <a:srgbClr val="374151"/>
                </a:solidFill>
                <a:effectLst/>
                <a:latin typeface="Söhne"/>
              </a:rPr>
              <a:t>User:</a:t>
            </a:r>
            <a:r>
              <a:rPr lang="en-US" sz="1983" b="0" i="0">
                <a:solidFill>
                  <a:srgbClr val="374151"/>
                </a:solidFill>
                <a:effectLst/>
                <a:latin typeface="Söhne"/>
              </a:rPr>
              <a:t> I'm in the mood for a </a:t>
            </a:r>
            <a:r>
              <a:rPr lang="en-US" sz="1983" b="0" i="0" u="sng">
                <a:solidFill>
                  <a:srgbClr val="374151"/>
                </a:solidFill>
                <a:effectLst/>
                <a:latin typeface="Söhne"/>
              </a:rPr>
              <a:t>mystery novel.</a:t>
            </a:r>
          </a:p>
          <a:p>
            <a:pPr algn="l"/>
            <a:r>
              <a:rPr lang="en-US" sz="1983" b="1" i="0" u="sng">
                <a:solidFill>
                  <a:srgbClr val="374151"/>
                </a:solidFill>
                <a:effectLst/>
                <a:latin typeface="Söhne"/>
              </a:rPr>
              <a:t>Chatbot:</a:t>
            </a:r>
            <a:r>
              <a:rPr lang="en-US" sz="1983" b="0" i="0" u="sng">
                <a:solidFill>
                  <a:srgbClr val="374151"/>
                </a:solidFill>
                <a:effectLst/>
                <a:latin typeface="Söhne"/>
              </a:rPr>
              <a:t> Great choice! For mystery novels, I recommend "Gone Girl" by Gillian Flynn. It's a gripping thriller with unexpected twists and turns. Another excellent option is "The Girl with the Dragon Tattoo" by Stieg Larsson, </a:t>
            </a:r>
            <a:r>
              <a:rPr lang="en-US" sz="1983" b="0" i="0">
                <a:solidFill>
                  <a:srgbClr val="374151"/>
                </a:solidFill>
                <a:effectLst/>
                <a:latin typeface="Söhne"/>
              </a:rPr>
              <a:t>a compelling detective story with complex characters. Have you read any of these before, or would you like more options?</a:t>
            </a:r>
          </a:p>
          <a:p>
            <a:pPr algn="l"/>
            <a:r>
              <a:rPr lang="en-US" sz="1983" b="1" i="0">
                <a:solidFill>
                  <a:srgbClr val="374151"/>
                </a:solidFill>
                <a:effectLst/>
                <a:latin typeface="Söhne"/>
              </a:rPr>
              <a:t>User:</a:t>
            </a:r>
            <a:r>
              <a:rPr lang="en-US" sz="1983" b="0" i="0">
                <a:solidFill>
                  <a:srgbClr val="374151"/>
                </a:solidFill>
                <a:effectLst/>
                <a:latin typeface="Söhne"/>
              </a:rPr>
              <a:t> I haven't read any of them. "Gone Girl" sounds interesting. Tell me more about it.</a:t>
            </a:r>
          </a:p>
          <a:p>
            <a:pPr algn="l"/>
            <a:r>
              <a:rPr lang="en-US" sz="1983" b="1" i="0">
                <a:solidFill>
                  <a:srgbClr val="374151"/>
                </a:solidFill>
                <a:effectLst/>
                <a:latin typeface="Söhne"/>
              </a:rPr>
              <a:t>Chatbot:</a:t>
            </a:r>
            <a:r>
              <a:rPr lang="en-US" sz="1983" b="0" i="0">
                <a:solidFill>
                  <a:srgbClr val="374151"/>
                </a:solidFill>
                <a:effectLst/>
                <a:latin typeface="Söhne"/>
              </a:rPr>
              <a:t> "Gone Girl" is a psychological thriller that follows the mysterious disappearance of Amy Dunne on her fifth wedding anniversary. As the investigation unfolds, dark secrets about the marriage are revealed, keeping you on the edge of your seat until the very end. It's a story full of suspense and unexpected surprises. Would you like more details about this book or any other recommendations?</a:t>
            </a:r>
          </a:p>
          <a:p>
            <a:pPr algn="l"/>
            <a:r>
              <a:rPr lang="en-US" sz="1983" b="1" i="0">
                <a:solidFill>
                  <a:srgbClr val="374151"/>
                </a:solidFill>
                <a:effectLst/>
                <a:latin typeface="Söhne"/>
              </a:rPr>
              <a:t>User:</a:t>
            </a:r>
            <a:r>
              <a:rPr lang="en-US" sz="1983" b="0" i="0">
                <a:solidFill>
                  <a:srgbClr val="374151"/>
                </a:solidFill>
                <a:effectLst/>
                <a:latin typeface="Söhne"/>
              </a:rPr>
              <a:t> No, that sounds intriguing! I'll go with "Gone Girl." Thanks for the recommendation.</a:t>
            </a:r>
          </a:p>
          <a:p>
            <a:pPr algn="l"/>
            <a:r>
              <a:rPr lang="en-US" sz="1983" b="1" i="0">
                <a:solidFill>
                  <a:srgbClr val="374151"/>
                </a:solidFill>
                <a:effectLst/>
                <a:latin typeface="Söhne"/>
              </a:rPr>
              <a:t>Chatbot:</a:t>
            </a:r>
            <a:r>
              <a:rPr lang="en-US" sz="1983" b="0" i="0">
                <a:solidFill>
                  <a:srgbClr val="374151"/>
                </a:solidFill>
                <a:effectLst/>
                <a:latin typeface="Söhne"/>
              </a:rPr>
              <a:t> You're welcome! I hope you enjoy reading "Gone Girl." If you ever need more book recommendations or have any other questions, feel free to ask. Happy reading</a:t>
            </a:r>
          </a:p>
        </p:txBody>
      </p:sp>
      <p:sp>
        <p:nvSpPr>
          <p:cNvPr id="12" name="Rectangle 11">
            <a:extLst>
              <a:ext uri="{FF2B5EF4-FFF2-40B4-BE49-F238E27FC236}">
                <a16:creationId xmlns:a16="http://schemas.microsoft.com/office/drawing/2014/main" id="{E9F9EF43-D28B-857C-395B-EC1E2CC5CFBB}"/>
              </a:ext>
            </a:extLst>
          </p:cNvPr>
          <p:cNvSpPr/>
          <p:nvPr/>
        </p:nvSpPr>
        <p:spPr>
          <a:xfrm>
            <a:off x="489374" y="999913"/>
            <a:ext cx="6703667" cy="508686"/>
          </a:xfrm>
          <a:prstGeom prst="rect">
            <a:avLst/>
          </a:prstGeom>
          <a:noFill/>
        </p:spPr>
        <p:txBody>
          <a:bodyPr wrap="square" lIns="100753" tIns="50377" rIns="100753" bIns="50377">
            <a:spAutoFit/>
          </a:bodyPr>
          <a:lstStyle>
            <a:defPPr>
              <a:defRPr lang="en-US"/>
            </a:defPPr>
            <a:lvl1pPr marL="0" algn="l" defTabSz="503767" rtl="0" eaLnBrk="1" latinLnBrk="0" hangingPunct="1">
              <a:defRPr sz="1983" kern="1200">
                <a:solidFill>
                  <a:schemeClr val="tx1"/>
                </a:solidFill>
                <a:latin typeface="+mn-lt"/>
                <a:ea typeface="+mn-ea"/>
                <a:cs typeface="+mn-cs"/>
              </a:defRPr>
            </a:lvl1pPr>
            <a:lvl2pPr marL="503767" algn="l" defTabSz="503767" rtl="0" eaLnBrk="1" latinLnBrk="0" hangingPunct="1">
              <a:defRPr sz="1983" kern="1200">
                <a:solidFill>
                  <a:schemeClr val="tx1"/>
                </a:solidFill>
                <a:latin typeface="+mn-lt"/>
                <a:ea typeface="+mn-ea"/>
                <a:cs typeface="+mn-cs"/>
              </a:defRPr>
            </a:lvl2pPr>
            <a:lvl3pPr marL="1007533" algn="l" defTabSz="503767" rtl="0" eaLnBrk="1" latinLnBrk="0" hangingPunct="1">
              <a:defRPr sz="1983" kern="1200">
                <a:solidFill>
                  <a:schemeClr val="tx1"/>
                </a:solidFill>
                <a:latin typeface="+mn-lt"/>
                <a:ea typeface="+mn-ea"/>
                <a:cs typeface="+mn-cs"/>
              </a:defRPr>
            </a:lvl3pPr>
            <a:lvl4pPr marL="1511300" algn="l" defTabSz="503767" rtl="0" eaLnBrk="1" latinLnBrk="0" hangingPunct="1">
              <a:defRPr sz="1983" kern="1200">
                <a:solidFill>
                  <a:schemeClr val="tx1"/>
                </a:solidFill>
                <a:latin typeface="+mn-lt"/>
                <a:ea typeface="+mn-ea"/>
                <a:cs typeface="+mn-cs"/>
              </a:defRPr>
            </a:lvl4pPr>
            <a:lvl5pPr marL="2015067" algn="l" defTabSz="503767" rtl="0" eaLnBrk="1" latinLnBrk="0" hangingPunct="1">
              <a:defRPr sz="1983" kern="1200">
                <a:solidFill>
                  <a:schemeClr val="tx1"/>
                </a:solidFill>
                <a:latin typeface="+mn-lt"/>
                <a:ea typeface="+mn-ea"/>
                <a:cs typeface="+mn-cs"/>
              </a:defRPr>
            </a:lvl5pPr>
            <a:lvl6pPr marL="2518833" algn="l" defTabSz="503767" rtl="0" eaLnBrk="1" latinLnBrk="0" hangingPunct="1">
              <a:defRPr sz="1983" kern="1200">
                <a:solidFill>
                  <a:schemeClr val="tx1"/>
                </a:solidFill>
                <a:latin typeface="+mn-lt"/>
                <a:ea typeface="+mn-ea"/>
                <a:cs typeface="+mn-cs"/>
              </a:defRPr>
            </a:lvl6pPr>
            <a:lvl7pPr marL="3022600" algn="l" defTabSz="503767" rtl="0" eaLnBrk="1" latinLnBrk="0" hangingPunct="1">
              <a:defRPr sz="1983" kern="1200">
                <a:solidFill>
                  <a:schemeClr val="tx1"/>
                </a:solidFill>
                <a:latin typeface="+mn-lt"/>
                <a:ea typeface="+mn-ea"/>
                <a:cs typeface="+mn-cs"/>
              </a:defRPr>
            </a:lvl7pPr>
            <a:lvl8pPr marL="3526367" algn="l" defTabSz="503767" rtl="0" eaLnBrk="1" latinLnBrk="0" hangingPunct="1">
              <a:defRPr sz="1983" kern="1200">
                <a:solidFill>
                  <a:schemeClr val="tx1"/>
                </a:solidFill>
                <a:latin typeface="+mn-lt"/>
                <a:ea typeface="+mn-ea"/>
                <a:cs typeface="+mn-cs"/>
              </a:defRPr>
            </a:lvl8pPr>
            <a:lvl9pPr marL="4030133" algn="l" defTabSz="503767" rtl="0" eaLnBrk="1" latinLnBrk="0" hangingPunct="1">
              <a:defRPr sz="1983" kern="1200">
                <a:solidFill>
                  <a:schemeClr val="tx1"/>
                </a:solidFill>
                <a:latin typeface="+mn-lt"/>
                <a:ea typeface="+mn-ea"/>
                <a:cs typeface="+mn-cs"/>
              </a:defRPr>
            </a:lvl9pPr>
          </a:lstStyle>
          <a:p>
            <a:r>
              <a:rPr lang="en-US" sz="2644" b="0" cap="none" spc="0">
                <a:ln w="0"/>
                <a:solidFill>
                  <a:schemeClr val="tx1"/>
                </a:solidFill>
                <a:effectLst>
                  <a:outerShdw blurRad="38100" dist="19050" dir="2700000" algn="tl" rotWithShape="0">
                    <a:schemeClr val="dk1">
                      <a:alpha val="40000"/>
                    </a:schemeClr>
                  </a:outerShdw>
                </a:effectLst>
              </a:rPr>
              <a:t>Conversation between user and chatbot</a:t>
            </a:r>
          </a:p>
        </p:txBody>
      </p:sp>
    </p:spTree>
    <p:extLst>
      <p:ext uri="{BB962C8B-B14F-4D97-AF65-F5344CB8AC3E}">
        <p14:creationId xmlns:p14="http://schemas.microsoft.com/office/powerpoint/2010/main" val="4288264849"/>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6" name="Table 5">
            <a:extLst>
              <a:ext uri="{FF2B5EF4-FFF2-40B4-BE49-F238E27FC236}">
                <a16:creationId xmlns:a16="http://schemas.microsoft.com/office/drawing/2014/main" id="{39A6C1B9-33B4-A8AF-FA45-EA42448DDAFE}"/>
              </a:ext>
            </a:extLst>
          </p:cNvPr>
          <p:cNvGraphicFramePr>
            <a:graphicFrameLocks noGrp="1"/>
          </p:cNvGraphicFramePr>
          <p:nvPr>
            <p:extLst>
              <p:ext uri="{D42A27DB-BD31-4B8C-83A1-F6EECF244321}">
                <p14:modId xmlns:p14="http://schemas.microsoft.com/office/powerpoint/2010/main" val="3271231862"/>
              </p:ext>
            </p:extLst>
          </p:nvPr>
        </p:nvGraphicFramePr>
        <p:xfrm>
          <a:off x="525362" y="291637"/>
          <a:ext cx="6598003" cy="2146906"/>
        </p:xfrm>
        <a:graphic>
          <a:graphicData uri="http://schemas.openxmlformats.org/drawingml/2006/table">
            <a:tbl>
              <a:tblPr firstRow="1" bandRow="1">
                <a:tableStyleId>{5940675A-B579-460E-94D1-54222C63F5DA}</a:tableStyleId>
              </a:tblPr>
              <a:tblGrid>
                <a:gridCol w="3299001">
                  <a:extLst>
                    <a:ext uri="{9D8B030D-6E8A-4147-A177-3AD203B41FA5}">
                      <a16:colId xmlns:a16="http://schemas.microsoft.com/office/drawing/2014/main" val="2697085933"/>
                    </a:ext>
                  </a:extLst>
                </a:gridCol>
                <a:gridCol w="3299001">
                  <a:extLst>
                    <a:ext uri="{9D8B030D-6E8A-4147-A177-3AD203B41FA5}">
                      <a16:colId xmlns:a16="http://schemas.microsoft.com/office/drawing/2014/main" val="676563599"/>
                    </a:ext>
                  </a:extLst>
                </a:gridCol>
              </a:tblGrid>
              <a:tr h="255509">
                <a:tc>
                  <a:txBody>
                    <a:bodyPr vert="horz" wrap="square"/>
                    <a:lstStyle/>
                    <a:p>
                      <a:r>
                        <a:rPr lang="en-IN" sz="1457"/>
                        <a:t>Date </a:t>
                      </a:r>
                    </a:p>
                  </a:txBody>
                  <a:tcPr marL="98708" marR="98708" marT="49354" marB="49354"/>
                </a:tc>
                <a:tc>
                  <a:txBody>
                    <a:bodyPr vert="horz" wrap="square"/>
                    <a:lstStyle/>
                    <a:p>
                      <a:r>
                        <a:rPr lang="en-IN" sz="1457"/>
                        <a:t>18 October 2023</a:t>
                      </a:r>
                    </a:p>
                  </a:txBody>
                  <a:tcPr marL="98708" marR="98708" marT="49354" marB="49354"/>
                </a:tc>
                <a:extLst>
                  <a:ext uri="{0D108BD9-81ED-4DB2-BD59-A6C34878D82A}">
                    <a16:rowId xmlns:a16="http://schemas.microsoft.com/office/drawing/2014/main" val="410629482"/>
                  </a:ext>
                </a:extLst>
              </a:tr>
              <a:tr h="255509">
                <a:tc>
                  <a:txBody>
                    <a:bodyPr vert="horz" wrap="square"/>
                    <a:lstStyle/>
                    <a:p>
                      <a:r>
                        <a:rPr lang="en-IN" sz="1457"/>
                        <a:t>Team id</a:t>
                      </a:r>
                    </a:p>
                  </a:txBody>
                  <a:tcPr marL="98708" marR="98708" marT="49354" marB="49354"/>
                </a:tc>
                <a:tc>
                  <a:txBody>
                    <a:bodyPr vert="horz" wrap="square"/>
                    <a:lstStyle/>
                    <a:p>
                      <a:r>
                        <a:rPr lang="en-IN" sz="1457"/>
                        <a:t>NM2023TMID5559</a:t>
                      </a:r>
                    </a:p>
                  </a:txBody>
                  <a:tcPr marL="98708" marR="98708" marT="49354" marB="49354"/>
                </a:tc>
                <a:extLst>
                  <a:ext uri="{0D108BD9-81ED-4DB2-BD59-A6C34878D82A}">
                    <a16:rowId xmlns:a16="http://schemas.microsoft.com/office/drawing/2014/main" val="3762438357"/>
                  </a:ext>
                </a:extLst>
              </a:tr>
              <a:tr h="255509">
                <a:tc>
                  <a:txBody>
                    <a:bodyPr vert="horz" wrap="square"/>
                    <a:lstStyle/>
                    <a:p>
                      <a:r>
                        <a:rPr lang="en-IN" sz="1457"/>
                        <a:t>Team Name </a:t>
                      </a:r>
                    </a:p>
                  </a:txBody>
                  <a:tcPr marL="98708" marR="98708" marT="49354" marB="49354"/>
                </a:tc>
                <a:tc>
                  <a:txBody>
                    <a:bodyPr vert="horz" wrap="square"/>
                    <a:lstStyle/>
                    <a:p>
                      <a:r>
                        <a:rPr lang="en-IN" sz="1457"/>
                        <a:t>.Proj_227254_Team_2</a:t>
                      </a:r>
                    </a:p>
                  </a:txBody>
                  <a:tcPr marL="98708" marR="98708" marT="49354" marB="49354"/>
                </a:tc>
                <a:extLst>
                  <a:ext uri="{0D108BD9-81ED-4DB2-BD59-A6C34878D82A}">
                    <a16:rowId xmlns:a16="http://schemas.microsoft.com/office/drawing/2014/main" val="3340897519"/>
                  </a:ext>
                </a:extLst>
              </a:tr>
              <a:tr h="432400">
                <a:tc>
                  <a:txBody>
                    <a:bodyPr vert="horz" wrap="square"/>
                    <a:lstStyle/>
                    <a:p>
                      <a:r>
                        <a:rPr lang="en-IN" sz="1457"/>
                        <a:t>Project Name </a:t>
                      </a:r>
                    </a:p>
                  </a:txBody>
                  <a:tcPr marL="98708" marR="98708" marT="49354" marB="49354"/>
                </a:tc>
                <a:tc>
                  <a:txBody>
                    <a:bodyPr vert="horz" wrap="square"/>
                    <a:lstStyle/>
                    <a:p>
                      <a:r>
                        <a:rPr lang="en-IN" sz="1457"/>
                        <a:t>Chatbot deployment with IBM cloud Watson Assistant </a:t>
                      </a:r>
                    </a:p>
                  </a:txBody>
                  <a:tcPr marL="98708" marR="98708" marT="49354" marB="49354"/>
                </a:tc>
                <a:extLst>
                  <a:ext uri="{0D108BD9-81ED-4DB2-BD59-A6C34878D82A}">
                    <a16:rowId xmlns:a16="http://schemas.microsoft.com/office/drawing/2014/main" val="365515168"/>
                  </a:ext>
                </a:extLst>
              </a:tr>
              <a:tr h="255509">
                <a:tc>
                  <a:txBody>
                    <a:bodyPr vert="horz" wrap="square"/>
                    <a:lstStyle/>
                    <a:p>
                      <a:r>
                        <a:rPr lang="en-IN" sz="1457"/>
                        <a:t>Phase </a:t>
                      </a:r>
                    </a:p>
                  </a:txBody>
                  <a:tcPr marL="98708" marR="98708" marT="49354" marB="49354"/>
                </a:tc>
                <a:tc>
                  <a:txBody>
                    <a:bodyPr vert="horz" wrap="square"/>
                    <a:lstStyle/>
                    <a:p>
                      <a:r>
                        <a:rPr lang="en-IN" sz="1457"/>
                        <a:t>Four (4)</a:t>
                      </a:r>
                    </a:p>
                  </a:txBody>
                  <a:tcPr marL="98708" marR="98708" marT="49354" marB="49354"/>
                </a:tc>
                <a:extLst>
                  <a:ext uri="{0D108BD9-81ED-4DB2-BD59-A6C34878D82A}">
                    <a16:rowId xmlns:a16="http://schemas.microsoft.com/office/drawing/2014/main" val="2506274980"/>
                  </a:ext>
                </a:extLst>
              </a:tr>
              <a:tr h="255509">
                <a:tc>
                  <a:txBody>
                    <a:bodyPr vert="horz" wrap="square"/>
                    <a:lstStyle/>
                    <a:p>
                      <a:r>
                        <a:rPr lang="en-IN" sz="1457"/>
                        <a:t>Name </a:t>
                      </a:r>
                    </a:p>
                  </a:txBody>
                  <a:tcPr marL="98708" marR="98708" marT="49354" marB="49354"/>
                </a:tc>
                <a:tc>
                  <a:txBody>
                    <a:bodyPr vert="horz" wrap="square"/>
                    <a:lstStyle/>
                    <a:p>
                      <a:r>
                        <a:rPr lang="en-IN" sz="1457"/>
                        <a:t>Jayalakshmi .S</a:t>
                      </a:r>
                    </a:p>
                  </a:txBody>
                  <a:tcPr marL="98708" marR="98708" marT="49354" marB="49354"/>
                </a:tc>
                <a:extLst>
                  <a:ext uri="{0D108BD9-81ED-4DB2-BD59-A6C34878D82A}">
                    <a16:rowId xmlns:a16="http://schemas.microsoft.com/office/drawing/2014/main" val="1377936553"/>
                  </a:ext>
                </a:extLst>
              </a:tr>
            </a:tbl>
          </a:graphicData>
        </a:graphic>
      </p:graphicFrame>
      <p:sp>
        <p:nvSpPr>
          <p:cNvPr id="11" name="TextBox 10">
            <a:extLst>
              <a:ext uri="{FF2B5EF4-FFF2-40B4-BE49-F238E27FC236}">
                <a16:creationId xmlns:a16="http://schemas.microsoft.com/office/drawing/2014/main" id="{EF2A8A35-6358-53CA-1EBD-53B8A2582239}"/>
              </a:ext>
            </a:extLst>
          </p:cNvPr>
          <p:cNvSpPr txBox="1"/>
          <p:nvPr/>
        </p:nvSpPr>
        <p:spPr>
          <a:xfrm>
            <a:off x="479248" y="3000282"/>
            <a:ext cx="6598003" cy="6678041"/>
          </a:xfrm>
          <a:prstGeom prst="rect">
            <a:avLst/>
          </a:prstGeom>
          <a:noFill/>
        </p:spPr>
        <p:txBody>
          <a:bodyPr wrap="square">
            <a:spAutoFit/>
          </a:bodyPr>
          <a:lstStyle>
            <a:defPPr>
              <a:defRPr lang="en-US"/>
            </a:defPPr>
            <a:lvl1pPr marL="0" algn="l" defTabSz="493542" rtl="0" eaLnBrk="1" latinLnBrk="0" hangingPunct="1">
              <a:defRPr sz="1943" kern="1200">
                <a:solidFill>
                  <a:schemeClr val="tx1"/>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pPr algn="l"/>
            <a:r>
              <a:rPr lang="en-US" sz="1943" b="1" i="0">
                <a:effectLst/>
                <a:latin typeface="Söhne"/>
              </a:rPr>
              <a:t> Set Up Facebook Messenger Integration</a:t>
            </a:r>
          </a:p>
          <a:p>
            <a:pPr algn="l"/>
            <a:endParaRPr lang="en-US" b="1" i="0">
              <a:effectLst/>
              <a:latin typeface="Söhne"/>
            </a:endParaRPr>
          </a:p>
          <a:p>
            <a:pPr algn="l">
              <a:buFont typeface="+mj-lt"/>
              <a:buAutoNum type="arabicPeriod"/>
            </a:pPr>
            <a:r>
              <a:rPr lang="en-US" sz="1943" b="1" i="0">
                <a:solidFill>
                  <a:srgbClr val="374151"/>
                </a:solidFill>
                <a:effectLst/>
                <a:latin typeface="Söhne"/>
              </a:rPr>
              <a:t>Create a Facebook App:</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Go to the Facebook Developers website and create a new app.</a:t>
            </a:r>
          </a:p>
          <a:p>
            <a:pPr marL="802005" lvl="1" indent="-308463" algn="l">
              <a:buFont typeface="+mj-lt"/>
              <a:buAutoNum type="arabicPeriod"/>
            </a:pPr>
            <a:r>
              <a:rPr lang="en-US" sz="1943" b="0" i="0">
                <a:solidFill>
                  <a:srgbClr val="374151"/>
                </a:solidFill>
                <a:effectLst/>
                <a:latin typeface="Söhne"/>
              </a:rPr>
              <a:t>Set up the Messenger product for your app and get your Page Access Token.</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Integrate the API:</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Use the Facebook Messenger API to send and receive messages.</a:t>
            </a:r>
          </a:p>
          <a:p>
            <a:pPr marL="802005" lvl="1" indent="-308463" algn="l">
              <a:buFont typeface="+mj-lt"/>
              <a:buAutoNum type="arabicPeriod"/>
            </a:pPr>
            <a:r>
              <a:rPr lang="en-US" sz="1943" b="0" i="0">
                <a:solidFill>
                  <a:srgbClr val="374151"/>
                </a:solidFill>
                <a:effectLst/>
                <a:latin typeface="Söhne"/>
              </a:rPr>
              <a:t>Implement a webhook to receive messages from users and respond accordingly.</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Handle Messages:</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Extract user messages and send them to the chatbot for processing.</a:t>
            </a:r>
          </a:p>
          <a:p>
            <a:pPr marL="802005" lvl="1" indent="-308463" algn="l">
              <a:buFont typeface="+mj-lt"/>
              <a:buAutoNum type="arabicPeriod"/>
            </a:pPr>
            <a:r>
              <a:rPr lang="en-US" sz="1943" b="0" i="0">
                <a:solidFill>
                  <a:srgbClr val="374151"/>
                </a:solidFill>
                <a:effectLst/>
                <a:latin typeface="Söhne"/>
              </a:rPr>
              <a:t>Receive responses from the chatbot and send them back to the user via the Messenger API.</a:t>
            </a:r>
          </a:p>
          <a:p>
            <a:pPr marL="802005" lvl="1" indent="-308463" algn="l">
              <a:buFont typeface="+mj-lt"/>
              <a:buAutoNum type="arabicPeriod"/>
            </a:pPr>
            <a:endParaRPr lang="en-US">
              <a:solidFill>
                <a:srgbClr val="374151"/>
              </a:solidFill>
              <a:latin typeface="Söhne"/>
            </a:endParaRPr>
          </a:p>
          <a:p>
            <a:pPr marL="802005" lvl="1" indent="-308463" algn="l">
              <a:buFont typeface="+mj-lt"/>
              <a:buAutoNum type="arabicPeriod"/>
            </a:pPr>
            <a:endParaRPr lang="en-US" b="0" i="0">
              <a:solidFill>
                <a:srgbClr val="374151"/>
              </a:solidFill>
              <a:effectLst/>
              <a:latin typeface="Söhne"/>
            </a:endParaRPr>
          </a:p>
          <a:p>
            <a:pPr lvl="1" algn="l"/>
            <a:endParaRPr lang="en-US" b="0" i="0">
              <a:solidFill>
                <a:srgbClr val="374151"/>
              </a:solidFill>
              <a:effectLst/>
              <a:latin typeface="Söhne"/>
            </a:endParaRPr>
          </a:p>
        </p:txBody>
      </p:sp>
    </p:spTree>
    <p:extLst>
      <p:ext uri="{BB962C8B-B14F-4D97-AF65-F5344CB8AC3E}">
        <p14:creationId xmlns:p14="http://schemas.microsoft.com/office/powerpoint/2010/main" val="330248024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9DADA5FB-6A41-91DE-390C-23DFAC25E5F0}"/>
              </a:ext>
            </a:extLst>
          </p:cNvPr>
          <p:cNvSpPr txBox="1"/>
          <p:nvPr/>
        </p:nvSpPr>
        <p:spPr>
          <a:xfrm>
            <a:off x="368327" y="314070"/>
            <a:ext cx="7111485" cy="4883940"/>
          </a:xfrm>
          <a:prstGeom prst="rect">
            <a:avLst/>
          </a:prstGeom>
          <a:noFill/>
        </p:spPr>
        <p:txBody>
          <a:bodyPr wrap="square">
            <a:spAutoFit/>
          </a:bodyPr>
          <a:lstStyle>
            <a:defPPr>
              <a:defRPr lang="en-US"/>
            </a:defPPr>
            <a:lvl1pPr marL="0" algn="l" defTabSz="493542" rtl="0" eaLnBrk="1" latinLnBrk="0" hangingPunct="1">
              <a:defRPr sz="1943" kern="1200">
                <a:solidFill>
                  <a:schemeClr val="tx1"/>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pPr algn="l"/>
            <a:r>
              <a:rPr lang="en-US" sz="1943" b="1" i="0">
                <a:effectLst/>
                <a:latin typeface="Söhne"/>
              </a:rPr>
              <a:t>Set Up Slack Integration</a:t>
            </a:r>
          </a:p>
          <a:p>
            <a:pPr algn="l"/>
            <a:endParaRPr lang="en-US" b="1" i="0">
              <a:effectLst/>
              <a:latin typeface="Söhne"/>
            </a:endParaRPr>
          </a:p>
          <a:p>
            <a:pPr algn="l">
              <a:buFont typeface="+mj-lt"/>
              <a:buAutoNum type="arabicPeriod"/>
            </a:pPr>
            <a:r>
              <a:rPr lang="en-US" sz="1943" b="1" i="0">
                <a:solidFill>
                  <a:srgbClr val="374151"/>
                </a:solidFill>
                <a:effectLst/>
                <a:latin typeface="Söhne"/>
              </a:rPr>
              <a:t>Create a Slack App:</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Go to the Slack API website and create a new app.</a:t>
            </a:r>
          </a:p>
          <a:p>
            <a:pPr marL="802005" lvl="1" indent="-308463" algn="l">
              <a:buFont typeface="+mj-lt"/>
              <a:buAutoNum type="arabicPeriod"/>
            </a:pPr>
            <a:r>
              <a:rPr lang="en-US" sz="1943" b="0" i="0">
                <a:solidFill>
                  <a:srgbClr val="374151"/>
                </a:solidFill>
                <a:effectLst/>
                <a:latin typeface="Söhne"/>
              </a:rPr>
              <a:t>Configure the app's permissions and scopes.</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Integrate the API:</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Use the Slack API to send and receive messages.</a:t>
            </a:r>
          </a:p>
          <a:p>
            <a:pPr marL="802005" lvl="1" indent="-308463" algn="l">
              <a:buFont typeface="+mj-lt"/>
              <a:buAutoNum type="arabicPeriod"/>
            </a:pPr>
            <a:r>
              <a:rPr lang="en-US" sz="1943" b="0" i="0">
                <a:solidFill>
                  <a:srgbClr val="374151"/>
                </a:solidFill>
                <a:effectLst/>
                <a:latin typeface="Söhne"/>
              </a:rPr>
              <a:t>Implement event subscriptions to receive messages from users.</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Handle Messages:</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Extract user messages and send them to the chatbot for processing.</a:t>
            </a:r>
          </a:p>
          <a:p>
            <a:pPr marL="802005" lvl="1" indent="-308463" algn="l">
              <a:buFont typeface="+mj-lt"/>
              <a:buAutoNum type="arabicPeriod"/>
            </a:pPr>
            <a:r>
              <a:rPr lang="en-US" sz="1943" b="0" i="0">
                <a:solidFill>
                  <a:srgbClr val="374151"/>
                </a:solidFill>
                <a:effectLst/>
                <a:latin typeface="Söhne"/>
              </a:rPr>
              <a:t>Receive responses from the chatbot and send them back to the user via the Slack API.</a:t>
            </a:r>
          </a:p>
        </p:txBody>
      </p:sp>
      <p:sp>
        <p:nvSpPr>
          <p:cNvPr id="5" name="TextBox 4">
            <a:extLst>
              <a:ext uri="{FF2B5EF4-FFF2-40B4-BE49-F238E27FC236}">
                <a16:creationId xmlns:a16="http://schemas.microsoft.com/office/drawing/2014/main" id="{A189D566-6697-5E46-D2C4-E70E47ED3644}"/>
              </a:ext>
            </a:extLst>
          </p:cNvPr>
          <p:cNvSpPr txBox="1"/>
          <p:nvPr/>
        </p:nvSpPr>
        <p:spPr>
          <a:xfrm>
            <a:off x="368327" y="5495391"/>
            <a:ext cx="6460907" cy="5182957"/>
          </a:xfrm>
          <a:prstGeom prst="rect">
            <a:avLst/>
          </a:prstGeom>
          <a:noFill/>
        </p:spPr>
        <p:txBody>
          <a:bodyPr wrap="square">
            <a:spAutoFit/>
          </a:bodyPr>
          <a:lstStyle>
            <a:defPPr>
              <a:defRPr lang="en-US"/>
            </a:defPPr>
            <a:lvl1pPr marL="0" algn="l" defTabSz="493542" rtl="0" eaLnBrk="1" latinLnBrk="0" hangingPunct="1">
              <a:defRPr sz="1943" kern="1200">
                <a:solidFill>
                  <a:schemeClr val="tx1"/>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pPr algn="l"/>
            <a:r>
              <a:rPr lang="en-US" sz="1943" b="1" i="0">
                <a:effectLst/>
                <a:latin typeface="Söhne"/>
              </a:rPr>
              <a:t>Refine Chatbot Responses</a:t>
            </a:r>
          </a:p>
          <a:p>
            <a:pPr algn="l">
              <a:buFont typeface="+mj-lt"/>
              <a:buAutoNum type="arabicPeriod"/>
            </a:pPr>
            <a:r>
              <a:rPr lang="en-US" sz="1943" b="1" i="0">
                <a:solidFill>
                  <a:srgbClr val="374151"/>
                </a:solidFill>
                <a:effectLst/>
                <a:latin typeface="Söhne"/>
              </a:rPr>
              <a:t>Natural Language Processing (NLP):</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Utilize NLP techniques to understand user intent and context.</a:t>
            </a:r>
          </a:p>
          <a:p>
            <a:pPr marL="802005" lvl="1" indent="-308463" algn="l">
              <a:buFont typeface="+mj-lt"/>
              <a:buAutoNum type="arabicPeriod"/>
            </a:pPr>
            <a:r>
              <a:rPr lang="en-US" sz="1943" b="0" i="0">
                <a:solidFill>
                  <a:srgbClr val="374151"/>
                </a:solidFill>
                <a:effectLst/>
                <a:latin typeface="Söhne"/>
              </a:rPr>
              <a:t>Implement entity recognition to extract relevant information from user messages.</a:t>
            </a:r>
          </a:p>
          <a:p>
            <a:pPr algn="l">
              <a:buFont typeface="+mj-lt"/>
              <a:buAutoNum type="arabicPeriod"/>
            </a:pPr>
            <a:r>
              <a:rPr lang="en-US" sz="1943" b="1" i="0">
                <a:solidFill>
                  <a:srgbClr val="374151"/>
                </a:solidFill>
                <a:effectLst/>
                <a:latin typeface="Söhne"/>
              </a:rPr>
              <a:t>Knowledge Base:</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Ensure the chatbot has access to an up-to-date knowledge base.</a:t>
            </a:r>
          </a:p>
          <a:p>
            <a:pPr marL="802005" lvl="1" indent="-308463" algn="l">
              <a:buFont typeface="+mj-lt"/>
              <a:buAutoNum type="arabicPeriod"/>
            </a:pPr>
            <a:r>
              <a:rPr lang="en-US" sz="1943" b="0" i="0">
                <a:solidFill>
                  <a:srgbClr val="374151"/>
                </a:solidFill>
                <a:effectLst/>
                <a:latin typeface="Söhne"/>
              </a:rPr>
              <a:t>Use the knowledge base to provide accurate and informative responses to user queries.</a:t>
            </a:r>
          </a:p>
          <a:p>
            <a:pPr algn="l">
              <a:buFont typeface="+mj-lt"/>
              <a:buAutoNum type="arabicPeriod"/>
            </a:pPr>
            <a:r>
              <a:rPr lang="en-US" sz="1943" b="1" i="0">
                <a:solidFill>
                  <a:srgbClr val="374151"/>
                </a:solidFill>
                <a:effectLst/>
                <a:latin typeface="Söhne"/>
              </a:rPr>
              <a:t>Response Generation:</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Use advanced text generation techniques to generate natural-sounding responses.</a:t>
            </a:r>
          </a:p>
          <a:p>
            <a:pPr marL="802005" lvl="1" indent="-308463" algn="l">
              <a:buFont typeface="+mj-lt"/>
              <a:buAutoNum type="arabicPeriod"/>
            </a:pPr>
            <a:r>
              <a:rPr lang="en-US" sz="1943" b="0" i="0">
                <a:solidFill>
                  <a:srgbClr val="374151"/>
                </a:solidFill>
                <a:effectLst/>
                <a:latin typeface="Söhne"/>
              </a:rPr>
              <a:t>Implement variations in responses to avoid sounding repetitive.</a:t>
            </a:r>
          </a:p>
          <a:p>
            <a:pPr algn="l"/>
            <a:endParaRPr lang="en-US" b="0" i="0">
              <a:solidFill>
                <a:srgbClr val="374151"/>
              </a:solidFill>
              <a:effectLst/>
              <a:latin typeface="Söhne"/>
            </a:endParaRPr>
          </a:p>
        </p:txBody>
      </p:sp>
    </p:spTree>
    <p:extLst>
      <p:ext uri="{BB962C8B-B14F-4D97-AF65-F5344CB8AC3E}">
        <p14:creationId xmlns:p14="http://schemas.microsoft.com/office/powerpoint/2010/main" val="3606147835"/>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02AA71A9-014F-AC54-E8EC-F1DBA5929430}"/>
              </a:ext>
            </a:extLst>
          </p:cNvPr>
          <p:cNvSpPr txBox="1"/>
          <p:nvPr/>
        </p:nvSpPr>
        <p:spPr>
          <a:xfrm>
            <a:off x="233724" y="462896"/>
            <a:ext cx="7246086" cy="1893773"/>
          </a:xfrm>
          <a:prstGeom prst="rect">
            <a:avLst/>
          </a:prstGeom>
          <a:noFill/>
        </p:spPr>
        <p:txBody>
          <a:bodyPr wrap="square">
            <a:spAutoFit/>
          </a:bodyPr>
          <a:lstStyle>
            <a:defPPr>
              <a:defRPr lang="en-US"/>
            </a:defPPr>
            <a:lvl1pPr marL="0" algn="l" defTabSz="493542" rtl="0" eaLnBrk="1" latinLnBrk="0" hangingPunct="1">
              <a:defRPr sz="1943" kern="1200">
                <a:solidFill>
                  <a:schemeClr val="tx1"/>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pPr algn="l"/>
            <a:r>
              <a:rPr lang="en-US" sz="1943" b="1" i="0">
                <a:solidFill>
                  <a:srgbClr val="374151"/>
                </a:solidFill>
                <a:effectLst/>
                <a:latin typeface="Söhne"/>
              </a:rPr>
              <a:t>4.Error Handling:</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Implement error handling mechanisms to gracefully handle user queries that the chatbot cannot understand or process.</a:t>
            </a:r>
          </a:p>
          <a:p>
            <a:pPr marL="802005" lvl="1" indent="-308463" algn="l">
              <a:buFont typeface="+mj-lt"/>
              <a:buAutoNum type="arabicPeriod"/>
            </a:pPr>
            <a:r>
              <a:rPr lang="en-US" sz="1943" b="0" i="0">
                <a:solidFill>
                  <a:srgbClr val="374151"/>
                </a:solidFill>
                <a:effectLst/>
                <a:latin typeface="Söhne"/>
              </a:rPr>
              <a:t>Provide helpful error messages and suggest alternative queries to </a:t>
            </a:r>
          </a:p>
          <a:p>
            <a:pPr marL="802005" lvl="1" indent="-308463" algn="l">
              <a:buFont typeface="+mj-lt"/>
              <a:buAutoNum type="arabicPeriod"/>
            </a:pPr>
            <a:r>
              <a:rPr lang="en-US" sz="1943" b="0" i="0">
                <a:solidFill>
                  <a:srgbClr val="374151"/>
                </a:solidFill>
                <a:effectLst/>
                <a:latin typeface="Söhne"/>
              </a:rPr>
              <a:t>users</a:t>
            </a:r>
            <a:endParaRPr lang="en-IN"/>
          </a:p>
        </p:txBody>
      </p:sp>
      <p:sp>
        <p:nvSpPr>
          <p:cNvPr id="5" name="TextBox 4">
            <a:extLst>
              <a:ext uri="{FF2B5EF4-FFF2-40B4-BE49-F238E27FC236}">
                <a16:creationId xmlns:a16="http://schemas.microsoft.com/office/drawing/2014/main" id="{C77FEEB3-D3E1-8F78-C1CB-2BD8DE3565BC}"/>
              </a:ext>
            </a:extLst>
          </p:cNvPr>
          <p:cNvSpPr txBox="1"/>
          <p:nvPr/>
        </p:nvSpPr>
        <p:spPr>
          <a:xfrm>
            <a:off x="301027" y="2826645"/>
            <a:ext cx="6887146" cy="5481974"/>
          </a:xfrm>
          <a:prstGeom prst="rect">
            <a:avLst/>
          </a:prstGeom>
          <a:noFill/>
        </p:spPr>
        <p:txBody>
          <a:bodyPr wrap="square">
            <a:spAutoFit/>
          </a:bodyPr>
          <a:lstStyle>
            <a:defPPr>
              <a:defRPr lang="en-US"/>
            </a:defPPr>
            <a:lvl1pPr marL="0" algn="l" defTabSz="493542" rtl="0" eaLnBrk="1" latinLnBrk="0" hangingPunct="1">
              <a:defRPr sz="1943" kern="1200">
                <a:solidFill>
                  <a:schemeClr val="tx1"/>
                </a:solidFill>
                <a:latin typeface="+mn-lt"/>
                <a:ea typeface="+mn-ea"/>
                <a:cs typeface="+mn-cs"/>
              </a:defRPr>
            </a:lvl1pPr>
            <a:lvl2pPr marL="493542" algn="l" defTabSz="493542" rtl="0" eaLnBrk="1" latinLnBrk="0" hangingPunct="1">
              <a:defRPr sz="1943" kern="1200">
                <a:solidFill>
                  <a:schemeClr val="tx1"/>
                </a:solidFill>
                <a:latin typeface="+mn-lt"/>
                <a:ea typeface="+mn-ea"/>
                <a:cs typeface="+mn-cs"/>
              </a:defRPr>
            </a:lvl2pPr>
            <a:lvl3pPr marL="987083" algn="l" defTabSz="493542" rtl="0" eaLnBrk="1" latinLnBrk="0" hangingPunct="1">
              <a:defRPr sz="1943" kern="1200">
                <a:solidFill>
                  <a:schemeClr val="tx1"/>
                </a:solidFill>
                <a:latin typeface="+mn-lt"/>
                <a:ea typeface="+mn-ea"/>
                <a:cs typeface="+mn-cs"/>
              </a:defRPr>
            </a:lvl3pPr>
            <a:lvl4pPr marL="1480625" algn="l" defTabSz="493542" rtl="0" eaLnBrk="1" latinLnBrk="0" hangingPunct="1">
              <a:defRPr sz="1943" kern="1200">
                <a:solidFill>
                  <a:schemeClr val="tx1"/>
                </a:solidFill>
                <a:latin typeface="+mn-lt"/>
                <a:ea typeface="+mn-ea"/>
                <a:cs typeface="+mn-cs"/>
              </a:defRPr>
            </a:lvl4pPr>
            <a:lvl5pPr marL="1974166" algn="l" defTabSz="493542" rtl="0" eaLnBrk="1" latinLnBrk="0" hangingPunct="1">
              <a:defRPr sz="1943" kern="1200">
                <a:solidFill>
                  <a:schemeClr val="tx1"/>
                </a:solidFill>
                <a:latin typeface="+mn-lt"/>
                <a:ea typeface="+mn-ea"/>
                <a:cs typeface="+mn-cs"/>
              </a:defRPr>
            </a:lvl5pPr>
            <a:lvl6pPr marL="2467708" algn="l" defTabSz="493542" rtl="0" eaLnBrk="1" latinLnBrk="0" hangingPunct="1">
              <a:defRPr sz="1943" kern="1200">
                <a:solidFill>
                  <a:schemeClr val="tx1"/>
                </a:solidFill>
                <a:latin typeface="+mn-lt"/>
                <a:ea typeface="+mn-ea"/>
                <a:cs typeface="+mn-cs"/>
              </a:defRPr>
            </a:lvl6pPr>
            <a:lvl7pPr marL="2961249" algn="l" defTabSz="493542" rtl="0" eaLnBrk="1" latinLnBrk="0" hangingPunct="1">
              <a:defRPr sz="1943" kern="1200">
                <a:solidFill>
                  <a:schemeClr val="tx1"/>
                </a:solidFill>
                <a:latin typeface="+mn-lt"/>
                <a:ea typeface="+mn-ea"/>
                <a:cs typeface="+mn-cs"/>
              </a:defRPr>
            </a:lvl7pPr>
            <a:lvl8pPr marL="3454791" algn="l" defTabSz="493542" rtl="0" eaLnBrk="1" latinLnBrk="0" hangingPunct="1">
              <a:defRPr sz="1943" kern="1200">
                <a:solidFill>
                  <a:schemeClr val="tx1"/>
                </a:solidFill>
                <a:latin typeface="+mn-lt"/>
                <a:ea typeface="+mn-ea"/>
                <a:cs typeface="+mn-cs"/>
              </a:defRPr>
            </a:lvl8pPr>
            <a:lvl9pPr marL="3948332" algn="l" defTabSz="493542" rtl="0" eaLnBrk="1" latinLnBrk="0" hangingPunct="1">
              <a:defRPr sz="1943" kern="1200">
                <a:solidFill>
                  <a:schemeClr val="tx1"/>
                </a:solidFill>
                <a:latin typeface="+mn-lt"/>
                <a:ea typeface="+mn-ea"/>
                <a:cs typeface="+mn-cs"/>
              </a:defRPr>
            </a:lvl9pPr>
          </a:lstStyle>
          <a:p>
            <a:pPr algn="l"/>
            <a:r>
              <a:rPr lang="en-US" sz="1943" b="1" i="0">
                <a:effectLst/>
                <a:latin typeface="Söhne"/>
              </a:rPr>
              <a:t>Testing and Iteration</a:t>
            </a:r>
          </a:p>
          <a:p>
            <a:pPr algn="l"/>
            <a:endParaRPr lang="en-US" b="1" i="0">
              <a:effectLst/>
              <a:latin typeface="Söhne"/>
            </a:endParaRPr>
          </a:p>
          <a:p>
            <a:pPr algn="l">
              <a:buFont typeface="+mj-lt"/>
              <a:buAutoNum type="arabicPeriod"/>
            </a:pPr>
            <a:r>
              <a:rPr lang="en-US" sz="1943" b="1" i="0">
                <a:solidFill>
                  <a:srgbClr val="374151"/>
                </a:solidFill>
                <a:effectLst/>
                <a:latin typeface="Söhne"/>
              </a:rPr>
              <a:t>Testing:</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Test the chatbot extensively on both Facebook Messenger and Slack platforms.</a:t>
            </a:r>
          </a:p>
          <a:p>
            <a:pPr marL="802005" lvl="1" indent="-308463" algn="l">
              <a:buFont typeface="+mj-lt"/>
              <a:buAutoNum type="arabicPeriod"/>
            </a:pPr>
            <a:r>
              <a:rPr lang="en-US" sz="1943" b="0" i="0">
                <a:solidFill>
                  <a:srgbClr val="374151"/>
                </a:solidFill>
                <a:effectLst/>
                <a:latin typeface="Söhne"/>
              </a:rPr>
              <a:t>Identify and fix any issues related to message handling, response generation, or integration.</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User Feedback:</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Collect user feedback to identify areas for improvement.</a:t>
            </a:r>
          </a:p>
          <a:p>
            <a:pPr marL="802005" lvl="1" indent="-308463" algn="l">
              <a:buFont typeface="+mj-lt"/>
              <a:buAutoNum type="arabicPeriod"/>
            </a:pPr>
            <a:r>
              <a:rPr lang="en-US" sz="1943" b="0" i="0">
                <a:solidFill>
                  <a:srgbClr val="374151"/>
                </a:solidFill>
                <a:effectLst/>
                <a:latin typeface="Söhne"/>
              </a:rPr>
              <a:t>Analyze user interactions and identify common queries or problems to refine the chatbot's responses.</a:t>
            </a:r>
          </a:p>
          <a:p>
            <a:pPr lvl="1" algn="l"/>
            <a:endParaRPr lang="en-US" b="0" i="0">
              <a:solidFill>
                <a:srgbClr val="374151"/>
              </a:solidFill>
              <a:effectLst/>
              <a:latin typeface="Söhne"/>
            </a:endParaRPr>
          </a:p>
          <a:p>
            <a:pPr algn="l">
              <a:buFont typeface="+mj-lt"/>
              <a:buAutoNum type="arabicPeriod"/>
            </a:pPr>
            <a:r>
              <a:rPr lang="en-US" sz="1943" b="1" i="0">
                <a:solidFill>
                  <a:srgbClr val="374151"/>
                </a:solidFill>
                <a:effectLst/>
                <a:latin typeface="Söhne"/>
              </a:rPr>
              <a:t>Continuous Improvement:</a:t>
            </a:r>
            <a:endParaRPr lang="en-US" b="0" i="0">
              <a:solidFill>
                <a:srgbClr val="374151"/>
              </a:solidFill>
              <a:effectLst/>
              <a:latin typeface="Söhne"/>
            </a:endParaRPr>
          </a:p>
          <a:p>
            <a:pPr marL="802005" lvl="1" indent="-308463" algn="l">
              <a:buFont typeface="+mj-lt"/>
              <a:buAutoNum type="arabicPeriod"/>
            </a:pPr>
            <a:r>
              <a:rPr lang="en-US" sz="1943" b="0" i="0">
                <a:solidFill>
                  <a:srgbClr val="374151"/>
                </a:solidFill>
                <a:effectLst/>
                <a:latin typeface="Söhne"/>
              </a:rPr>
              <a:t>Iterate on the chatbot's responses based on user feedback and usage patterns.</a:t>
            </a:r>
          </a:p>
          <a:p>
            <a:pPr marL="802005" lvl="1" indent="-308463" algn="l">
              <a:buFont typeface="+mj-lt"/>
              <a:buAutoNum type="arabicPeriod"/>
            </a:pPr>
            <a:r>
              <a:rPr lang="en-US" sz="1943" b="0" i="0">
                <a:solidFill>
                  <a:srgbClr val="374151"/>
                </a:solidFill>
                <a:effectLst/>
                <a:latin typeface="Söhne"/>
              </a:rPr>
              <a:t>Regularly update the knowledge base to keep the information current and accurate.</a:t>
            </a:r>
          </a:p>
        </p:txBody>
      </p:sp>
    </p:spTree>
    <p:extLst>
      <p:ext uri="{BB962C8B-B14F-4D97-AF65-F5344CB8AC3E}">
        <p14:creationId xmlns:p14="http://schemas.microsoft.com/office/powerpoint/2010/main" val="459065028"/>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DFE5A4F6-D971-D591-3097-671C9868ED30}"/>
              </a:ext>
            </a:extLst>
          </p:cNvPr>
          <p:cNvPicPr>
            <a:picLocks noChangeAspect="1"/>
          </p:cNvPicPr>
          <p:nvPr/>
        </p:nvPicPr>
        <p:blipFill>
          <a:blip r:embed="rId2"/>
          <a:stretch>
            <a:fillRect/>
          </a:stretch>
        </p:blipFill>
        <p:spPr>
          <a:xfrm>
            <a:off x="458062" y="528677"/>
            <a:ext cx="6640377" cy="3733389"/>
          </a:xfrm>
          <a:prstGeom prst="rect">
            <a:avLst/>
          </a:prstGeom>
        </p:spPr>
      </p:pic>
      <p:pic>
        <p:nvPicPr>
          <p:cNvPr id="5" name="Picture 4">
            <a:extLst>
              <a:ext uri="{FF2B5EF4-FFF2-40B4-BE49-F238E27FC236}">
                <a16:creationId xmlns:a16="http://schemas.microsoft.com/office/drawing/2014/main" id="{3CFE8F62-E47C-1E98-CDF6-6A9588438A4A}"/>
              </a:ext>
            </a:extLst>
          </p:cNvPr>
          <p:cNvPicPr>
            <a:picLocks noChangeAspect="1"/>
          </p:cNvPicPr>
          <p:nvPr/>
        </p:nvPicPr>
        <p:blipFill>
          <a:blip r:embed="rId3"/>
          <a:stretch>
            <a:fillRect/>
          </a:stretch>
        </p:blipFill>
        <p:spPr>
          <a:xfrm>
            <a:off x="458062" y="5172453"/>
            <a:ext cx="6640377" cy="3733389"/>
          </a:xfrm>
          <a:prstGeom prst="rect">
            <a:avLst/>
          </a:prstGeom>
        </p:spPr>
      </p:pic>
    </p:spTree>
    <p:extLst>
      <p:ext uri="{BB962C8B-B14F-4D97-AF65-F5344CB8AC3E}">
        <p14:creationId xmlns:p14="http://schemas.microsoft.com/office/powerpoint/2010/main" val="3605697161"/>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DFF979BC-4D5A-BDC6-9670-FF6CA61BB90F}"/>
              </a:ext>
            </a:extLst>
          </p:cNvPr>
          <p:cNvPicPr>
            <a:picLocks noChangeAspect="1"/>
          </p:cNvPicPr>
          <p:nvPr/>
        </p:nvPicPr>
        <p:blipFill>
          <a:blip r:embed="rId2"/>
          <a:stretch>
            <a:fillRect/>
          </a:stretch>
        </p:blipFill>
        <p:spPr>
          <a:xfrm>
            <a:off x="345893" y="551110"/>
            <a:ext cx="6864714" cy="3859516"/>
          </a:xfrm>
          <a:prstGeom prst="rect">
            <a:avLst/>
          </a:prstGeom>
        </p:spPr>
      </p:pic>
      <p:pic>
        <p:nvPicPr>
          <p:cNvPr id="5" name="Picture 4">
            <a:extLst>
              <a:ext uri="{FF2B5EF4-FFF2-40B4-BE49-F238E27FC236}">
                <a16:creationId xmlns:a16="http://schemas.microsoft.com/office/drawing/2014/main" id="{661497E8-2548-DE7A-C5B7-06869B83301E}"/>
              </a:ext>
            </a:extLst>
          </p:cNvPr>
          <p:cNvPicPr>
            <a:picLocks noChangeAspect="1"/>
          </p:cNvPicPr>
          <p:nvPr/>
        </p:nvPicPr>
        <p:blipFill>
          <a:blip r:embed="rId3"/>
          <a:stretch>
            <a:fillRect/>
          </a:stretch>
        </p:blipFill>
        <p:spPr>
          <a:xfrm>
            <a:off x="345893" y="5571037"/>
            <a:ext cx="6864714" cy="3859516"/>
          </a:xfrm>
          <a:prstGeom prst="rect">
            <a:avLst/>
          </a:prstGeom>
        </p:spPr>
      </p:pic>
    </p:spTree>
    <p:extLst>
      <p:ext uri="{BB962C8B-B14F-4D97-AF65-F5344CB8AC3E}">
        <p14:creationId xmlns:p14="http://schemas.microsoft.com/office/powerpoint/2010/main" val="1240483667"/>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11266" name="object 2"/>
          <p:cNvSpPr txBox="1"/>
          <p:nvPr/>
        </p:nvSpPr>
        <p:spPr>
          <a:xfrm>
            <a:off x="892866" y="1255129"/>
            <a:ext cx="2332355" cy="280035"/>
          </a:xfrm>
          <a:prstGeom prst="rect">
            <a:avLst/>
          </a:prstGeom>
          <a:noFill/>
          <a:ln w="9525" cap="flat" cmpd="sng" algn="ctr">
            <a:noFill/>
            <a:prstDash val="solid"/>
            <a:round/>
            <a:headEnd type="none" w="med" len="med"/>
            <a:tailEnd type="none" w="med" len="med"/>
          </a:ln>
        </p:spPr>
        <p:txBody>
          <a:bodyPr vert="horz" wrap="square"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12700" marR="0" lvl="0" indent="0" algn="l" defTabSz="914400" rtl="0" eaLnBrk="1" fontAlgn="auto" latinLnBrk="0" hangingPunct="1">
              <a:lnSpc>
                <a:spcPct val="100000"/>
              </a:lnSpc>
              <a:spcBef>
                <a:spcPct val="0"/>
              </a:spcBef>
              <a:spcAft>
                <a:spcPct val="0"/>
              </a:spcAft>
              <a:buClrTx/>
              <a:buSzTx/>
              <a:buFontTx/>
              <a:buNone/>
            </a:pPr>
            <a:r>
              <a:rPr kumimoji="0" sz="2000" b="0" i="0" u="none" strike="noStrike" kern="1200" cap="none" spc="0" normalizeH="0" baseline="0" noProof="0">
                <a:ln>
                  <a:noFill/>
                </a:ln>
                <a:solidFill>
                  <a:schemeClr val="tx1"/>
                </a:solidFill>
                <a:uLnTx/>
                <a:uFillTx/>
                <a:latin typeface="Calibri"/>
                <a:ea typeface="+mn-ea" pitchFamily="34" charset="0"/>
                <a:cs typeface="Calibri"/>
              </a:rPr>
              <a:t>A</a:t>
            </a:r>
            <a:r>
              <a:rPr kumimoji="0" sz="2000" b="0" i="0" u="none" strike="noStrike" kern="1200" cap="none" spc="5" normalizeH="0" baseline="0" noProof="0">
                <a:ln>
                  <a:noFill/>
                </a:ln>
                <a:solidFill>
                  <a:schemeClr val="tx1"/>
                </a:solidFill>
                <a:uLnTx/>
                <a:uFillTx/>
                <a:latin typeface="Calibri"/>
                <a:ea typeface="+mn-ea" pitchFamily="34" charset="0"/>
                <a:cs typeface="Calibri"/>
              </a:rPr>
              <a:t>c</a:t>
            </a:r>
            <a:r>
              <a:rPr kumimoji="0" sz="2000" b="0" i="0" u="none" strike="noStrike" kern="1200" cap="none" spc="0" normalizeH="0" baseline="0" noProof="0">
                <a:ln>
                  <a:noFill/>
                </a:ln>
                <a:solidFill>
                  <a:schemeClr val="tx1"/>
                </a:solidFill>
                <a:uLnTx/>
                <a:uFillTx/>
                <a:latin typeface="Calibri"/>
                <a:ea typeface="+mn-ea" pitchFamily="34" charset="0"/>
                <a:cs typeface="Calibri"/>
              </a:rPr>
              <a:t>ti</a:t>
            </a:r>
            <a:r>
              <a:rPr kumimoji="0" sz="2000" b="0" i="0" u="none" strike="noStrike" kern="1200" cap="none" spc="-20" normalizeH="0" baseline="0" noProof="0">
                <a:ln>
                  <a:noFill/>
                </a:ln>
                <a:solidFill>
                  <a:schemeClr val="tx1"/>
                </a:solidFill>
                <a:uLnTx/>
                <a:uFillTx/>
                <a:latin typeface="Calibri"/>
                <a:ea typeface="+mn-ea" pitchFamily="34" charset="0"/>
                <a:cs typeface="Calibri"/>
              </a:rPr>
              <a:t>o</a:t>
            </a:r>
            <a:r>
              <a:rPr kumimoji="0" sz="2000" b="0" i="0" u="none" strike="noStrike" kern="1200" cap="none" spc="-5" normalizeH="0" baseline="0" noProof="0">
                <a:ln>
                  <a:noFill/>
                </a:ln>
                <a:solidFill>
                  <a:schemeClr val="tx1"/>
                </a:solidFill>
                <a:uLnTx/>
                <a:uFillTx/>
                <a:latin typeface="Calibri"/>
                <a:ea typeface="+mn-ea" pitchFamily="34" charset="0"/>
                <a:cs typeface="Calibri"/>
              </a:rPr>
              <a:t>na</a:t>
            </a:r>
            <a:r>
              <a:rPr kumimoji="0" sz="2000" b="0" i="0" u="none" strike="noStrike" kern="1200" cap="none" spc="5" normalizeH="0" baseline="0" noProof="0">
                <a:ln>
                  <a:noFill/>
                </a:ln>
                <a:solidFill>
                  <a:schemeClr val="tx1"/>
                </a:solidFill>
                <a:uLnTx/>
                <a:uFillTx/>
                <a:latin typeface="Calibri"/>
                <a:ea typeface="+mn-ea" pitchFamily="34" charset="0"/>
                <a:cs typeface="Calibri"/>
              </a:rPr>
              <a:t>b</a:t>
            </a:r>
            <a:r>
              <a:rPr kumimoji="0" sz="2000" b="0" i="0" u="none" strike="noStrike" kern="1200" cap="none" spc="0" normalizeH="0" baseline="0" noProof="0">
                <a:ln>
                  <a:noFill/>
                </a:ln>
                <a:solidFill>
                  <a:schemeClr val="tx1"/>
                </a:solidFill>
                <a:uLnTx/>
                <a:uFillTx/>
                <a:latin typeface="Calibri"/>
                <a:ea typeface="+mn-ea" pitchFamily="34" charset="0"/>
                <a:cs typeface="Calibri"/>
              </a:rPr>
              <a:t>le</a:t>
            </a:r>
            <a:r>
              <a:rPr kumimoji="0" sz="2000" b="0" i="0" u="none" strike="noStrike" kern="1200" cap="none" spc="-55"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0" normalizeH="0" baseline="0" noProof="0">
                <a:ln>
                  <a:noFill/>
                </a:ln>
                <a:solidFill>
                  <a:schemeClr val="tx1"/>
                </a:solidFill>
                <a:uLnTx/>
                <a:uFillTx/>
                <a:latin typeface="Calibri"/>
                <a:ea typeface="+mn-ea" pitchFamily="34" charset="0"/>
                <a:cs typeface="Calibri"/>
              </a:rPr>
              <a:t>i</a:t>
            </a:r>
            <a:r>
              <a:rPr kumimoji="0" sz="2000" b="0" i="0" u="none" strike="noStrike" kern="1200" cap="none" spc="-5" normalizeH="0" baseline="0" noProof="0">
                <a:ln>
                  <a:noFill/>
                </a:ln>
                <a:solidFill>
                  <a:schemeClr val="tx1"/>
                </a:solidFill>
                <a:uLnTx/>
                <a:uFillTx/>
                <a:latin typeface="Calibri"/>
                <a:ea typeface="+mn-ea" pitchFamily="34" charset="0"/>
                <a:cs typeface="Calibri"/>
              </a:rPr>
              <a:t>ns</a:t>
            </a:r>
            <a:r>
              <a:rPr kumimoji="0" sz="2000" b="0" i="0" u="none" strike="noStrike" kern="1200" cap="none" spc="-20" normalizeH="0" baseline="0" noProof="0">
                <a:ln>
                  <a:noFill/>
                </a:ln>
                <a:solidFill>
                  <a:schemeClr val="tx1"/>
                </a:solidFill>
                <a:uLnTx/>
                <a:uFillTx/>
                <a:latin typeface="Calibri"/>
                <a:ea typeface="+mn-ea" pitchFamily="34" charset="0"/>
                <a:cs typeface="Calibri"/>
              </a:rPr>
              <a:t>i</a:t>
            </a:r>
            <a:r>
              <a:rPr kumimoji="0" sz="2000" b="0" i="0" u="none" strike="noStrike" kern="1200" cap="none" spc="0" normalizeH="0" baseline="0" noProof="0">
                <a:ln>
                  <a:noFill/>
                </a:ln>
                <a:solidFill>
                  <a:schemeClr val="tx1"/>
                </a:solidFill>
                <a:uLnTx/>
                <a:uFillTx/>
                <a:latin typeface="Calibri"/>
                <a:ea typeface="+mn-ea" pitchFamily="34" charset="0"/>
                <a:cs typeface="Calibri"/>
              </a:rPr>
              <a:t>g</a:t>
            </a:r>
            <a:r>
              <a:rPr kumimoji="0" sz="2000" b="0" i="0" u="none" strike="noStrike" kern="1200" cap="none" spc="5" normalizeH="0" baseline="0" noProof="0">
                <a:ln>
                  <a:noFill/>
                </a:ln>
                <a:solidFill>
                  <a:schemeClr val="tx1"/>
                </a:solidFill>
                <a:uLnTx/>
                <a:uFillTx/>
                <a:latin typeface="Calibri"/>
                <a:ea typeface="+mn-ea" pitchFamily="34" charset="0"/>
                <a:cs typeface="Calibri"/>
              </a:rPr>
              <a:t>h</a:t>
            </a:r>
            <a:r>
              <a:rPr kumimoji="0" sz="2000" b="0" i="0" u="none" strike="noStrike" kern="1200" cap="none" spc="0" normalizeH="0" baseline="0" noProof="0">
                <a:ln>
                  <a:noFill/>
                </a:ln>
                <a:solidFill>
                  <a:schemeClr val="tx1"/>
                </a:solidFill>
                <a:uLnTx/>
                <a:uFillTx/>
                <a:latin typeface="Calibri"/>
                <a:ea typeface="+mn-ea" pitchFamily="34" charset="0"/>
                <a:cs typeface="Calibri"/>
              </a:rPr>
              <a:t>ts</a:t>
            </a:r>
            <a:r>
              <a:rPr kumimoji="0" sz="2000" b="0" i="0" u="none" strike="noStrike" kern="1200" cap="none" spc="-50" normalizeH="0" baseline="0" noProof="0">
                <a:ln>
                  <a:noFill/>
                </a:ln>
                <a:solidFill>
                  <a:schemeClr val="tx1"/>
                </a:solidFill>
                <a:uLnTx/>
                <a:uFillTx/>
                <a:latin typeface="Times New Roman"/>
                <a:ea typeface="+mn-ea" pitchFamily="34" charset="0"/>
                <a:cs typeface="Times New Roman"/>
              </a:rPr>
              <a:t> </a:t>
            </a:r>
            <a:r>
              <a:rPr kumimoji="0" sz="2000" b="0" i="0" u="none" strike="noStrike" kern="1200" cap="none" spc="-15" normalizeH="0" baseline="0" noProof="0">
                <a:ln>
                  <a:noFill/>
                </a:ln>
                <a:solidFill>
                  <a:schemeClr val="tx1"/>
                </a:solidFill>
                <a:uLnTx/>
                <a:uFillTx/>
                <a:latin typeface="Calibri"/>
                <a:ea typeface="+mn-ea" pitchFamily="34" charset="0"/>
                <a:cs typeface="Calibri"/>
              </a:rPr>
              <a:t>f</a:t>
            </a:r>
            <a:r>
              <a:rPr kumimoji="0" sz="2000" b="0" i="0" u="none" strike="noStrike" kern="1200" cap="none" spc="-5" normalizeH="0" baseline="0" noProof="0">
                <a:ln>
                  <a:noFill/>
                </a:ln>
                <a:solidFill>
                  <a:schemeClr val="tx1"/>
                </a:solidFill>
                <a:uLnTx/>
                <a:uFillTx/>
                <a:latin typeface="Calibri"/>
                <a:ea typeface="+mn-ea" pitchFamily="34" charset="0"/>
                <a:cs typeface="Calibri"/>
              </a:rPr>
              <a:t>or</a:t>
            </a:r>
            <a:endParaRPr kumimoji="0" sz="2000" b="0" i="0" u="none" strike="noStrike" kern="1200" cap="none" spc="0" normalizeH="0" baseline="0" noProof="0">
              <a:ln>
                <a:noFill/>
              </a:ln>
              <a:solidFill>
                <a:schemeClr val="tx1"/>
              </a:solidFill>
              <a:uLnTx/>
              <a:uFillTx/>
              <a:latin typeface="Calibri"/>
              <a:ea typeface="+mn-ea"/>
              <a:cs typeface="Calibri"/>
            </a:endParaRPr>
          </a:p>
        </p:txBody>
      </p:sp>
      <p:sp>
        <p:nvSpPr>
          <p:cNvPr id="11267" name="object 3" title=""/>
          <p:cNvSpPr/>
          <p:nvPr/>
        </p:nvSpPr>
        <p:spPr>
          <a:xfrm>
            <a:off x="2171700" y="1662113"/>
            <a:ext cx="1484313" cy="187325"/>
          </a:xfrm>
          <a:custGeom>
            <a:rect l="l" t="t" r="r" b="b"/>
            <a:pathLst>
              <a:path w="1483360" h="187960">
                <a:moveTo>
                  <a:pt x="0" y="187451"/>
                </a:moveTo>
                <a:lnTo>
                  <a:pt x="1483114" y="187451"/>
                </a:lnTo>
                <a:lnTo>
                  <a:pt x="1483114" y="0"/>
                </a:lnTo>
                <a:lnTo>
                  <a:pt x="0" y="0"/>
                </a:lnTo>
                <a:lnTo>
                  <a:pt x="0" y="187451"/>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68" name="object 4" title=""/>
          <p:cNvSpPr/>
          <p:nvPr/>
        </p:nvSpPr>
        <p:spPr>
          <a:xfrm>
            <a:off x="2171700" y="1849438"/>
            <a:ext cx="1484313" cy="185737"/>
          </a:xfrm>
          <a:custGeom>
            <a:rect l="l" t="t" r="r" b="b"/>
            <a:pathLst>
              <a:path w="1483360" h="186055">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69" name="object 5" title=""/>
          <p:cNvSpPr/>
          <p:nvPr/>
        </p:nvSpPr>
        <p:spPr>
          <a:xfrm>
            <a:off x="2171700" y="2035175"/>
            <a:ext cx="1484313" cy="185738"/>
          </a:xfrm>
          <a:custGeom>
            <a:rect l="l" t="t" r="r" b="b"/>
            <a:pathLst>
              <a:path w="1483360" h="186055">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0" name="object 6" title=""/>
          <p:cNvSpPr/>
          <p:nvPr/>
        </p:nvSpPr>
        <p:spPr>
          <a:xfrm>
            <a:off x="2171700" y="2220913"/>
            <a:ext cx="1484313" cy="287337"/>
          </a:xfrm>
          <a:custGeom>
            <a:rect l="l" t="t" r="r" b="b"/>
            <a:pathLst>
              <a:path w="1483360" h="288289">
                <a:moveTo>
                  <a:pt x="0" y="288035"/>
                </a:moveTo>
                <a:lnTo>
                  <a:pt x="1483114" y="288035"/>
                </a:lnTo>
                <a:lnTo>
                  <a:pt x="1483114" y="0"/>
                </a:lnTo>
                <a:lnTo>
                  <a:pt x="0" y="0"/>
                </a:lnTo>
                <a:lnTo>
                  <a:pt x="0" y="288035"/>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1" name="object 7" title=""/>
          <p:cNvSpPr/>
          <p:nvPr/>
        </p:nvSpPr>
        <p:spPr>
          <a:xfrm>
            <a:off x="2171700" y="2514600"/>
            <a:ext cx="1484313" cy="185738"/>
          </a:xfrm>
          <a:custGeom>
            <a:rect l="l" t="t" r="r" b="b"/>
            <a:pathLst>
              <a:path w="1483360" h="186055">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2" name="object 8" title=""/>
          <p:cNvSpPr/>
          <p:nvPr/>
        </p:nvSpPr>
        <p:spPr>
          <a:xfrm>
            <a:off x="2171700" y="2700338"/>
            <a:ext cx="1484313" cy="188912"/>
          </a:xfrm>
          <a:custGeom>
            <a:rect l="l" t="t" r="r" b="b"/>
            <a:pathLst>
              <a:path w="1483360" h="187960">
                <a:moveTo>
                  <a:pt x="0" y="187451"/>
                </a:moveTo>
                <a:lnTo>
                  <a:pt x="1483114" y="187451"/>
                </a:lnTo>
                <a:lnTo>
                  <a:pt x="1483114" y="0"/>
                </a:lnTo>
                <a:lnTo>
                  <a:pt x="0" y="0"/>
                </a:lnTo>
                <a:lnTo>
                  <a:pt x="0" y="187451"/>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3" name="object 9" title=""/>
          <p:cNvSpPr/>
          <p:nvPr/>
        </p:nvSpPr>
        <p:spPr>
          <a:xfrm>
            <a:off x="2171700" y="2887663"/>
            <a:ext cx="1484313" cy="187325"/>
          </a:xfrm>
          <a:custGeom>
            <a:rect l="l" t="t" r="r" b="b"/>
            <a:pathLst>
              <a:path w="1483360" h="186055">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4" name="object 10" title=""/>
          <p:cNvSpPr/>
          <p:nvPr/>
        </p:nvSpPr>
        <p:spPr>
          <a:xfrm>
            <a:off x="2171700" y="3074988"/>
            <a:ext cx="1484313" cy="288925"/>
          </a:xfrm>
          <a:custGeom>
            <a:rect l="l" t="t" r="r" b="b"/>
            <a:pathLst>
              <a:path w="1483360" h="288925">
                <a:moveTo>
                  <a:pt x="0" y="288333"/>
                </a:moveTo>
                <a:lnTo>
                  <a:pt x="1483114" y="288333"/>
                </a:lnTo>
                <a:lnTo>
                  <a:pt x="1483114" y="0"/>
                </a:lnTo>
                <a:lnTo>
                  <a:pt x="0" y="0"/>
                </a:lnTo>
                <a:lnTo>
                  <a:pt x="0" y="288333"/>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5" name="object 11" title=""/>
          <p:cNvSpPr/>
          <p:nvPr/>
        </p:nvSpPr>
        <p:spPr>
          <a:xfrm>
            <a:off x="2171700" y="3368675"/>
            <a:ext cx="1484313" cy="185738"/>
          </a:xfrm>
          <a:custGeom>
            <a:rect l="l" t="t" r="r" b="b"/>
            <a:pathLst>
              <a:path w="1483360" h="186054">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6" name="object 12" title=""/>
          <p:cNvSpPr/>
          <p:nvPr/>
        </p:nvSpPr>
        <p:spPr>
          <a:xfrm>
            <a:off x="2171700" y="3554413"/>
            <a:ext cx="1484313" cy="185737"/>
          </a:xfrm>
          <a:custGeom>
            <a:rect l="l" t="t" r="r" b="b"/>
            <a:pathLst>
              <a:path w="1483360" h="186054">
                <a:moveTo>
                  <a:pt x="0" y="185927"/>
                </a:moveTo>
                <a:lnTo>
                  <a:pt x="1483114" y="185927"/>
                </a:lnTo>
                <a:lnTo>
                  <a:pt x="1483114" y="0"/>
                </a:lnTo>
                <a:lnTo>
                  <a:pt x="0" y="0"/>
                </a:lnTo>
                <a:lnTo>
                  <a:pt x="0" y="185927"/>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7" name="object 13" title=""/>
          <p:cNvSpPr/>
          <p:nvPr/>
        </p:nvSpPr>
        <p:spPr>
          <a:xfrm>
            <a:off x="2171700" y="3740150"/>
            <a:ext cx="1484313" cy="188913"/>
          </a:xfrm>
          <a:custGeom>
            <a:rect l="l" t="t" r="r" b="b"/>
            <a:pathLst>
              <a:path w="1483360" h="187960">
                <a:moveTo>
                  <a:pt x="0" y="187451"/>
                </a:moveTo>
                <a:lnTo>
                  <a:pt x="1483114" y="187451"/>
                </a:lnTo>
                <a:lnTo>
                  <a:pt x="1483114" y="0"/>
                </a:lnTo>
                <a:lnTo>
                  <a:pt x="0" y="0"/>
                </a:lnTo>
                <a:lnTo>
                  <a:pt x="0" y="187451"/>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8" name="object 14" title=""/>
          <p:cNvSpPr/>
          <p:nvPr/>
        </p:nvSpPr>
        <p:spPr>
          <a:xfrm>
            <a:off x="2171700" y="3927475"/>
            <a:ext cx="1484313" cy="288925"/>
          </a:xfrm>
          <a:custGeom>
            <a:rect l="l" t="t" r="r" b="b"/>
            <a:pathLst>
              <a:path w="1483360" h="288289">
                <a:moveTo>
                  <a:pt x="0" y="288035"/>
                </a:moveTo>
                <a:lnTo>
                  <a:pt x="1483114" y="288035"/>
                </a:lnTo>
                <a:lnTo>
                  <a:pt x="1483114" y="0"/>
                </a:lnTo>
                <a:lnTo>
                  <a:pt x="0" y="0"/>
                </a:lnTo>
                <a:lnTo>
                  <a:pt x="0" y="288035"/>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79" name="object 15" title=""/>
          <p:cNvSpPr/>
          <p:nvPr/>
        </p:nvSpPr>
        <p:spPr>
          <a:xfrm>
            <a:off x="3792538" y="4222750"/>
            <a:ext cx="3644900" cy="217488"/>
          </a:xfrm>
          <a:custGeom>
            <a:rect l="l" t="t" r="r" b="b"/>
            <a:pathLst>
              <a:path w="3644900" h="218439">
                <a:moveTo>
                  <a:pt x="0" y="217931"/>
                </a:moveTo>
                <a:lnTo>
                  <a:pt x="3644523" y="217931"/>
                </a:lnTo>
                <a:lnTo>
                  <a:pt x="3644523" y="0"/>
                </a:lnTo>
                <a:lnTo>
                  <a:pt x="0" y="0"/>
                </a:lnTo>
                <a:lnTo>
                  <a:pt x="0" y="217931"/>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0" name="object 16" title=""/>
          <p:cNvSpPr/>
          <p:nvPr/>
        </p:nvSpPr>
        <p:spPr>
          <a:xfrm>
            <a:off x="3792538" y="4440238"/>
            <a:ext cx="3644900" cy="319087"/>
          </a:xfrm>
          <a:custGeom>
            <a:rect l="l" t="t" r="r" b="b"/>
            <a:pathLst>
              <a:path w="3644900" h="320039">
                <a:moveTo>
                  <a:pt x="0" y="320039"/>
                </a:moveTo>
                <a:lnTo>
                  <a:pt x="3644523" y="320039"/>
                </a:lnTo>
                <a:lnTo>
                  <a:pt x="3644523" y="0"/>
                </a:lnTo>
                <a:lnTo>
                  <a:pt x="0" y="0"/>
                </a:lnTo>
                <a:lnTo>
                  <a:pt x="0" y="320039"/>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1" name="object 17" title=""/>
          <p:cNvSpPr/>
          <p:nvPr/>
        </p:nvSpPr>
        <p:spPr>
          <a:xfrm>
            <a:off x="911225" y="5075238"/>
            <a:ext cx="1123950" cy="311150"/>
          </a:xfrm>
          <a:custGeom>
            <a:rect l="l" t="t" r="r" b="b"/>
            <a:pathLst>
              <a:path w="1123950" h="311150">
                <a:moveTo>
                  <a:pt x="0" y="310895"/>
                </a:moveTo>
                <a:lnTo>
                  <a:pt x="1123486" y="310895"/>
                </a:lnTo>
                <a:lnTo>
                  <a:pt x="1123486" y="0"/>
                </a:lnTo>
                <a:lnTo>
                  <a:pt x="0" y="0"/>
                </a:lnTo>
                <a:lnTo>
                  <a:pt x="0" y="310895"/>
                </a:lnTo>
                <a:close/>
              </a:path>
            </a:pathLst>
          </a:custGeom>
          <a:solidFill>
            <a:srgbClr val="FF65CC"/>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2" name="object 18" title=""/>
          <p:cNvSpPr/>
          <p:nvPr/>
        </p:nvSpPr>
        <p:spPr>
          <a:xfrm>
            <a:off x="911225" y="5386388"/>
            <a:ext cx="1123950" cy="309562"/>
          </a:xfrm>
          <a:custGeom>
            <a:rect l="l" t="t" r="r" b="b"/>
            <a:pathLst>
              <a:path w="1123950" h="309879">
                <a:moveTo>
                  <a:pt x="0" y="309682"/>
                </a:moveTo>
                <a:lnTo>
                  <a:pt x="1123486" y="309682"/>
                </a:lnTo>
                <a:lnTo>
                  <a:pt x="1123486" y="0"/>
                </a:lnTo>
                <a:lnTo>
                  <a:pt x="0" y="0"/>
                </a:lnTo>
                <a:lnTo>
                  <a:pt x="0" y="309682"/>
                </a:lnTo>
                <a:close/>
              </a:path>
            </a:pathLst>
          </a:custGeom>
          <a:solidFill>
            <a:srgbClr val="FF65CC"/>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3" name="object 19" title=""/>
          <p:cNvSpPr/>
          <p:nvPr/>
        </p:nvSpPr>
        <p:spPr>
          <a:xfrm>
            <a:off x="911225" y="5695950"/>
            <a:ext cx="1123950" cy="412750"/>
          </a:xfrm>
          <a:custGeom>
            <a:rect l="l" t="t" r="r" b="b"/>
            <a:pathLst>
              <a:path w="1123950" h="413384">
                <a:moveTo>
                  <a:pt x="0" y="413003"/>
                </a:moveTo>
                <a:lnTo>
                  <a:pt x="1123486" y="413003"/>
                </a:lnTo>
                <a:lnTo>
                  <a:pt x="1123486" y="0"/>
                </a:lnTo>
                <a:lnTo>
                  <a:pt x="0" y="0"/>
                </a:lnTo>
                <a:lnTo>
                  <a:pt x="0" y="413003"/>
                </a:lnTo>
                <a:close/>
              </a:path>
            </a:pathLst>
          </a:custGeom>
          <a:solidFill>
            <a:srgbClr val="FF65CC"/>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4" name="object 20" title=""/>
          <p:cNvSpPr/>
          <p:nvPr/>
        </p:nvSpPr>
        <p:spPr>
          <a:xfrm>
            <a:off x="3792538" y="5075238"/>
            <a:ext cx="3644900" cy="219075"/>
          </a:xfrm>
          <a:custGeom>
            <a:rect l="l" t="t" r="r" b="b"/>
            <a:pathLst>
              <a:path w="3644900" h="218439">
                <a:moveTo>
                  <a:pt x="0" y="217931"/>
                </a:moveTo>
                <a:lnTo>
                  <a:pt x="3644523" y="217931"/>
                </a:lnTo>
                <a:lnTo>
                  <a:pt x="3644523" y="0"/>
                </a:lnTo>
                <a:lnTo>
                  <a:pt x="0" y="0"/>
                </a:lnTo>
                <a:lnTo>
                  <a:pt x="0" y="217931"/>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5" name="object 21" title=""/>
          <p:cNvSpPr/>
          <p:nvPr/>
        </p:nvSpPr>
        <p:spPr>
          <a:xfrm>
            <a:off x="3792538" y="5292725"/>
            <a:ext cx="3644900" cy="320675"/>
          </a:xfrm>
          <a:custGeom>
            <a:rect l="l" t="t" r="r" b="b"/>
            <a:pathLst>
              <a:path w="3644900" h="320675">
                <a:moveTo>
                  <a:pt x="0" y="320350"/>
                </a:moveTo>
                <a:lnTo>
                  <a:pt x="3644523" y="320350"/>
                </a:lnTo>
                <a:lnTo>
                  <a:pt x="3644523" y="0"/>
                </a:lnTo>
                <a:lnTo>
                  <a:pt x="0" y="0"/>
                </a:lnTo>
                <a:lnTo>
                  <a:pt x="0" y="320350"/>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6" name="object 22" title=""/>
          <p:cNvSpPr/>
          <p:nvPr/>
        </p:nvSpPr>
        <p:spPr>
          <a:xfrm>
            <a:off x="3792538" y="5613400"/>
            <a:ext cx="3644900" cy="320675"/>
          </a:xfrm>
          <a:custGeom>
            <a:rect l="l" t="t" r="r" b="b"/>
            <a:pathLst>
              <a:path w="3644900" h="320039">
                <a:moveTo>
                  <a:pt x="0" y="320039"/>
                </a:moveTo>
                <a:lnTo>
                  <a:pt x="3644523" y="320039"/>
                </a:lnTo>
                <a:lnTo>
                  <a:pt x="3644523" y="0"/>
                </a:lnTo>
                <a:lnTo>
                  <a:pt x="0" y="0"/>
                </a:lnTo>
                <a:lnTo>
                  <a:pt x="0" y="320039"/>
                </a:lnTo>
                <a:close/>
              </a:path>
            </a:pathLst>
          </a:custGeom>
          <a:solidFill>
            <a:srgbClr val="9BC2E5"/>
          </a:solidFill>
          <a:ln>
            <a:noFill/>
            <a:round/>
          </a:ln>
        </p:spPr>
        <p:txBody>
          <a:bodyPr/>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eaLnBrk="1" fontAlgn="base" hangingPunct="1">
              <a:lnSpc>
                <a:spcPct val="100000"/>
              </a:lnSpc>
              <a:spcBef>
                <a:spcPct val="0"/>
              </a:spcBef>
              <a:spcAft>
                <a:spcPct val="0"/>
              </a:spcAft>
              <a:buClrTx/>
              <a:buSzTx/>
              <a:buFontTx/>
              <a:buNone/>
            </a:pPr>
            <a:endParaRPr kumimoji="0" u="none" baseline="0">
              <a:effectLst/>
              <a:latin typeface="Calibri"/>
            </a:endParaRPr>
          </a:p>
        </p:txBody>
      </p:sp>
      <p:sp>
        <p:nvSpPr>
          <p:cNvPr id="11287" name="object 24"/>
          <p:cNvSpPr txBox="1"/>
          <p:nvPr/>
        </p:nvSpPr>
        <p:spPr>
          <a:xfrm>
            <a:off x="902005" y="7102217"/>
            <a:ext cx="4452620" cy="480059"/>
          </a:xfrm>
          <a:prstGeom prst="rect">
            <a:avLst/>
          </a:prstGeom>
          <a:noFill/>
          <a:ln w="9525" cap="flat" cmpd="sng" algn="ctr">
            <a:noFill/>
            <a:prstDash val="solid"/>
            <a:round/>
            <a:headEnd type="none" w="med" len="med"/>
            <a:tailEnd type="none" w="med" len="med"/>
          </a:ln>
        </p:spPr>
        <p:txBody>
          <a:bodyPr vert="horz" wrap="square" lIns="0" tIns="0" rIns="0" bIns="0" rtlCol="0">
            <a:spAutoFit/>
          </a:bodyPr>
          <a:lstStyle>
            <a:defPPr>
              <a:defRPr lang="de-DE"/>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ea typeface="Arial"/>
              </a:defRPr>
            </a:lvl5pPr>
          </a:lstStyle>
          <a:p>
            <a:pPr marL="12700" marR="0" lvl="0" indent="0" algn="l" defTabSz="914400" rtl="0" eaLnBrk="1" fontAlgn="auto" latinLnBrk="0" hangingPunct="1">
              <a:lnSpc>
                <a:spcPct val="100000"/>
              </a:lnSpc>
              <a:spcBef>
                <a:spcPct val="0"/>
              </a:spcBef>
              <a:spcAft>
                <a:spcPct val="0"/>
              </a:spcAft>
              <a:buClrTx/>
              <a:buSzTx/>
              <a:buFontTx/>
              <a:buNone/>
            </a:pPr>
            <a:r>
              <a:rPr kumimoji="0" sz="1200" b="0" i="0" u="none" strike="noStrike" kern="1200" cap="none" spc="-10" normalizeH="0" baseline="0" noProof="0">
                <a:ln>
                  <a:noFill/>
                </a:ln>
                <a:solidFill>
                  <a:schemeClr val="tx1"/>
                </a:solidFill>
                <a:uLnTx/>
                <a:uFillTx/>
                <a:latin typeface="Calibri"/>
                <a:ea typeface="+mn-ea" pitchFamily="34" charset="0"/>
                <a:cs typeface="Calibri"/>
              </a:rPr>
              <a:t>Refere</a:t>
            </a:r>
            <a:r>
              <a:rPr kumimoji="0" sz="1200" b="0" i="0" u="none" strike="noStrike" kern="1200" cap="none" spc="-5" normalizeH="0" baseline="0" noProof="0">
                <a:ln>
                  <a:noFill/>
                </a:ln>
                <a:solidFill>
                  <a:schemeClr val="tx1"/>
                </a:solidFill>
                <a:uLnTx/>
                <a:uFillTx/>
                <a:latin typeface="Calibri"/>
                <a:ea typeface="+mn-ea" pitchFamily="34" charset="0"/>
                <a:cs typeface="Calibri"/>
              </a:rPr>
              <a:t>n</a:t>
            </a:r>
            <a:r>
              <a:rPr kumimoji="0" sz="1200" b="0" i="0" u="none" strike="noStrike" kern="1200" cap="none" spc="-10" normalizeH="0" baseline="0" noProof="0">
                <a:ln>
                  <a:noFill/>
                </a:ln>
                <a:solidFill>
                  <a:schemeClr val="tx1"/>
                </a:solidFill>
                <a:uLnTx/>
                <a:uFillTx/>
                <a:latin typeface="Calibri"/>
                <a:ea typeface="+mn-ea" pitchFamily="34" charset="0"/>
                <a:cs typeface="Calibri"/>
              </a:rPr>
              <a:t>c</a:t>
            </a:r>
            <a:r>
              <a:rPr kumimoji="0" sz="1200" b="0" i="0" u="none" strike="noStrike" kern="1200" cap="none" spc="-20" normalizeH="0" baseline="0" noProof="0">
                <a:ln>
                  <a:noFill/>
                </a:ln>
                <a:solidFill>
                  <a:schemeClr val="tx1"/>
                </a:solidFill>
                <a:uLnTx/>
                <a:uFillTx/>
                <a:latin typeface="Calibri"/>
                <a:ea typeface="+mn-ea" pitchFamily="34" charset="0"/>
                <a:cs typeface="Calibri"/>
              </a:rPr>
              <a:t>e</a:t>
            </a:r>
            <a:r>
              <a:rPr kumimoji="0" sz="1200" b="0" i="0" u="none" strike="noStrike" kern="1200" cap="none" spc="-5" normalizeH="0" baseline="0" noProof="0">
                <a:ln>
                  <a:noFill/>
                </a:ln>
                <a:solidFill>
                  <a:schemeClr val="tx1"/>
                </a:solidFill>
                <a:uLnTx/>
                <a:uFillTx/>
                <a:latin typeface="Calibri"/>
                <a:ea typeface="+mn-ea" pitchFamily="34" charset="0"/>
                <a:cs typeface="Calibri"/>
              </a:rPr>
              <a:t>:</a:t>
            </a:r>
            <a:r>
              <a:rPr kumimoji="0" sz="1200" b="0" i="0" u="none" strike="noStrike" kern="1200" cap="none" spc="-30" normalizeH="0" baseline="0" noProof="0">
                <a:ln>
                  <a:noFill/>
                </a:ln>
                <a:solidFill>
                  <a:schemeClr val="tx1"/>
                </a:solidFill>
                <a:uLnTx/>
                <a:uFillTx/>
                <a:latin typeface="Times New Roman"/>
                <a:ea typeface="+mn-ea" pitchFamily="34" charset="0"/>
                <a:cs typeface="Times New Roman"/>
              </a:rPr>
              <a:t> </a:t>
            </a:r>
            <a:r>
              <a:rPr kumimoji="0" sz="1200" b="0" i="0" u="sng" strike="noStrike" kern="1200" cap="none" spc="0" normalizeH="0" baseline="0" noProof="0">
                <a:ln>
                  <a:noFill/>
                </a:ln>
                <a:solidFill>
                  <a:srgbClr val="0462C1"/>
                </a:solidFill>
                <a:uLnTx/>
                <a:uFillTx/>
                <a:latin typeface="Calibri"/>
                <a:ea typeface="+mn-ea" pitchFamily="34" charset="0"/>
                <a:cs typeface="Calibri"/>
              </a:rPr>
              <a:t>h</a:t>
            </a:r>
            <a:r>
              <a:rPr kumimoji="0" sz="1200" b="0" i="0" u="sng" strike="noStrike" kern="1200" cap="none" spc="-15" normalizeH="0" baseline="0" noProof="0">
                <a:ln>
                  <a:noFill/>
                </a:ln>
                <a:solidFill>
                  <a:srgbClr val="0462C1"/>
                </a:solidFill>
                <a:uLnTx/>
                <a:uFillTx/>
                <a:latin typeface="Calibri"/>
                <a:ea typeface="+mn-ea" pitchFamily="34" charset="0"/>
                <a:cs typeface="Calibri"/>
              </a:rPr>
              <a:t>t</a:t>
            </a:r>
            <a:r>
              <a:rPr kumimoji="0" sz="1200" b="0" i="0" u="sng" strike="noStrike" kern="1200" cap="none" spc="-5" normalizeH="0" baseline="0" noProof="0">
                <a:ln>
                  <a:noFill/>
                </a:ln>
                <a:solidFill>
                  <a:srgbClr val="0462C1"/>
                </a:solidFill>
                <a:uLnTx/>
                <a:uFillTx/>
                <a:latin typeface="Calibri"/>
                <a:ea typeface="+mn-ea" pitchFamily="34" charset="0"/>
                <a:cs typeface="Calibri"/>
              </a:rPr>
              <a:t>t</a:t>
            </a:r>
            <a:r>
              <a:rPr kumimoji="0" sz="1200" b="0" i="0" u="sng" strike="noStrike" kern="1200" cap="none" spc="0" normalizeH="0" baseline="0" noProof="0">
                <a:ln>
                  <a:noFill/>
                </a:ln>
                <a:solidFill>
                  <a:srgbClr val="0462C1"/>
                </a:solidFill>
                <a:uLnTx/>
                <a:uFillTx/>
                <a:latin typeface="Calibri"/>
                <a:ea typeface="+mn-ea" pitchFamily="34" charset="0"/>
                <a:cs typeface="Calibri"/>
              </a:rPr>
              <a:t>p</a:t>
            </a:r>
            <a:r>
              <a:rPr kumimoji="0" sz="1200" b="0" i="0" u="sng" strike="noStrike" kern="1200" cap="none" spc="-10" normalizeH="0" baseline="0" noProof="0">
                <a:ln>
                  <a:noFill/>
                </a:ln>
                <a:solidFill>
                  <a:srgbClr val="0462C1"/>
                </a:solidFill>
                <a:uLnTx/>
                <a:uFillTx/>
                <a:latin typeface="Calibri"/>
                <a:ea typeface="+mn-ea" pitchFamily="34" charset="0"/>
                <a:cs typeface="Calibri"/>
              </a:rPr>
              <a:t>s:</a:t>
            </a:r>
            <a:r>
              <a:rPr kumimoji="0" sz="1200" b="0" i="0" u="sng" strike="noStrike" kern="1200" cap="none" spc="-15" normalizeH="0" baseline="0" noProof="0">
                <a:ln>
                  <a:noFill/>
                </a:ln>
                <a:solidFill>
                  <a:srgbClr val="0462C1"/>
                </a:solidFill>
                <a:uLnTx/>
                <a:uFillTx/>
                <a:latin typeface="Calibri"/>
                <a:ea typeface="+mn-ea" pitchFamily="34" charset="0"/>
                <a:cs typeface="Calibri"/>
              </a:rPr>
              <a:t>/</a:t>
            </a:r>
            <a:r>
              <a:rPr kumimoji="0" sz="1200" b="0" i="0" u="sng" strike="noStrike" kern="1200" cap="none" spc="0" normalizeH="0" baseline="0" noProof="0">
                <a:ln>
                  <a:noFill/>
                </a:ln>
                <a:solidFill>
                  <a:srgbClr val="0462C1"/>
                </a:solidFill>
                <a:uLnTx/>
                <a:uFillTx/>
                <a:latin typeface="Calibri"/>
                <a:ea typeface="+mn-ea" pitchFamily="34" charset="0"/>
                <a:cs typeface="Calibri"/>
              </a:rPr>
              <a:t>/mi</a:t>
            </a:r>
            <a:r>
              <a:rPr kumimoji="0" sz="1200" b="0" i="0" u="sng" strike="noStrike" kern="1200" cap="none" spc="-10" normalizeH="0" baseline="0" noProof="0">
                <a:ln>
                  <a:noFill/>
                </a:ln>
                <a:solidFill>
                  <a:srgbClr val="0462C1"/>
                </a:solidFill>
                <a:uLnTx/>
                <a:uFillTx/>
                <a:latin typeface="Calibri"/>
                <a:ea typeface="+mn-ea" pitchFamily="34" charset="0"/>
                <a:cs typeface="Calibri"/>
              </a:rPr>
              <a:t>ro</a:t>
            </a:r>
            <a:r>
              <a:rPr kumimoji="0" sz="1200" b="0" i="0" u="sng" strike="noStrike" kern="1200" cap="none" spc="-15" normalizeH="0" baseline="0" noProof="0">
                <a:ln>
                  <a:noFill/>
                </a:ln>
                <a:solidFill>
                  <a:srgbClr val="0462C1"/>
                </a:solidFill>
                <a:uLnTx/>
                <a:uFillTx/>
                <a:latin typeface="Calibri"/>
                <a:ea typeface="+mn-ea" pitchFamily="34" charset="0"/>
                <a:cs typeface="Calibri"/>
              </a:rPr>
              <a:t>.</a:t>
            </a:r>
            <a:r>
              <a:rPr kumimoji="0" sz="1200" b="0" i="0" u="sng" strike="noStrike" kern="1200" cap="none" spc="-10" normalizeH="0" baseline="0" noProof="0">
                <a:ln>
                  <a:noFill/>
                </a:ln>
                <a:solidFill>
                  <a:srgbClr val="0462C1"/>
                </a:solidFill>
                <a:uLnTx/>
                <a:uFillTx/>
                <a:latin typeface="Calibri"/>
                <a:ea typeface="+mn-ea" pitchFamily="34" charset="0"/>
                <a:cs typeface="Calibri"/>
              </a:rPr>
              <a:t>c</a:t>
            </a:r>
            <a:r>
              <a:rPr kumimoji="0" sz="1200" b="0" i="0" u="sng" strike="noStrike" kern="1200" cap="none" spc="-5" normalizeH="0" baseline="0" noProof="0">
                <a:ln>
                  <a:noFill/>
                </a:ln>
                <a:solidFill>
                  <a:srgbClr val="0462C1"/>
                </a:solidFill>
                <a:uLnTx/>
                <a:uFillTx/>
                <a:latin typeface="Calibri"/>
                <a:ea typeface="+mn-ea" pitchFamily="34" charset="0"/>
                <a:cs typeface="Calibri"/>
              </a:rPr>
              <a:t>o</a:t>
            </a:r>
            <a:r>
              <a:rPr kumimoji="0" sz="1200" b="0" i="0" u="sng" strike="noStrike" kern="1200" cap="none" spc="0" normalizeH="0" baseline="0" noProof="0">
                <a:ln>
                  <a:noFill/>
                </a:ln>
                <a:solidFill>
                  <a:srgbClr val="0462C1"/>
                </a:solidFill>
                <a:uLnTx/>
                <a:uFillTx/>
                <a:latin typeface="Calibri"/>
                <a:ea typeface="+mn-ea" pitchFamily="34" charset="0"/>
                <a:cs typeface="Calibri"/>
              </a:rPr>
              <a:t>m/</a:t>
            </a:r>
            <a:r>
              <a:rPr kumimoji="0" sz="1200" b="0" i="0" u="sng" strike="noStrike" kern="1200" cap="none" spc="-5" normalizeH="0" baseline="0" noProof="0">
                <a:ln>
                  <a:noFill/>
                </a:ln>
                <a:solidFill>
                  <a:srgbClr val="0462C1"/>
                </a:solidFill>
                <a:uLnTx/>
                <a:uFillTx/>
                <a:latin typeface="Calibri"/>
                <a:ea typeface="+mn-ea" pitchFamily="34" charset="0"/>
                <a:cs typeface="Calibri"/>
              </a:rPr>
              <a:t>te</a:t>
            </a:r>
            <a:r>
              <a:rPr kumimoji="0" sz="1200" b="0" i="0" u="sng" strike="noStrike" kern="1200" cap="none" spc="-20" normalizeH="0" baseline="0" noProof="0">
                <a:ln>
                  <a:noFill/>
                </a:ln>
                <a:solidFill>
                  <a:srgbClr val="0462C1"/>
                </a:solidFill>
                <a:uLnTx/>
                <a:uFillTx/>
                <a:latin typeface="Calibri"/>
                <a:ea typeface="+mn-ea" pitchFamily="34" charset="0"/>
                <a:cs typeface="Calibri"/>
              </a:rPr>
              <a:t>m</a:t>
            </a:r>
            <a:r>
              <a:rPr kumimoji="0" sz="1200" b="0" i="0" u="sng" strike="noStrike" kern="1200" cap="none" spc="0" normalizeH="0" baseline="0" noProof="0">
                <a:ln>
                  <a:noFill/>
                </a:ln>
                <a:solidFill>
                  <a:srgbClr val="0462C1"/>
                </a:solidFill>
                <a:uLnTx/>
                <a:uFillTx/>
                <a:latin typeface="Calibri"/>
                <a:ea typeface="+mn-ea" pitchFamily="34" charset="0"/>
                <a:cs typeface="Calibri"/>
              </a:rPr>
              <a:t>pl</a:t>
            </a:r>
            <a:r>
              <a:rPr kumimoji="0" sz="1200" b="0" i="0" u="sng" strike="noStrike" kern="1200" cap="none" spc="-10" normalizeH="0" baseline="0" noProof="0">
                <a:ln>
                  <a:noFill/>
                </a:ln>
                <a:solidFill>
                  <a:srgbClr val="0462C1"/>
                </a:solidFill>
                <a:uLnTx/>
                <a:uFillTx/>
                <a:latin typeface="Calibri"/>
                <a:ea typeface="+mn-ea" pitchFamily="34" charset="0"/>
                <a:cs typeface="Calibri"/>
              </a:rPr>
              <a:t>ates/c</a:t>
            </a:r>
            <a:r>
              <a:rPr kumimoji="0" sz="1200" b="0" i="0" u="sng" strike="noStrike" kern="1200" cap="none" spc="0" normalizeH="0" baseline="0" noProof="0">
                <a:ln>
                  <a:noFill/>
                </a:ln>
                <a:solidFill>
                  <a:srgbClr val="0462C1"/>
                </a:solidFill>
                <a:uLnTx/>
                <a:uFillTx/>
                <a:latin typeface="Calibri"/>
                <a:ea typeface="+mn-ea" pitchFamily="34" charset="0"/>
                <a:cs typeface="Calibri"/>
              </a:rPr>
              <a:t>u</a:t>
            </a:r>
            <a:r>
              <a:rPr kumimoji="0" sz="1200" b="0" i="0" u="sng" strike="noStrike" kern="1200" cap="none" spc="-5" normalizeH="0" baseline="0" noProof="0">
                <a:ln>
                  <a:noFill/>
                </a:ln>
                <a:solidFill>
                  <a:srgbClr val="0462C1"/>
                </a:solidFill>
                <a:uLnTx/>
                <a:uFillTx/>
                <a:latin typeface="Calibri"/>
                <a:ea typeface="+mn-ea" pitchFamily="34" charset="0"/>
                <a:cs typeface="Calibri"/>
              </a:rPr>
              <a:t>s</a:t>
            </a:r>
            <a:r>
              <a:rPr kumimoji="0" sz="1200" b="0" i="0" u="sng" strike="noStrike" kern="1200" cap="none" spc="-10" normalizeH="0" baseline="0" noProof="0">
                <a:ln>
                  <a:noFill/>
                </a:ln>
                <a:solidFill>
                  <a:srgbClr val="0462C1"/>
                </a:solidFill>
                <a:uLnTx/>
                <a:uFillTx/>
                <a:latin typeface="Calibri"/>
                <a:ea typeface="+mn-ea" pitchFamily="34" charset="0"/>
                <a:cs typeface="Calibri"/>
              </a:rPr>
              <a:t>t</a:t>
            </a:r>
            <a:r>
              <a:rPr kumimoji="0" sz="1200" b="0" i="0" u="sng" strike="noStrike" kern="1200" cap="none" spc="-5" normalizeH="0" baseline="0" noProof="0">
                <a:ln>
                  <a:noFill/>
                </a:ln>
                <a:solidFill>
                  <a:srgbClr val="0462C1"/>
                </a:solidFill>
                <a:uLnTx/>
                <a:uFillTx/>
                <a:latin typeface="Calibri"/>
                <a:ea typeface="+mn-ea" pitchFamily="34" charset="0"/>
                <a:cs typeface="Calibri"/>
              </a:rPr>
              <a:t>o</a:t>
            </a:r>
            <a:r>
              <a:rPr kumimoji="0" sz="1200" b="0" i="0" u="sng" strike="noStrike" kern="1200" cap="none" spc="0" normalizeH="0" baseline="0" noProof="0">
                <a:ln>
                  <a:noFill/>
                </a:ln>
                <a:solidFill>
                  <a:srgbClr val="0462C1"/>
                </a:solidFill>
                <a:uLnTx/>
                <a:uFillTx/>
                <a:latin typeface="Calibri"/>
                <a:ea typeface="+mn-ea" pitchFamily="34" charset="0"/>
                <a:cs typeface="Calibri"/>
              </a:rPr>
              <a:t>m</a:t>
            </a:r>
            <a:r>
              <a:rPr kumimoji="0" sz="1200" b="0" i="0" u="sng" strike="noStrike" kern="1200" cap="none" spc="-20" normalizeH="0" baseline="0" noProof="0">
                <a:ln>
                  <a:noFill/>
                </a:ln>
                <a:solidFill>
                  <a:srgbClr val="0462C1"/>
                </a:solidFill>
                <a:uLnTx/>
                <a:uFillTx/>
                <a:latin typeface="Calibri"/>
                <a:ea typeface="+mn-ea" pitchFamily="34" charset="0"/>
                <a:cs typeface="Calibri"/>
              </a:rPr>
              <a:t>e</a:t>
            </a:r>
            <a:r>
              <a:rPr kumimoji="0" sz="1200" b="0" i="0" u="sng" strike="noStrike" kern="1200" cap="none" spc="10" normalizeH="0" baseline="0" noProof="0">
                <a:ln>
                  <a:noFill/>
                </a:ln>
                <a:solidFill>
                  <a:srgbClr val="0462C1"/>
                </a:solidFill>
                <a:uLnTx/>
                <a:uFillTx/>
                <a:latin typeface="Calibri"/>
                <a:ea typeface="+mn-ea" pitchFamily="34" charset="0"/>
                <a:cs typeface="Calibri"/>
              </a:rPr>
              <a:t>r</a:t>
            </a:r>
            <a:r>
              <a:rPr kumimoji="0" sz="1200" b="0" i="0" u="sng" strike="noStrike" kern="1200" cap="none" spc="0" normalizeH="0" baseline="0" noProof="0">
                <a:ln>
                  <a:noFill/>
                </a:ln>
                <a:solidFill>
                  <a:srgbClr val="0462C1"/>
                </a:solidFill>
                <a:uLnTx/>
                <a:uFillTx/>
                <a:latin typeface="Calibri"/>
                <a:ea typeface="+mn-ea" pitchFamily="34" charset="0"/>
                <a:cs typeface="Calibri"/>
              </a:rPr>
              <a:t>-p</a:t>
            </a:r>
            <a:r>
              <a:rPr kumimoji="0" sz="1200" b="0" i="0" u="sng" strike="noStrike" kern="1200" cap="none" spc="-5" normalizeH="0" baseline="0" noProof="0">
                <a:ln>
                  <a:noFill/>
                </a:ln>
                <a:solidFill>
                  <a:srgbClr val="0462C1"/>
                </a:solidFill>
                <a:uLnTx/>
                <a:uFillTx/>
                <a:latin typeface="Calibri"/>
                <a:ea typeface="+mn-ea" pitchFamily="34" charset="0"/>
                <a:cs typeface="Calibri"/>
              </a:rPr>
              <a:t>r</a:t>
            </a:r>
            <a:r>
              <a:rPr kumimoji="0" sz="1200" b="0" i="0" u="sng" strike="noStrike" kern="1200" cap="none" spc="-20" normalizeH="0" baseline="0" noProof="0">
                <a:ln>
                  <a:noFill/>
                </a:ln>
                <a:solidFill>
                  <a:srgbClr val="0462C1"/>
                </a:solidFill>
                <a:uLnTx/>
                <a:uFillTx/>
                <a:latin typeface="Calibri"/>
                <a:ea typeface="+mn-ea" pitchFamily="34" charset="0"/>
                <a:cs typeface="Calibri"/>
              </a:rPr>
              <a:t>o</a:t>
            </a:r>
            <a:r>
              <a:rPr kumimoji="0" sz="1200" b="0" i="0" u="sng" strike="noStrike" kern="1200" cap="none" spc="0" normalizeH="0" baseline="0" noProof="0">
                <a:ln>
                  <a:noFill/>
                </a:ln>
                <a:solidFill>
                  <a:srgbClr val="0462C1"/>
                </a:solidFill>
                <a:uLnTx/>
                <a:uFillTx/>
                <a:latin typeface="Calibri"/>
                <a:ea typeface="+mn-ea" pitchFamily="34" charset="0"/>
                <a:cs typeface="Calibri"/>
              </a:rPr>
              <a:t>bl</a:t>
            </a:r>
            <a:r>
              <a:rPr kumimoji="0" sz="1200" b="0" i="0" u="sng" strike="noStrike" kern="1200" cap="none" spc="-10" normalizeH="0" baseline="0" noProof="0">
                <a:ln>
                  <a:noFill/>
                </a:ln>
                <a:solidFill>
                  <a:srgbClr val="0462C1"/>
                </a:solidFill>
                <a:uLnTx/>
                <a:uFillTx/>
                <a:latin typeface="Calibri"/>
                <a:ea typeface="+mn-ea" pitchFamily="34" charset="0"/>
                <a:cs typeface="Calibri"/>
              </a:rPr>
              <a:t>e</a:t>
            </a:r>
            <a:r>
              <a:rPr kumimoji="0" sz="1200" b="0" i="0" u="sng" strike="noStrike" kern="1200" cap="none" spc="-20" normalizeH="0" baseline="0" noProof="0">
                <a:ln>
                  <a:noFill/>
                </a:ln>
                <a:solidFill>
                  <a:srgbClr val="0462C1"/>
                </a:solidFill>
                <a:uLnTx/>
                <a:uFillTx/>
                <a:latin typeface="Calibri"/>
                <a:ea typeface="+mn-ea" pitchFamily="34" charset="0"/>
                <a:cs typeface="Calibri"/>
              </a:rPr>
              <a:t>m</a:t>
            </a:r>
            <a:r>
              <a:rPr kumimoji="0" sz="1200" b="0" i="0" u="sng" strike="noStrike" kern="1200" cap="none" spc="0" normalizeH="0" baseline="0" noProof="0">
                <a:ln>
                  <a:noFill/>
                </a:ln>
                <a:solidFill>
                  <a:srgbClr val="0462C1"/>
                </a:solidFill>
                <a:uLnTx/>
                <a:uFillTx/>
                <a:latin typeface="Calibri"/>
                <a:ea typeface="+mn-ea" pitchFamily="34" charset="0"/>
                <a:cs typeface="Calibri"/>
              </a:rPr>
              <a:t>-</a:t>
            </a:r>
            <a:r>
              <a:rPr kumimoji="0" sz="1200" b="0" i="0" u="sng" strike="noStrike" kern="1200" cap="none" spc="-5" normalizeH="0" baseline="0" noProof="0">
                <a:ln>
                  <a:noFill/>
                </a:ln>
                <a:solidFill>
                  <a:srgbClr val="0462C1"/>
                </a:solidFill>
                <a:uLnTx/>
                <a:uFillTx/>
                <a:latin typeface="Calibri"/>
                <a:ea typeface="+mn-ea" pitchFamily="34" charset="0"/>
                <a:cs typeface="Calibri"/>
              </a:rPr>
              <a:t>s</a:t>
            </a:r>
            <a:r>
              <a:rPr kumimoji="0" sz="1200" b="0" i="0" u="sng" strike="noStrike" kern="1200" cap="none" spc="0" normalizeH="0" baseline="0" noProof="0">
                <a:ln>
                  <a:noFill/>
                </a:ln>
                <a:solidFill>
                  <a:srgbClr val="0462C1"/>
                </a:solidFill>
                <a:uLnTx/>
                <a:uFillTx/>
                <a:latin typeface="Calibri"/>
                <a:ea typeface="+mn-ea" pitchFamily="34" charset="0"/>
                <a:cs typeface="Calibri"/>
              </a:rPr>
              <a:t>t</a:t>
            </a:r>
            <a:r>
              <a:rPr kumimoji="0" sz="1200" b="0" i="0" u="sng" strike="noStrike" kern="1200" cap="none" spc="-15" normalizeH="0" baseline="0" noProof="0">
                <a:ln>
                  <a:noFill/>
                </a:ln>
                <a:solidFill>
                  <a:srgbClr val="0462C1"/>
                </a:solidFill>
                <a:uLnTx/>
                <a:uFillTx/>
                <a:latin typeface="Calibri"/>
                <a:ea typeface="+mn-ea" pitchFamily="34" charset="0"/>
                <a:cs typeface="Calibri"/>
              </a:rPr>
              <a:t>a</a:t>
            </a:r>
            <a:r>
              <a:rPr kumimoji="0" sz="1200" b="0" i="0" u="sng" strike="noStrike" kern="1200" cap="none" spc="-10" normalizeH="0" baseline="0" noProof="0">
                <a:ln>
                  <a:noFill/>
                </a:ln>
                <a:solidFill>
                  <a:srgbClr val="0462C1"/>
                </a:solidFill>
                <a:uLnTx/>
                <a:uFillTx/>
                <a:latin typeface="Calibri"/>
                <a:ea typeface="+mn-ea" pitchFamily="34" charset="0"/>
                <a:cs typeface="Calibri"/>
              </a:rPr>
              <a:t>tem</a:t>
            </a:r>
            <a:r>
              <a:rPr kumimoji="0" sz="1200" b="0" i="0" u="sng" strike="noStrike" kern="1200" cap="none" spc="-20" normalizeH="0" baseline="0" noProof="0">
                <a:ln>
                  <a:noFill/>
                </a:ln>
                <a:solidFill>
                  <a:srgbClr val="0462C1"/>
                </a:solidFill>
                <a:uLnTx/>
                <a:uFillTx/>
                <a:latin typeface="Calibri"/>
                <a:ea typeface="+mn-ea" pitchFamily="34" charset="0"/>
                <a:cs typeface="Calibri"/>
              </a:rPr>
              <a:t>e</a:t>
            </a:r>
            <a:r>
              <a:rPr kumimoji="0" sz="1200" b="0" i="0" u="sng" strike="noStrike" kern="1200" cap="none" spc="0" normalizeH="0" baseline="0" noProof="0">
                <a:ln>
                  <a:noFill/>
                </a:ln>
                <a:solidFill>
                  <a:srgbClr val="0462C1"/>
                </a:solidFill>
                <a:uLnTx/>
                <a:uFillTx/>
                <a:latin typeface="Calibri"/>
                <a:ea typeface="+mn-ea" pitchFamily="34" charset="0"/>
                <a:cs typeface="Calibri"/>
              </a:rPr>
              <a:t>n</a:t>
            </a:r>
            <a:r>
              <a:rPr kumimoji="0" sz="1200" b="0" i="0" u="sng" strike="noStrike" kern="1200" cap="none" spc="-15" normalizeH="0" baseline="0" noProof="0">
                <a:ln>
                  <a:noFill/>
                </a:ln>
                <a:solidFill>
                  <a:srgbClr val="0462C1"/>
                </a:solidFill>
                <a:uLnTx/>
                <a:uFillTx/>
                <a:latin typeface="Calibri"/>
                <a:ea typeface="+mn-ea" pitchFamily="34" charset="0"/>
                <a:cs typeface="Calibri"/>
              </a:rPr>
              <a:t>t</a:t>
            </a:r>
            <a:r>
              <a:rPr kumimoji="0" sz="1200" b="0" i="0" u="sng" strike="noStrike" kern="1200" cap="none" spc="0" normalizeH="0" baseline="0" noProof="0">
                <a:ln>
                  <a:noFill/>
                </a:ln>
                <a:solidFill>
                  <a:srgbClr val="0462C1"/>
                </a:solidFill>
                <a:uLnTx/>
                <a:uFillTx/>
                <a:latin typeface="Calibri"/>
                <a:ea typeface="+mn-ea" pitchFamily="34" charset="0"/>
                <a:cs typeface="Calibri"/>
              </a:rPr>
              <a:t>/</a:t>
            </a:r>
            <a:endParaRPr kumimoji="0" sz="1200" b="0" i="0" u="none" strike="noStrike" kern="1200" cap="none" spc="0" normalizeH="0" baseline="0" noProof="0">
              <a:ln>
                <a:noFill/>
              </a:ln>
              <a:solidFill>
                <a:schemeClr val="tx1"/>
              </a:solidFill>
              <a:uLnTx/>
              <a:uFillTx/>
              <a:latin typeface="Calibri"/>
              <a:ea typeface="+mn-ea"/>
              <a:cs typeface="Calibri"/>
            </a:endParaRPr>
          </a:p>
          <a:p>
            <a:pPr marL="12700" marR="0" lvl="0" indent="0" algn="l" defTabSz="914400" rtl="0" eaLnBrk="1" fontAlgn="auto" latinLnBrk="0" hangingPunct="1">
              <a:lnSpc>
                <a:spcPct val="100000"/>
              </a:lnSpc>
              <a:spcBef>
                <a:spcPts val="935"/>
              </a:spcBef>
              <a:spcAft>
                <a:spcPct val="0"/>
              </a:spcAft>
              <a:buClrTx/>
              <a:buSzTx/>
              <a:buFontTx/>
              <a:buNone/>
            </a:pPr>
            <a:r>
              <a:rPr kumimoji="0" sz="1200" b="1" i="0" u="none" strike="noStrike" kern="1200" cap="none" spc="0" normalizeH="0" baseline="0" noProof="0">
                <a:ln>
                  <a:noFill/>
                </a:ln>
                <a:solidFill>
                  <a:schemeClr val="tx1"/>
                </a:solidFill>
                <a:uLnTx/>
                <a:uFillTx/>
                <a:latin typeface="Calibri"/>
                <a:ea typeface="+mn-ea" pitchFamily="34" charset="0"/>
                <a:cs typeface="Calibri"/>
              </a:rPr>
              <a:t>Exa</a:t>
            </a:r>
            <a:r>
              <a:rPr kumimoji="0" sz="1200" b="1" i="0" u="none" strike="noStrike" kern="1200" cap="none" spc="-10" normalizeH="0" baseline="0" noProof="0">
                <a:ln>
                  <a:noFill/>
                </a:ln>
                <a:solidFill>
                  <a:schemeClr val="tx1"/>
                </a:solidFill>
                <a:uLnTx/>
                <a:uFillTx/>
                <a:latin typeface="Calibri"/>
                <a:ea typeface="+mn-ea" pitchFamily="34" charset="0"/>
                <a:cs typeface="Calibri"/>
              </a:rPr>
              <a:t>m</a:t>
            </a:r>
            <a:r>
              <a:rPr kumimoji="0" sz="1200" b="1" i="0" u="none" strike="noStrike" kern="1200" cap="none" spc="-5" normalizeH="0" baseline="0" noProof="0">
                <a:ln>
                  <a:noFill/>
                </a:ln>
                <a:solidFill>
                  <a:schemeClr val="tx1"/>
                </a:solidFill>
                <a:uLnTx/>
                <a:uFillTx/>
                <a:latin typeface="Calibri"/>
                <a:ea typeface="+mn-ea" pitchFamily="34" charset="0"/>
                <a:cs typeface="Calibri"/>
              </a:rPr>
              <a:t>ple:</a:t>
            </a:r>
            <a:endParaRPr kumimoji="0" sz="1200" b="0" i="0" u="none" strike="noStrike" kern="1200" cap="none" spc="0" normalizeH="0" baseline="0" noProof="0">
              <a:ln>
                <a:noFill/>
              </a:ln>
              <a:solidFill>
                <a:schemeClr val="tx1"/>
              </a:solidFill>
              <a:uLnTx/>
              <a:uFillTx/>
              <a:latin typeface="Calibri"/>
              <a:ea typeface="+mn-ea"/>
              <a:cs typeface="Calibri"/>
            </a:endParaRPr>
          </a:p>
        </p:txBody>
      </p:sp>
      <p:sp>
        <p:nvSpPr>
          <p:cNvPr id="11288" name="object 25" title=""/>
          <p:cNvSpPr/>
          <p:nvPr/>
        </p:nvSpPr>
        <p:spPr>
          <a:xfrm>
            <a:off x="914400" y="7989888"/>
            <a:ext cx="5768975" cy="1154112"/>
          </a:xfrm>
          <a:prstGeom prst="rect">
            <a:avLst/>
          </a:prstGeom>
          <a:blipFill rotWithShape="1">
            <a:blip r:embed="rId3"/>
            <a:stretch>
              <a:fillRect/>
            </a:stretch>
          </a:blipFill>
          <a:ln>
            <a:noFill/>
            <a:miter lim="800000"/>
          </a:ln>
        </p:spPr>
        <p:txBody>
          <a:bodyPr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0" lvl="0" indent="0" eaLnBrk="1" fontAlgn="base" hangingPunct="1">
              <a:lnSpc>
                <a:spcPct val="100000"/>
              </a:lnSpc>
              <a:spcBef>
                <a:spcPct val="0"/>
              </a:spcBef>
              <a:spcAft>
                <a:spcPct val="0"/>
              </a:spcAft>
              <a:buClrTx/>
              <a:buSzTx/>
              <a:buFontTx/>
              <a:buNone/>
            </a:pPr>
            <a:endParaRPr kumimoji="0" u="none" baseline="0">
              <a:effectLst/>
              <a:latin typeface="Calibri"/>
            </a:endParaRPr>
          </a:p>
        </p:txBody>
      </p:sp>
      <p:graphicFrame>
        <p:nvGraphicFramePr>
          <p:cNvPr id="11289" name="object 23" title=""/>
          <p:cNvGraphicFramePr>
            <a:graphicFrameLocks noGrp="1"/>
          </p:cNvGraphicFramePr>
          <p:nvPr/>
        </p:nvGraphicFramePr>
        <p:xfrm>
          <a:off x="839788" y="1654175"/>
          <a:ext cx="6662738" cy="4690670"/>
        </p:xfrm>
        <a:graphic>
          <a:graphicData uri="http://schemas.openxmlformats.org/drawingml/2006/table">
            <a:tbl>
              <a:tblPr/>
              <a:tblGrid>
                <a:gridCol w="1260475"/>
                <a:gridCol w="1620838"/>
                <a:gridCol w="3781425"/>
              </a:tblGrid>
              <a:tr h="85407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2000" u="none" baseline="0">
                          <a:effectLst/>
                          <a:ea typeface="Calibri"/>
                        </a:rPr>
                        <a:t>I</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am</a:t>
                      </a:r>
                      <a:endParaRPr kumimoji="0" lang="en-US" altLang="en-US" sz="20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FF65CC"/>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tabLst>
                          <a:tab pos="720725"/>
                          <a:tab pos="930275"/>
                          <a:tab pos="1304925"/>
                        </a:tabLst>
                      </a:pPr>
                      <a:r>
                        <a:rPr kumimoji="0" lang="en-US" altLang="en-US" sz="1200" u="none" baseline="0">
                          <a:effectLst/>
                          <a:ea typeface="Calibri"/>
                        </a:rPr>
                        <a:t>Describe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with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3-4</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key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characteristics-Who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400" u="none" baseline="0">
                          <a:effectLst/>
                          <a:ea typeface="Calibri"/>
                        </a:rPr>
                        <a:t>Describe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customer</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and</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their</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attributes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here.</a:t>
                      </a:r>
                      <a:endParaRPr kumimoji="0" lang="en-US" altLang="en-US" sz="14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r>
              <a:tr h="85407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1000"/>
                        </a:lnSpc>
                        <a:spcBef>
                          <a:spcPct val="0"/>
                        </a:spcBef>
                        <a:spcAft>
                          <a:spcPct val="0"/>
                        </a:spcAft>
                        <a:buClrTx/>
                        <a:buSzTx/>
                        <a:buFontTx/>
                        <a:buNone/>
                        <a:tabLst>
                          <a:tab pos="555625"/>
                        </a:tabLst>
                      </a:pPr>
                      <a:r>
                        <a:rPr kumimoji="0" lang="en-US" altLang="en-US" sz="2000" u="none" baseline="0">
                          <a:effectLst/>
                          <a:ea typeface="Calibri"/>
                        </a:rPr>
                        <a:t>I’m</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trying</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to</a:t>
                      </a:r>
                      <a:endParaRPr kumimoji="0" lang="en-US" altLang="en-US" sz="20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FF65CC"/>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algn="just" fontAlgn="base">
                        <a:lnSpc>
                          <a:spcPct val="102000"/>
                        </a:lnSpc>
                        <a:spcBef>
                          <a:spcPct val="0"/>
                        </a:spcBef>
                        <a:spcAft>
                          <a:spcPct val="0"/>
                        </a:spcAft>
                        <a:buClrTx/>
                        <a:buSzTx/>
                        <a:buFontTx/>
                        <a:buNone/>
                      </a:pPr>
                      <a:r>
                        <a:rPr kumimoji="0" lang="en-US" altLang="en-US" sz="1200" u="none" baseline="0">
                          <a:effectLst/>
                          <a:ea typeface="Calibri"/>
                        </a:rPr>
                        <a:t>List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their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outcome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or”job”the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about-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trying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achieve?</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400" u="none" baseline="0">
                          <a:effectLst/>
                          <a:ea typeface="Calibri"/>
                        </a:rPr>
                        <a:t>List</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thing</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they</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are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trying</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to</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achieve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here.</a:t>
                      </a:r>
                      <a:endParaRPr kumimoji="0" lang="en-US" altLang="en-US" sz="14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r>
              <a:tr h="85407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2000" u="none" baseline="0">
                          <a:effectLst/>
                          <a:ea typeface="Calibri"/>
                        </a:rPr>
                        <a:t>But</a:t>
                      </a:r>
                      <a:endParaRPr kumimoji="0" lang="en-US" altLang="en-US" sz="20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FF65CC"/>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algn="just" fontAlgn="base">
                        <a:lnSpc>
                          <a:spcPct val="102000"/>
                        </a:lnSpc>
                        <a:spcBef>
                          <a:spcPct val="0"/>
                        </a:spcBef>
                        <a:spcAft>
                          <a:spcPct val="0"/>
                        </a:spcAft>
                        <a:buClrTx/>
                        <a:buSzTx/>
                        <a:buFontTx/>
                        <a:buNone/>
                        <a:tabLst>
                          <a:tab pos="1203325"/>
                        </a:tabLst>
                      </a:pPr>
                      <a:r>
                        <a:rPr kumimoji="0" lang="en-US" altLang="en-US" sz="1200" u="none" baseline="0">
                          <a:effectLst/>
                          <a:ea typeface="Calibri"/>
                        </a:rPr>
                        <a:t>Describe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problems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barriers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way-what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bothers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most?</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50000"/>
                        </a:lnSpc>
                        <a:spcBef>
                          <a:spcPct val="0"/>
                        </a:spcBef>
                        <a:spcAft>
                          <a:spcPct val="0"/>
                        </a:spcAft>
                        <a:buClrTx/>
                        <a:buSzTx/>
                        <a:buFontTx/>
                        <a:buNone/>
                      </a:pPr>
                      <a:r>
                        <a:rPr kumimoji="0" lang="en-US" altLang="en-US" sz="1400" u="none" baseline="0">
                          <a:effectLst/>
                          <a:ea typeface="Calibri"/>
                        </a:rPr>
                        <a:t>Describe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problems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or</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barriers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That</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get</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in</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way</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here.</a:t>
                      </a:r>
                      <a:endParaRPr kumimoji="0" lang="en-US" altLang="en-US" sz="14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r>
              <a:tr h="85407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2000" u="none" baseline="0">
                          <a:effectLst/>
                          <a:ea typeface="Calibri"/>
                        </a:rPr>
                        <a:t>because</a:t>
                      </a:r>
                      <a:endParaRPr kumimoji="0" lang="en-US" altLang="en-US" sz="20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FF65CC"/>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algn="just" fontAlgn="base">
                        <a:lnSpc>
                          <a:spcPct val="102000"/>
                        </a:lnSpc>
                        <a:spcBef>
                          <a:spcPct val="0"/>
                        </a:spcBef>
                        <a:spcAft>
                          <a:spcPct val="0"/>
                        </a:spcAft>
                        <a:buClrTx/>
                        <a:buSzTx/>
                        <a:buFontTx/>
                        <a:buNone/>
                      </a:pPr>
                      <a:r>
                        <a:rPr kumimoji="0" lang="en-US" altLang="en-US" sz="1200" u="none" baseline="0">
                          <a:effectLst/>
                          <a:ea typeface="Calibri"/>
                        </a:rPr>
                        <a:t>Enter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”root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cause” of</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problem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barrier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exists-what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needs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solved?</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1000"/>
                        </a:lnSpc>
                        <a:spcBef>
                          <a:spcPct val="0"/>
                        </a:spcBef>
                        <a:spcAft>
                          <a:spcPct val="0"/>
                        </a:spcAft>
                        <a:buClrTx/>
                        <a:buSzTx/>
                        <a:buFontTx/>
                        <a:buNone/>
                      </a:pPr>
                      <a:r>
                        <a:rPr kumimoji="0" lang="en-US" altLang="en-US" sz="1400" u="none" baseline="0">
                          <a:effectLst/>
                          <a:ea typeface="Calibri"/>
                        </a:rPr>
                        <a:t>Describe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reason</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problems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or</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barriers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exist.</a:t>
                      </a:r>
                      <a:endParaRPr kumimoji="0" lang="en-US" altLang="en-US" sz="14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r>
              <a:tr h="1039812">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1000"/>
                        </a:lnSpc>
                        <a:spcBef>
                          <a:spcPct val="0"/>
                        </a:spcBef>
                        <a:spcAft>
                          <a:spcPct val="0"/>
                        </a:spcAft>
                        <a:buClrTx/>
                        <a:buSzTx/>
                        <a:buFontTx/>
                        <a:buNone/>
                      </a:pPr>
                      <a:r>
                        <a:rPr kumimoji="0" lang="en-US" altLang="en-US" sz="2000" u="none" baseline="0">
                          <a:effectLst/>
                          <a:ea typeface="Calibri"/>
                        </a:rPr>
                        <a:t>Which</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makes</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me</a:t>
                      </a:r>
                      <a:r>
                        <a:rPr kumimoji="0" lang="en-US" altLang="en-US" sz="2000" u="none" baseline="0">
                          <a:effectLst/>
                          <a:latin typeface="Times New Roman" panose="02020603050405020304" pitchFamily="18" charset="0"/>
                          <a:ea typeface="Times New Roman" pitchFamily="18" charset="0"/>
                        </a:rPr>
                        <a:t> </a:t>
                      </a:r>
                      <a:r>
                        <a:rPr kumimoji="0" lang="en-US" altLang="en-US" sz="2000" u="none" baseline="0">
                          <a:effectLst/>
                          <a:ea typeface="Calibri"/>
                        </a:rPr>
                        <a:t>feel</a:t>
                      </a:r>
                      <a:endParaRPr kumimoji="0" lang="en-US" altLang="en-US" sz="20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FF65CC"/>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algn="just" fontAlgn="base">
                        <a:lnSpc>
                          <a:spcPct val="102000"/>
                        </a:lnSpc>
                        <a:spcBef>
                          <a:spcPct val="0"/>
                        </a:spcBef>
                        <a:spcAft>
                          <a:spcPct val="0"/>
                        </a:spcAft>
                        <a:buClrTx/>
                        <a:buSzTx/>
                        <a:buFontTx/>
                        <a:buNone/>
                      </a:pPr>
                      <a:r>
                        <a:rPr kumimoji="0" lang="en-US" altLang="en-US" sz="1200" u="none" baseline="0">
                          <a:effectLst/>
                          <a:ea typeface="Calibri"/>
                        </a:rPr>
                        <a:t>Describe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emotions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from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point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of</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view-how</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does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imopact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emotionally?</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1000"/>
                        </a:lnSpc>
                        <a:spcBef>
                          <a:spcPct val="0"/>
                        </a:spcBef>
                        <a:spcAft>
                          <a:spcPct val="0"/>
                        </a:spcAft>
                        <a:buClrTx/>
                        <a:buSzTx/>
                        <a:buFontTx/>
                        <a:buNone/>
                        <a:tabLst>
                          <a:tab pos="901700"/>
                          <a:tab pos="1352550"/>
                          <a:tab pos="2247900"/>
                          <a:tab pos="2698750"/>
                          <a:tab pos="3324225"/>
                        </a:tabLst>
                      </a:pPr>
                      <a:r>
                        <a:rPr kumimoji="0" lang="en-US" altLang="en-US" sz="1400" u="none" baseline="0">
                          <a:effectLst/>
                          <a:ea typeface="Calibri"/>
                        </a:rPr>
                        <a:t>Describe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emotions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result</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from</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experiencing</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the</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problems</a:t>
                      </a:r>
                      <a:r>
                        <a:rPr kumimoji="0" lang="en-US" altLang="en-US" sz="1400" u="none" baseline="0">
                          <a:effectLst/>
                          <a:latin typeface="Times New Roman" panose="02020603050405020304" pitchFamily="18" charset="0"/>
                          <a:ea typeface="Times New Roman" pitchFamily="18" charset="0"/>
                        </a:rPr>
                        <a:t> </a:t>
                      </a:r>
                      <a:r>
                        <a:rPr kumimoji="0" lang="en-US" altLang="en-US" sz="1400" u="none" baseline="0">
                          <a:effectLst/>
                          <a:ea typeface="Calibri"/>
                        </a:rPr>
                        <a:t>or</a:t>
                      </a:r>
                      <a:endParaRPr kumimoji="0" lang="en-US" altLang="en-US" sz="1400" u="none" baseline="0">
                        <a:effectLst/>
                        <a:ea typeface="Calibri"/>
                      </a:endParaRPr>
                    </a:p>
                    <a:p>
                      <a:pPr marL="63500" lvl="0" indent="0" fontAlgn="base">
                        <a:lnSpc>
                          <a:spcPct val="100000"/>
                        </a:lnSpc>
                        <a:spcBef>
                          <a:spcPts val="838"/>
                        </a:spcBef>
                        <a:spcAft>
                          <a:spcPct val="0"/>
                        </a:spcAft>
                        <a:buClrTx/>
                        <a:buSzTx/>
                        <a:buFontTx/>
                        <a:buNone/>
                        <a:tabLst>
                          <a:tab pos="901700"/>
                          <a:tab pos="1352550"/>
                          <a:tab pos="2247900"/>
                          <a:tab pos="2698750"/>
                          <a:tab pos="3324225"/>
                        </a:tabLst>
                      </a:pPr>
                      <a:r>
                        <a:rPr kumimoji="0" lang="en-US" altLang="en-US" sz="1400" u="none" baseline="0">
                          <a:effectLst/>
                          <a:ea typeface="Calibri"/>
                        </a:rPr>
                        <a:t>Barriers.</a:t>
                      </a:r>
                      <a:endParaRPr kumimoji="0" lang="en-US" altLang="en-US" sz="14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solidFill>
                      <a:srgbClr val="9BC2E5"/>
                    </a:solidFill>
                  </a:tcPr>
                </a:tc>
              </a:tr>
            </a:tbl>
          </a:graphicData>
        </a:graphic>
      </p:graphicFrame>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graphicFrame>
        <p:nvGraphicFramePr>
          <p:cNvPr id="12290" name="object 2" title=""/>
          <p:cNvGraphicFramePr>
            <a:graphicFrameLocks noGrp="1"/>
          </p:cNvGraphicFramePr>
          <p:nvPr/>
        </p:nvGraphicFramePr>
        <p:xfrm>
          <a:off x="846138" y="1114425"/>
          <a:ext cx="6391275" cy="6630988"/>
        </p:xfrm>
        <a:graphic>
          <a:graphicData uri="http://schemas.openxmlformats.org/drawingml/2006/table">
            <a:tbl>
              <a:tblPr/>
              <a:tblGrid>
                <a:gridCol w="803275"/>
                <a:gridCol w="900112"/>
                <a:gridCol w="1350962"/>
                <a:gridCol w="1260475"/>
                <a:gridCol w="1081088"/>
                <a:gridCol w="995362"/>
              </a:tblGrid>
              <a:tr h="596900">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pPr>
                      <a:r>
                        <a:rPr kumimoji="0" lang="en-US" altLang="en-US" sz="1200" b="1" u="none" baseline="0">
                          <a:effectLst/>
                          <a:ea typeface="Calibri"/>
                        </a:rPr>
                        <a:t>Problem</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Statemen</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t</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(PS)</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pPr>
                      <a:r>
                        <a:rPr kumimoji="0" lang="en-US" altLang="en-US" sz="1200" b="1" u="none" baseline="0">
                          <a:effectLst/>
                          <a:ea typeface="Calibri"/>
                        </a:rPr>
                        <a:t>I</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am</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(Customer)</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b="1" u="none" baseline="0">
                          <a:effectLst/>
                          <a:ea typeface="Calibri"/>
                        </a:rPr>
                        <a:t>I’m</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trying</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to</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b="1" u="none" baseline="0">
                          <a:effectLst/>
                          <a:ea typeface="Calibri"/>
                        </a:rPr>
                        <a:t>But</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b="1" u="none" baseline="0">
                          <a:effectLst/>
                          <a:ea typeface="Calibri"/>
                        </a:rPr>
                        <a:t>Because</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2000"/>
                        </a:lnSpc>
                        <a:spcBef>
                          <a:spcPct val="0"/>
                        </a:spcBef>
                        <a:spcAft>
                          <a:spcPct val="0"/>
                        </a:spcAft>
                        <a:buClrTx/>
                        <a:buSzTx/>
                        <a:buFontTx/>
                        <a:buNone/>
                      </a:pPr>
                      <a:r>
                        <a:rPr kumimoji="0" lang="en-US" altLang="en-US" sz="1200" b="1" u="none" baseline="0">
                          <a:effectLst/>
                          <a:ea typeface="Calibri"/>
                        </a:rPr>
                        <a:t>Which</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makes</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me</a:t>
                      </a:r>
                      <a:r>
                        <a:rPr kumimoji="0" lang="en-US" altLang="en-US" sz="1200" b="1" u="none" baseline="0">
                          <a:effectLst/>
                          <a:latin typeface="Times New Roman" panose="02020603050405020304" pitchFamily="18" charset="0"/>
                          <a:ea typeface="Times New Roman" pitchFamily="18" charset="0"/>
                        </a:rPr>
                        <a:t> </a:t>
                      </a:r>
                      <a:r>
                        <a:rPr kumimoji="0" lang="en-US" altLang="en-US" sz="1200" b="1" u="none" baseline="0">
                          <a:effectLst/>
                          <a:ea typeface="Calibri"/>
                        </a:rPr>
                        <a:t>feel</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3203575">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u="none" baseline="0">
                          <a:effectLst/>
                          <a:ea typeface="Calibri"/>
                        </a:rPr>
                        <a:t>PS-1</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98425" lvl="0" indent="0" fontAlgn="base">
                        <a:lnSpc>
                          <a:spcPct val="100000"/>
                        </a:lnSpc>
                        <a:spcBef>
                          <a:spcPct val="0"/>
                        </a:spcBef>
                        <a:spcAft>
                          <a:spcPct val="0"/>
                        </a:spcAft>
                        <a:buClrTx/>
                        <a:buSzTx/>
                        <a:buFontTx/>
                        <a:buNone/>
                      </a:pPr>
                      <a:r>
                        <a:rPr kumimoji="0" lang="en-US" altLang="en-US" sz="1200" u="none" baseline="0">
                          <a:effectLst/>
                          <a:ea typeface="Calibri"/>
                        </a:rPr>
                        <a:t>A</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user</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Understand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specific</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queries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statements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likely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make.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involves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analyzing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language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phrases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use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when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interacting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with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69850" fontAlgn="base">
                        <a:lnSpc>
                          <a:spcPct val="102000"/>
                        </a:lnSpc>
                        <a:spcBef>
                          <a:spcPct val="0"/>
                        </a:spcBef>
                        <a:spcAft>
                          <a:spcPct val="0"/>
                        </a:spcAft>
                        <a:buClrTx/>
                        <a:buSzTx/>
                        <a:buFontTx/>
                        <a:buNone/>
                      </a:pPr>
                      <a:r>
                        <a:rPr kumimoji="0" lang="en-US" altLang="en-US" sz="1200" u="none" baseline="0">
                          <a:effectLst/>
                          <a:ea typeface="Calibri"/>
                        </a:rPr>
                        <a:t>Identify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thought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process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of</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endParaRPr kumimoji="0" lang="en-US" altLang="en-US" sz="1200" u="none" baseline="0">
                        <a:effectLst/>
                        <a:ea typeface="Calibri"/>
                      </a:endParaRPr>
                    </a:p>
                    <a:p>
                      <a:pPr marL="63500" lvl="0" indent="69850" fontAlgn="base">
                        <a:lnSpc>
                          <a:spcPct val="102000"/>
                        </a:lnSpc>
                        <a:spcBef>
                          <a:spcPct val="0"/>
                        </a:spcBef>
                        <a:spcAft>
                          <a:spcPct val="0"/>
                        </a:spcAft>
                        <a:buClrTx/>
                        <a:buSzTx/>
                        <a:buFontTx/>
                        <a:buNone/>
                      </a:pP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information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answers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seeking?</a:t>
                      </a:r>
                      <a:endParaRPr kumimoji="0" lang="en-US" altLang="en-US" sz="1200" u="none" baseline="0">
                        <a:effectLst/>
                        <a:ea typeface="Calibri"/>
                      </a:endParaRPr>
                    </a:p>
                    <a:p>
                      <a:pPr marL="63500" lvl="0" indent="69850" fontAlgn="base">
                        <a:lnSpc>
                          <a:spcPct val="102000"/>
                        </a:lnSpc>
                        <a:spcBef>
                          <a:spcPct val="0"/>
                        </a:spcBef>
                        <a:spcAft>
                          <a:spcPct val="0"/>
                        </a:spcAft>
                        <a:buClrTx/>
                        <a:buSzTx/>
                        <a:buFontTx/>
                        <a:buNone/>
                      </a:pP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their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expectations</a:t>
                      </a:r>
                      <a:endParaRPr kumimoji="0" lang="en-US" altLang="en-US" sz="1200" u="none" baseline="0">
                        <a:effectLst/>
                        <a:ea typeface="Calibri"/>
                      </a:endParaRPr>
                    </a:p>
                    <a:p>
                      <a:pPr marL="63500" lvl="0" indent="69850" fontAlgn="base">
                        <a:lnSpc>
                          <a:spcPct val="102000"/>
                        </a:lnSpc>
                        <a:spcBef>
                          <a:spcPct val="0"/>
                        </a:spcBef>
                        <a:spcAft>
                          <a:spcPct val="0"/>
                        </a:spcAft>
                        <a:buClrTx/>
                        <a:buSzTx/>
                        <a:buFontTx/>
                        <a:buNone/>
                      </a:pPr>
                      <a:r>
                        <a:rPr kumimoji="0" lang="en-US" altLang="en-US" sz="1200" u="none" baseline="0">
                          <a:effectLst/>
                          <a:ea typeface="Calibri"/>
                        </a:rPr>
                        <a:t>when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using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endParaRPr kumimoji="0" lang="en-US" altLang="en-US" sz="1200" u="none" baseline="0">
                        <a:effectLst/>
                        <a:ea typeface="Calibri"/>
                      </a:endParaRPr>
                    </a:p>
                    <a:p>
                      <a:pPr marL="63500" lvl="0" indent="69850" fontAlgn="base">
                        <a:lnSpc>
                          <a:spcPct val="102000"/>
                        </a:lnSpc>
                        <a:spcBef>
                          <a:spcPct val="0"/>
                        </a:spcBef>
                        <a:spcAft>
                          <a:spcPct val="0"/>
                        </a:spcAft>
                        <a:buClrTx/>
                        <a:buSzTx/>
                        <a:buFontTx/>
                        <a:buNone/>
                      </a:pPr>
                      <a:r>
                        <a:rPr kumimoji="0" lang="en-US" altLang="en-US" sz="1200" u="none" baseline="0">
                          <a:effectLst/>
                          <a:ea typeface="Calibri"/>
                        </a:rPr>
                        <a:t>Knowing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help</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crafting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more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relevant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responses.</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Determine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emotions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sentiments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might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have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during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their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interactions.</a:t>
                      </a:r>
                      <a:endParaRPr kumimoji="0" lang="en-US" altLang="en-US" sz="1200" u="none" baseline="0">
                        <a:effectLst/>
                        <a:ea typeface="Calibri"/>
                      </a:endParaRPr>
                    </a:p>
                    <a:p>
                      <a:pPr marL="63500" lvl="0" indent="34925" fontAlgn="base">
                        <a:lnSpc>
                          <a:spcPct val="100000"/>
                        </a:lnSpc>
                        <a:spcBef>
                          <a:spcPts val="25"/>
                        </a:spcBef>
                        <a:spcAft>
                          <a:spcPct val="0"/>
                        </a:spcAft>
                        <a:buClrTx/>
                        <a:buSzTx/>
                        <a:buFontTx/>
                        <a:buNone/>
                      </a:pP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endParaRPr kumimoji="0" lang="en-US" altLang="en-US" sz="1200" u="none" baseline="0">
                        <a:effectLst/>
                        <a:ea typeface="Calibri"/>
                      </a:endParaRPr>
                    </a:p>
                    <a:p>
                      <a:pPr marL="63500" lvl="0" indent="34925" fontAlgn="base">
                        <a:lnSpc>
                          <a:spcPct val="102000"/>
                        </a:lnSpc>
                        <a:spcBef>
                          <a:spcPct val="0"/>
                        </a:spcBef>
                        <a:spcAft>
                          <a:spcPct val="0"/>
                        </a:spcAft>
                        <a:buClrTx/>
                        <a:buSzTx/>
                        <a:buFontTx/>
                        <a:buNone/>
                      </a:pPr>
                      <a:r>
                        <a:rPr kumimoji="0" lang="en-US" altLang="en-US" sz="1200" u="none" baseline="0">
                          <a:effectLst/>
                          <a:ea typeface="Calibri"/>
                        </a:rPr>
                        <a:t>frustrated,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happy,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confused,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satisfied?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information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help</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tailor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responses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tone</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Understand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actions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take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before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after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interacting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with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includes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actions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want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perform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through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chatbot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follow-up</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actions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required.</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r h="2830512">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0" fontAlgn="base">
                        <a:lnSpc>
                          <a:spcPct val="100000"/>
                        </a:lnSpc>
                        <a:spcBef>
                          <a:spcPct val="0"/>
                        </a:spcBef>
                        <a:spcAft>
                          <a:spcPct val="0"/>
                        </a:spcAft>
                        <a:buClrTx/>
                        <a:buSzTx/>
                        <a:buFontTx/>
                        <a:buNone/>
                      </a:pPr>
                      <a:r>
                        <a:rPr kumimoji="0" lang="en-US" altLang="en-US" sz="1200" u="none" baseline="0">
                          <a:effectLst/>
                          <a:ea typeface="Calibri"/>
                        </a:rPr>
                        <a:t>PS-2</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a</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user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pain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points</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Says: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Understand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specific</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challenges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issues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vocalizing.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could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include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phrases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like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can't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find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information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need"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takes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long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get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support</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Dive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thoughts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assumptions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might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have.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example,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might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think</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support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team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not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responsive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information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provided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outdated.</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Explore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emotional</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aspect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of</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problem.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instance,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might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feel</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frustrated,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confused,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overwhelmed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when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interacting</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with</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current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system.</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c>
                  <a:txBody>
                    <a:bodyPr vert="horz" wrap="square" lIns="0" tIns="0" rIns="0" bIns="0"/>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marL="63500" lvl="0" indent="34925" fontAlgn="base">
                        <a:lnSpc>
                          <a:spcPct val="102000"/>
                        </a:lnSpc>
                        <a:spcBef>
                          <a:spcPct val="0"/>
                        </a:spcBef>
                        <a:spcAft>
                          <a:spcPct val="0"/>
                        </a:spcAft>
                        <a:buClrTx/>
                        <a:buSzTx/>
                        <a:buFontTx/>
                        <a:buNone/>
                      </a:pPr>
                      <a:r>
                        <a:rPr kumimoji="0" lang="en-US" altLang="en-US" sz="1200" u="none" baseline="0">
                          <a:effectLst/>
                          <a:ea typeface="Calibri"/>
                        </a:rPr>
                        <a:t>Understand</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actions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behaviors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that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result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from</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these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pain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points.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Customers</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might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abandon</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website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or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contact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support</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frequently</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due</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to</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their</a:t>
                      </a:r>
                      <a:r>
                        <a:rPr kumimoji="0" lang="en-US" altLang="en-US" sz="1200" u="none" baseline="0">
                          <a:effectLst/>
                          <a:latin typeface="Times New Roman" panose="02020603050405020304" pitchFamily="18" charset="0"/>
                          <a:ea typeface="Times New Roman" pitchFamily="18" charset="0"/>
                        </a:rPr>
                        <a:t> </a:t>
                      </a:r>
                      <a:r>
                        <a:rPr kumimoji="0" lang="en-US" altLang="en-US" sz="1200" u="none" baseline="0">
                          <a:effectLst/>
                          <a:ea typeface="Calibri"/>
                        </a:rPr>
                        <a:t>issues.</a:t>
                      </a:r>
                      <a:endParaRPr kumimoji="0" lang="en-US" altLang="en-US" sz="1200" u="none" baseline="0">
                        <a:effectLst/>
                        <a:ea typeface="Calibri"/>
                      </a:endParaRPr>
                    </a:p>
                  </a:txBody>
                  <a:tcPr marL="0" marR="0" marT="0" marB="0">
                    <a:lnL w="7364">
                      <a:solidFill>
                        <a:srgbClr val="000000"/>
                      </a:solidFill>
                      <a:miter lim="800000"/>
                    </a:lnL>
                    <a:lnR w="7364">
                      <a:solidFill>
                        <a:srgbClr val="000000"/>
                      </a:solidFill>
                      <a:miter lim="800000"/>
                    </a:lnR>
                    <a:lnT w="7364">
                      <a:solidFill>
                        <a:srgbClr val="000000"/>
                      </a:solidFill>
                      <a:miter lim="800000"/>
                    </a:lnT>
                    <a:lnB w="7364">
                      <a:solidFill>
                        <a:srgbClr val="000000"/>
                      </a:solidFill>
                      <a:miter lim="800000"/>
                    </a:lnB>
                    <a:noFill/>
                  </a:tcPr>
                </a:tc>
              </a:tr>
            </a:tbl>
          </a:graphicData>
        </a:graphic>
      </p:graphicFrame>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3314" name="Table 3" title=""/>
          <p:cNvGraphicFramePr>
            <a:graphicFrameLocks noGrp="1"/>
          </p:cNvGraphicFramePr>
          <p:nvPr/>
        </p:nvGraphicFramePr>
        <p:xfrm>
          <a:off x="252412" y="1149350"/>
          <a:ext cx="6967538" cy="1743497"/>
        </p:xfrm>
        <a:graphic>
          <a:graphicData uri="http://schemas.openxmlformats.org/drawingml/2006/table">
            <a:tbl>
              <a:tblPr/>
              <a:tblGrid>
                <a:gridCol w="3484562"/>
                <a:gridCol w="3482975"/>
              </a:tblGrid>
              <a:tr h="531812">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lgn="l"/>
                      <a:r>
                        <a:rPr lang="en-US" sz="1900" baseline="0"/>
                        <a:t>Date</a:t>
                      </a:r>
                      <a:endParaRPr lang="en-US" sz="1900" baseline="0"/>
                    </a:p>
                  </a:txBody>
                  <a:tcPr marL="100753" marR="100753" marT="50376" marB="50376">
                    <a:lnL>
                      <a:noFill/>
                    </a:lnL>
                    <a:lnR>
                      <a:noFill/>
                    </a:lnR>
                    <a:lnT>
                      <a:noFill/>
                    </a:lnT>
                    <a:lnB>
                      <a:noFill/>
                    </a:lnB>
                    <a:noFill/>
                  </a:tcPr>
                </a:tc>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r>
                        <a:rPr lang="en-US" sz="1900"/>
                        <a:t>30 September 2023</a:t>
                      </a:r>
                      <a:endParaRPr lang="en-US"/>
                    </a:p>
                  </a:txBody>
                  <a:tcPr marL="100753" marR="100753" marT="50376" marB="50376">
                    <a:lnL>
                      <a:noFill/>
                    </a:lnL>
                    <a:lnR>
                      <a:noFill/>
                    </a:lnR>
                    <a:lnT>
                      <a:noFill/>
                    </a:lnT>
                    <a:lnB>
                      <a:noFill/>
                    </a:lnB>
                    <a:noFill/>
                  </a:tcPr>
                </a:tc>
              </a:tr>
              <a:tr h="531812">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r>
                        <a:rPr lang="en-US" sz="1900"/>
                        <a:t>Team</a:t>
                      </a:r>
                      <a:r>
                        <a:rPr lang="en-US" sz="1900" baseline="0"/>
                        <a:t> ID</a:t>
                      </a:r>
                      <a:endParaRPr lang="en-US"/>
                    </a:p>
                  </a:txBody>
                  <a:tcPr marL="100753" marR="100753" marT="50376" marB="50376">
                    <a:lnL>
                      <a:noFill/>
                    </a:lnL>
                    <a:lnR>
                      <a:noFill/>
                    </a:lnR>
                    <a:lnT>
                      <a:noFill/>
                    </a:lnT>
                    <a:lnB>
                      <a:noFill/>
                    </a:lnB>
                    <a:noFill/>
                  </a:tcPr>
                </a:tc>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r>
                        <a:rPr lang="en-US" sz="1900"/>
                        <a:t>NM2023TMID5559</a:t>
                      </a:r>
                      <a:endParaRPr lang="en-US"/>
                    </a:p>
                  </a:txBody>
                  <a:tcPr marL="100753" marR="100753" marT="50376" marB="50376">
                    <a:lnL>
                      <a:noFill/>
                    </a:lnL>
                    <a:lnR>
                      <a:noFill/>
                    </a:lnR>
                    <a:lnT>
                      <a:noFill/>
                    </a:lnT>
                    <a:lnB>
                      <a:noFill/>
                    </a:lnB>
                    <a:noFill/>
                  </a:tcPr>
                </a:tc>
              </a:tr>
              <a:tr h="531812">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r>
                        <a:rPr lang="en-US" sz="1900"/>
                        <a:t>Project  name </a:t>
                      </a:r>
                      <a:endParaRPr lang="en-US"/>
                    </a:p>
                  </a:txBody>
                  <a:tcPr marL="100753" marR="100753" marT="50376" marB="50376">
                    <a:lnL>
                      <a:noFill/>
                    </a:lnL>
                    <a:lnR>
                      <a:noFill/>
                    </a:lnR>
                    <a:lnT>
                      <a:noFill/>
                    </a:lnT>
                    <a:lnB>
                      <a:noFill/>
                    </a:lnB>
                    <a:noFill/>
                  </a:tcPr>
                </a:tc>
                <a:tc>
                  <a:txBody>
                    <a:bodyPr vert="horz" wrap="square" lIns="100753" tIns="50376" rIns="100753" bIns="50376"/>
                    <a:lstStyle>
                      <a:defPPr>
                        <a:defRPr lang="en-US"/>
                      </a:defPPr>
                      <a:lvl1pPr marL="0" indent="0" algn="l" defTabSz="914400" rtl="0" eaLnBrk="1" hangingPunct="1">
                        <a:defRPr lang="en-US" altLang="en-US" sz="1800">
                          <a:solidFill>
                            <a:srgbClr val="000000"/>
                          </a:solidFill>
                          <a:latin typeface="Arial"/>
                          <a:ea typeface="Arial"/>
                        </a:defRPr>
                      </a:lvl1pPr>
                      <a:lvl2pPr marL="457200" indent="0" algn="l" defTabSz="914400" rtl="0" eaLnBrk="1" hangingPunct="1">
                        <a:defRPr lang="en-US" altLang="en-US" sz="1800">
                          <a:solidFill>
                            <a:srgbClr val="000000"/>
                          </a:solidFill>
                          <a:latin typeface="Arial"/>
                          <a:ea typeface="Arial"/>
                        </a:defRPr>
                      </a:lvl2pPr>
                      <a:lvl3pPr marL="914400" indent="0" algn="l" defTabSz="914400" rtl="0" eaLnBrk="1" hangingPunct="1">
                        <a:defRPr lang="en-US" altLang="en-US" sz="1800">
                          <a:solidFill>
                            <a:srgbClr val="000000"/>
                          </a:solidFill>
                          <a:latin typeface="Arial"/>
                          <a:ea typeface="Arial"/>
                        </a:defRPr>
                      </a:lvl3pPr>
                      <a:lvl4pPr marL="1371600" indent="0" algn="l" defTabSz="914400" rtl="0" eaLnBrk="1" hangingPunct="1">
                        <a:defRPr lang="en-US" altLang="en-US" sz="1800">
                          <a:solidFill>
                            <a:srgbClr val="000000"/>
                          </a:solidFill>
                          <a:latin typeface="Arial"/>
                          <a:ea typeface="Arial"/>
                        </a:defRPr>
                      </a:lvl4pPr>
                      <a:lvl5pPr marL="1828800" indent="0" algn="l" defTabSz="914400" rtl="0" eaLnBrk="1" hangingPunct="1">
                        <a:defRPr lang="en-US" altLang="en-US" sz="1800">
                          <a:solidFill>
                            <a:srgbClr val="000000"/>
                          </a:solidFill>
                          <a:latin typeface="Arial"/>
                          <a:ea typeface="Arial"/>
                        </a:defRPr>
                      </a:lvl5pPr>
                    </a:lstStyle>
                    <a:p>
                      <a:pPr lvl="0"/>
                      <a:r>
                        <a:rPr lang="en-US" sz="1900"/>
                        <a:t>Chatbot deployment with IBM Cloud</a:t>
                      </a:r>
                      <a:r>
                        <a:rPr lang="en-US" sz="1900" baseline="0"/>
                        <a:t> Watson Assistant </a:t>
                      </a:r>
                      <a:endParaRPr lang="en-US"/>
                    </a:p>
                  </a:txBody>
                  <a:tcPr marL="100753" marR="100753" marT="50376" marB="50376">
                    <a:lnL>
                      <a:noFill/>
                    </a:lnL>
                    <a:lnR>
                      <a:noFill/>
                    </a:lnR>
                    <a:lnT>
                      <a:noFill/>
                    </a:lnT>
                    <a:lnB>
                      <a:noFill/>
                    </a:lnB>
                    <a:noFill/>
                  </a:tcPr>
                </a:tc>
              </a:tr>
            </a:tbl>
          </a:graphicData>
        </a:graphic>
      </p:graphicFrame>
      <p:sp>
        <p:nvSpPr>
          <p:cNvPr id="13321" name="TextBox 7"/>
          <p:cNvSpPr txBox="1"/>
          <p:nvPr/>
        </p:nvSpPr>
        <p:spPr>
          <a:xfrm>
            <a:off x="167922" y="2995789"/>
            <a:ext cx="7556500" cy="2543431"/>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dobe Garamond Pro Bold" pitchFamily="18" charset="0"/>
              </a:rPr>
              <a:t>Defining problems statements and prioritizing ideas based on project.</a:t>
            </a:r>
          </a:p>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dobe Garamond Pro Bold" pitchFamily="18" charset="0"/>
              </a:rPr>
              <a:t>Organizations looking to increase sales  or service productivity may </a:t>
            </a:r>
          </a:p>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dobe Garamond Pro Bold" pitchFamily="18" charset="0"/>
              </a:rPr>
              <a:t>Adopt chatbot for time savings and efficiency , as artificial intelligence chatbot can converse with users and answer recurring questions . It has various personality which is tone and style .CHATBOT is designed to stimulate conversation with human users,</a:t>
            </a:r>
          </a:p>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dobe Garamond Pro Bold" pitchFamily="18" charset="0"/>
              </a:rPr>
              <a:t>Especially over the internet. </a:t>
            </a:r>
          </a:p>
          <a:p>
            <a:pPr marL="0" marR="0" lvl="0" indent="0" algn="l"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latin typeface="Adobe Garamond Pro Bold" pitchFamily="18" charset="0"/>
            </a:endParaRPr>
          </a:p>
        </p:txBody>
      </p:sp>
      <p:sp>
        <p:nvSpPr>
          <p:cNvPr id="13322" name="Rectangle 10"/>
          <p:cNvSpPr/>
          <p:nvPr/>
        </p:nvSpPr>
        <p:spPr>
          <a:xfrm>
            <a:off x="2350911" y="5430661"/>
            <a:ext cx="3106561" cy="2770717"/>
          </a:xfrm>
          <a:prstGeom prst="rect">
            <a:avLst/>
          </a:prstGeom>
          <a:solidFill>
            <a:srgbClr val="FFFFFF"/>
          </a:solidFill>
          <a:ln w="25400" cap="flat" cmpd="sng" algn="ctr">
            <a:solidFill>
              <a:srgbClr val="000000"/>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dk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2204"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bril Fatface" pitchFamily="50" charset="0"/>
              </a:rPr>
              <a:t>Problem</a:t>
            </a: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2204" b="0" i="0" u="none" strike="noStrike" kern="1200" cap="none" spc="0" normalizeH="0" baseline="0" noProof="0">
              <a:uLnTx/>
              <a:uFillTx/>
              <a:latin typeface="Abril Fatface" pitchFamily="50" charset="0"/>
            </a:endParaRPr>
          </a:p>
        </p:txBody>
      </p:sp>
      <p:sp>
        <p:nvSpPr>
          <p:cNvPr id="13323" name="TextBox 12"/>
          <p:cNvSpPr txBox="1"/>
          <p:nvPr/>
        </p:nvSpPr>
        <p:spPr>
          <a:xfrm>
            <a:off x="2770717" y="6438195"/>
            <a:ext cx="2455683" cy="1017373"/>
          </a:xfrm>
          <a:prstGeom prst="rect">
            <a:avLst/>
          </a:prstGeom>
          <a:noFill/>
          <a:ln w="9525" cap="flat" cmpd="sng" algn="ctr">
            <a:noFill/>
            <a:prstDash val="solid"/>
            <a:round/>
            <a:headEnd type="none" w="med" len="med"/>
            <a:tailEnd type="none" w="med" len="med"/>
          </a:ln>
        </p:spPr>
        <p:txBody>
          <a:bodyPr wrap="non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How chatbot used  in </a:t>
            </a:r>
          </a:p>
          <a:p>
            <a:pPr marL="0" marR="0" lvl="0" indent="0" algn="l"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Various field </a:t>
            </a:r>
          </a:p>
          <a:p>
            <a:pPr marL="0" marR="0" lvl="0" indent="0" algn="l"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endParaRPr>
          </a:p>
        </p:txBody>
      </p:sp>
      <p:sp>
        <p:nvSpPr>
          <p:cNvPr id="13324" name="TextBox 5"/>
          <p:cNvSpPr txBox="1"/>
          <p:nvPr/>
        </p:nvSpPr>
        <p:spPr>
          <a:xfrm>
            <a:off x="1511300" y="539860"/>
            <a:ext cx="4701822" cy="440862"/>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2204"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bril Fatface" pitchFamily="50" charset="0"/>
              </a:rPr>
              <a:t>Ideation  phase brainstroming </a:t>
            </a:r>
            <a:endParaRPr kumimoji="0" lang="en-US" sz="2204" b="0" i="0" u="none" strike="noStrike" kern="1200" cap="none" spc="0" normalizeH="0" baseline="0" noProof="0">
              <a:uLnTx/>
              <a:uFillTx/>
              <a:latin typeface="Abril Fatface" pitchFamily="50"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38" name="TextBox 1"/>
          <p:cNvSpPr txBox="1"/>
          <p:nvPr/>
        </p:nvSpPr>
        <p:spPr>
          <a:xfrm>
            <a:off x="755650" y="1568450"/>
            <a:ext cx="2344832" cy="1220847"/>
          </a:xfrm>
          <a:prstGeom prst="rect">
            <a:avLst/>
          </a:prstGeom>
          <a:noFill/>
          <a:ln w="9525" cap="flat" cmpd="sng" algn="ctr">
            <a:noFill/>
            <a:prstDash val="solid"/>
            <a:round/>
            <a:headEnd type="none" w="med" len="med"/>
            <a:tailEnd type="none" w="med" len="med"/>
          </a:ln>
        </p:spPr>
        <p:txBody>
          <a:bodyPr wrap="non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2644"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bril Fatface" pitchFamily="50" charset="0"/>
              </a:rPr>
              <a:t>Listing  usage </a:t>
            </a:r>
          </a:p>
          <a:p>
            <a:pPr marL="0" marR="0" lvl="0" indent="0" algn="l" defTabSz="1007533" rtl="0" eaLnBrk="1" fontAlgn="auto" latinLnBrk="0" hangingPunct="1">
              <a:lnSpc>
                <a:spcPct val="100000"/>
              </a:lnSpc>
              <a:spcBef>
                <a:spcPct val="0"/>
              </a:spcBef>
              <a:spcAft>
                <a:spcPct val="0"/>
              </a:spcAft>
              <a:buClrTx/>
              <a:buSzTx/>
              <a:buFontTx/>
              <a:buNone/>
            </a:pPr>
            <a:r>
              <a:rPr kumimoji="0" lang="en-US" sz="2644"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Abril Fatface" pitchFamily="50" charset="0"/>
              </a:rPr>
              <a:t> </a:t>
            </a:r>
          </a:p>
          <a:p>
            <a:pPr marL="0" marR="0" lvl="0" indent="0" algn="l"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endParaRPr>
          </a:p>
        </p:txBody>
      </p:sp>
      <p:sp>
        <p:nvSpPr>
          <p:cNvPr id="14339" name="Rounded Rectangle 2"/>
          <p:cNvSpPr/>
          <p:nvPr/>
        </p:nvSpPr>
        <p:spPr>
          <a:xfrm>
            <a:off x="1259416" y="2827867"/>
            <a:ext cx="1763183" cy="1931106"/>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looking for  a  mystery novel </a:t>
            </a:r>
            <a:endParaRPr kumimoji="0" lang="en-US" sz="1983" b="0" i="0" u="none" strike="noStrike" kern="1200" cap="none" spc="0" normalizeH="0" baseline="0" noProof="0">
              <a:uLnTx/>
              <a:uFillTx/>
            </a:endParaRPr>
          </a:p>
        </p:txBody>
      </p:sp>
      <p:sp>
        <p:nvSpPr>
          <p:cNvPr id="14340" name="Rounded Rectangle 3"/>
          <p:cNvSpPr/>
          <p:nvPr/>
        </p:nvSpPr>
        <p:spPr>
          <a:xfrm>
            <a:off x="4533900" y="2827867"/>
            <a:ext cx="1679222" cy="1931106"/>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need details about her last online purchase </a:t>
            </a:r>
            <a:endParaRPr kumimoji="0" lang="en-US" sz="1983" b="0" i="0" u="none" strike="noStrike" kern="1200" cap="none" spc="0" normalizeH="0" baseline="0" noProof="0">
              <a:uLnTx/>
              <a:uFillTx/>
            </a:endParaRPr>
          </a:p>
        </p:txBody>
      </p:sp>
      <p:sp>
        <p:nvSpPr>
          <p:cNvPr id="14341" name="Rounded Rectangle 4"/>
          <p:cNvSpPr/>
          <p:nvPr/>
        </p:nvSpPr>
        <p:spPr>
          <a:xfrm>
            <a:off x="1343378" y="5766505"/>
            <a:ext cx="1679222" cy="2015067"/>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want information about  paris to travel   </a:t>
            </a:r>
            <a:endParaRPr kumimoji="0" lang="en-US" sz="1983" b="0" i="0" u="none" strike="noStrike" kern="1200" cap="none" spc="0" normalizeH="0" baseline="0" noProof="0">
              <a:uLnTx/>
              <a:uFillTx/>
            </a:endParaRPr>
          </a:p>
        </p:txBody>
      </p:sp>
      <p:sp>
        <p:nvSpPr>
          <p:cNvPr id="14342" name="Rounded Rectangle 5"/>
          <p:cNvSpPr/>
          <p:nvPr/>
        </p:nvSpPr>
        <p:spPr>
          <a:xfrm>
            <a:off x="4449939" y="5766505"/>
            <a:ext cx="1595261" cy="1931106"/>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need organizing  her schedule  </a:t>
            </a:r>
            <a:endParaRPr kumimoji="0" lang="en-US" sz="1983" b="0" i="0" u="none" strike="noStrike" kern="1200" cap="none" spc="0" normalizeH="0" baseline="0" noProof="0">
              <a:uLnTx/>
              <a:uFillTx/>
            </a:endParaRPr>
          </a:p>
        </p:txBody>
      </p:sp>
      <p:sp>
        <p:nvSpPr>
          <p:cNvPr id="14343" name="TextBox 9"/>
          <p:cNvSpPr txBox="1"/>
          <p:nvPr/>
        </p:nvSpPr>
        <p:spPr>
          <a:xfrm>
            <a:off x="4617861" y="4926894"/>
            <a:ext cx="1343378" cy="712161"/>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lokeshwari</a:t>
            </a:r>
            <a:endParaRPr kumimoji="0" lang="en-US" sz="1983" b="0" i="0" u="none" strike="noStrike" kern="1200" cap="none" spc="0" normalizeH="0" baseline="0" noProof="0">
              <a:uLnTx/>
              <a:uFillTx/>
            </a:endParaRPr>
          </a:p>
          <a:p>
            <a:pPr marL="0" marR="0" lvl="0" indent="0" algn="ctr"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endParaRPr>
          </a:p>
        </p:txBody>
      </p:sp>
      <p:sp>
        <p:nvSpPr>
          <p:cNvPr id="14344" name="TextBox 13"/>
          <p:cNvSpPr txBox="1"/>
          <p:nvPr/>
        </p:nvSpPr>
        <p:spPr>
          <a:xfrm>
            <a:off x="3526367" y="8033455"/>
            <a:ext cx="3627506" cy="419806"/>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latha</a:t>
            </a:r>
            <a:endParaRPr kumimoji="0" lang="en-US" sz="1983" b="0" i="0" u="none" strike="noStrike" kern="1200" cap="none" spc="0" normalizeH="0" baseline="0" noProof="0">
              <a:uLnTx/>
              <a:uFillTx/>
            </a:endParaRPr>
          </a:p>
        </p:txBody>
      </p:sp>
      <p:sp>
        <p:nvSpPr>
          <p:cNvPr id="14345" name="TextBox 14"/>
          <p:cNvSpPr txBox="1"/>
          <p:nvPr/>
        </p:nvSpPr>
        <p:spPr>
          <a:xfrm>
            <a:off x="1595261" y="5010855"/>
            <a:ext cx="1480191" cy="406949"/>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Divya rosy </a:t>
            </a:r>
            <a:endParaRPr kumimoji="0" lang="en-US" sz="1983" b="0" i="0" u="none" strike="noStrike" kern="1200" cap="none" spc="0" normalizeH="0" baseline="0" noProof="0">
              <a:uLnTx/>
              <a:uFillTx/>
            </a:endParaRPr>
          </a:p>
        </p:txBody>
      </p:sp>
      <p:sp>
        <p:nvSpPr>
          <p:cNvPr id="14346" name="TextBox 15"/>
          <p:cNvSpPr txBox="1"/>
          <p:nvPr/>
        </p:nvSpPr>
        <p:spPr>
          <a:xfrm>
            <a:off x="1427339" y="8033455"/>
            <a:ext cx="1845667" cy="406949"/>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yuvashree</a:t>
            </a:r>
            <a:endParaRPr kumimoji="0" lang="en-US" sz="1983" b="0" i="0" u="none" strike="noStrike" kern="1200" cap="none" spc="0" normalizeH="0" baseline="0" noProof="0">
              <a:uLnTx/>
              <a:uFillTx/>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5362" name="Straight Connector 2" title=""/>
          <p:cNvCxnSpPr/>
          <p:nvPr/>
        </p:nvCxnSpPr>
        <p:spPr>
          <a:xfrm rot="5400000">
            <a:off x="-2728118" y="5136356"/>
            <a:ext cx="6800850" cy="1587"/>
          </a:xfrm>
          <a:prstGeom prst="line">
            <a:avLst/>
          </a:prstGeom>
          <a:noFill/>
          <a:ln cap="flat">
            <a:solidFill>
              <a:srgbClr val="000000"/>
            </a:solidFill>
            <a:prstDash val="solid"/>
            <a:round/>
            <a:headEnd type="none" w="med" len="med"/>
            <a:tailEnd type="none" w="med" len="med"/>
          </a:ln>
        </p:spPr>
      </p:cxnSp>
      <p:cxnSp>
        <p:nvCxnSpPr>
          <p:cNvPr id="15363" name="Straight Connector 4" title=""/>
          <p:cNvCxnSpPr/>
          <p:nvPr/>
        </p:nvCxnSpPr>
        <p:spPr>
          <a:xfrm>
            <a:off x="671513" y="8453438"/>
            <a:ext cx="6381750" cy="84137"/>
          </a:xfrm>
          <a:prstGeom prst="line">
            <a:avLst/>
          </a:prstGeom>
          <a:noFill/>
          <a:ln cap="flat">
            <a:solidFill>
              <a:srgbClr val="000000"/>
            </a:solidFill>
            <a:prstDash val="solid"/>
            <a:round/>
            <a:headEnd type="none" w="med" len="med"/>
            <a:tailEnd type="none" w="med" len="med"/>
          </a:ln>
        </p:spPr>
      </p:cxnSp>
      <p:cxnSp>
        <p:nvCxnSpPr>
          <p:cNvPr id="15364" name="Straight Connector 9" title=""/>
          <p:cNvCxnSpPr/>
          <p:nvPr/>
        </p:nvCxnSpPr>
        <p:spPr>
          <a:xfrm rot="5400000">
            <a:off x="293688" y="5137150"/>
            <a:ext cx="6548438" cy="84137"/>
          </a:xfrm>
          <a:prstGeom prst="line">
            <a:avLst/>
          </a:prstGeom>
          <a:noFill/>
          <a:ln cap="flat">
            <a:solidFill>
              <a:srgbClr val="BFBFBF"/>
            </a:solidFill>
            <a:prstDash val="solid"/>
            <a:round/>
            <a:headEnd type="none" w="med" len="med"/>
            <a:tailEnd type="none" w="med" len="med"/>
          </a:ln>
        </p:spPr>
      </p:cxnSp>
      <p:cxnSp>
        <p:nvCxnSpPr>
          <p:cNvPr id="15365" name="Straight Connector 11" title=""/>
          <p:cNvCxnSpPr/>
          <p:nvPr/>
        </p:nvCxnSpPr>
        <p:spPr>
          <a:xfrm>
            <a:off x="755650" y="5346700"/>
            <a:ext cx="5626100" cy="84138"/>
          </a:xfrm>
          <a:prstGeom prst="line">
            <a:avLst/>
          </a:prstGeom>
          <a:noFill/>
          <a:ln cap="flat">
            <a:solidFill>
              <a:srgbClr val="BFBFBF"/>
            </a:solidFill>
            <a:prstDash val="solid"/>
            <a:round/>
            <a:headEnd type="none" w="med" len="med"/>
            <a:tailEnd type="none" w="med" len="med"/>
          </a:ln>
        </p:spPr>
      </p:cxnSp>
      <p:sp>
        <p:nvSpPr>
          <p:cNvPr id="15366" name="Arc 13"/>
          <p:cNvSpPr/>
          <p:nvPr/>
        </p:nvSpPr>
        <p:spPr>
          <a:xfrm flipH="1" flipV="1">
            <a:off x="2182989" y="-1706033"/>
            <a:ext cx="7976305" cy="8060266"/>
          </a:xfrm>
          <a:prstGeom prst="arc">
            <a:avLst/>
          </a:prstGeom>
          <a:noFill/>
          <a:ln w="9525" cap="flat" cmpd="sng" algn="ctr">
            <a:solidFill>
              <a:srgbClr val="BFBFB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endParaRPr>
          </a:p>
        </p:txBody>
      </p:sp>
      <p:sp>
        <p:nvSpPr>
          <p:cNvPr id="15367" name="Arc 14"/>
          <p:cNvSpPr/>
          <p:nvPr/>
        </p:nvSpPr>
        <p:spPr>
          <a:xfrm flipH="1" flipV="1">
            <a:off x="4198055" y="476956"/>
            <a:ext cx="4114094" cy="4198055"/>
          </a:xfrm>
          <a:prstGeom prst="arc">
            <a:avLst/>
          </a:prstGeom>
          <a:noFill/>
          <a:ln w="9525" cap="flat" cmpd="sng" algn="ctr">
            <a:solidFill>
              <a:srgbClr val="BFBFB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tx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endParaRPr kumimoji="0" lang="en-US" sz="1983" b="0" i="0" u="none" strike="noStrike" kern="1200" cap="none" spc="0" normalizeH="0" baseline="0" noProof="0">
              <a:uLnTx/>
              <a:uFillTx/>
            </a:endParaRPr>
          </a:p>
        </p:txBody>
      </p:sp>
      <p:sp>
        <p:nvSpPr>
          <p:cNvPr id="15368" name="TextBox 15"/>
          <p:cNvSpPr txBox="1"/>
          <p:nvPr/>
        </p:nvSpPr>
        <p:spPr>
          <a:xfrm>
            <a:off x="2686755" y="812800"/>
            <a:ext cx="3610328" cy="644335"/>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3526" b="1"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Prioritize ideas</a:t>
            </a:r>
            <a:endParaRPr kumimoji="0" lang="en-US" sz="3526" b="1" i="0" u="none" strike="noStrike" kern="1200" cap="none" spc="0" normalizeH="0" baseline="0" noProof="0">
              <a:uLnTx/>
              <a:uFillTx/>
            </a:endParaRPr>
          </a:p>
        </p:txBody>
      </p:sp>
      <p:sp>
        <p:nvSpPr>
          <p:cNvPr id="15369" name="TextBox 16"/>
          <p:cNvSpPr txBox="1"/>
          <p:nvPr/>
        </p:nvSpPr>
        <p:spPr>
          <a:xfrm>
            <a:off x="2854677" y="8621184"/>
            <a:ext cx="1289519" cy="406949"/>
          </a:xfrm>
          <a:prstGeom prst="rect">
            <a:avLst/>
          </a:prstGeom>
          <a:noFill/>
          <a:ln w="9525" cap="flat" cmpd="sng" algn="ctr">
            <a:noFill/>
            <a:prstDash val="solid"/>
            <a:round/>
            <a:headEnd type="none" w="med" len="med"/>
            <a:tailEnd type="none" w="med" len="med"/>
          </a:ln>
        </p:spPr>
        <p:txBody>
          <a:bodyPr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1983" b="1"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Feasibility</a:t>
            </a: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 </a:t>
            </a:r>
            <a:endParaRPr kumimoji="0" lang="en-US" sz="1983" b="0" i="0" u="none" strike="noStrike" kern="1200" cap="none" spc="0" normalizeH="0" baseline="0" noProof="0">
              <a:uLnTx/>
              <a:uFillTx/>
            </a:endParaRPr>
          </a:p>
        </p:txBody>
      </p:sp>
      <p:sp>
        <p:nvSpPr>
          <p:cNvPr id="15370" name="TextBox 17"/>
          <p:cNvSpPr txBox="1"/>
          <p:nvPr/>
        </p:nvSpPr>
        <p:spPr>
          <a:xfrm>
            <a:off x="0" y="4926894"/>
            <a:ext cx="508686" cy="1376279"/>
          </a:xfrm>
          <a:prstGeom prst="rect">
            <a:avLst/>
          </a:prstGeom>
          <a:noFill/>
          <a:ln w="9525" cap="flat" cmpd="sng" algn="ctr">
            <a:noFill/>
            <a:prstDash val="solid"/>
            <a:round/>
            <a:headEnd type="none" w="med" len="med"/>
            <a:tailEnd type="none" w="med" len="med"/>
          </a:ln>
        </p:spPr>
        <p:txBody>
          <a:bodyPr vert="vert270" wrap="square" rtlCol="0">
            <a:spAutoFit/>
          </a:bodyPr>
          <a:lstStyle>
            <a:defPPr>
              <a:defRPr lang="en-US"/>
            </a:defPPr>
            <a:lvl1pPr marL="0" indent="0" algn="l" defTabSz="1007533" rtl="0" eaLnBrk="1" latinLnBrk="0" hangingPunct="1">
              <a:defRPr sz="1983" kern="1200">
                <a:solidFill>
                  <a:schemeClr val="tx1"/>
                </a:solidFill>
                <a:latin typeface="+mn-lt"/>
                <a:ea typeface="+mn-ea"/>
                <a:cs typeface="+mn-cs"/>
              </a:defRPr>
            </a:lvl1pPr>
            <a:lvl2pPr marL="503767" indent="0" algn="l" defTabSz="1007533" rtl="0" eaLnBrk="1" latinLnBrk="0" hangingPunct="1">
              <a:defRPr sz="1983" kern="1200">
                <a:solidFill>
                  <a:schemeClr val="tx1"/>
                </a:solidFill>
                <a:latin typeface="+mn-lt"/>
                <a:ea typeface="+mn-ea"/>
                <a:cs typeface="+mn-cs"/>
              </a:defRPr>
            </a:lvl2pPr>
            <a:lvl3pPr marL="1007533" indent="0" algn="l" defTabSz="1007533" rtl="0" eaLnBrk="1" latinLnBrk="0" hangingPunct="1">
              <a:defRPr sz="1983" kern="1200">
                <a:solidFill>
                  <a:schemeClr val="tx1"/>
                </a:solidFill>
                <a:latin typeface="+mn-lt"/>
                <a:ea typeface="+mn-ea"/>
                <a:cs typeface="+mn-cs"/>
              </a:defRPr>
            </a:lvl3pPr>
            <a:lvl4pPr marL="1511300" indent="0" algn="l" defTabSz="1007533" rtl="0" eaLnBrk="1" latinLnBrk="0" hangingPunct="1">
              <a:defRPr sz="1983" kern="1200">
                <a:solidFill>
                  <a:schemeClr val="tx1"/>
                </a:solidFill>
                <a:latin typeface="+mn-lt"/>
                <a:ea typeface="+mn-ea"/>
                <a:cs typeface="+mn-cs"/>
              </a:defRPr>
            </a:lvl4pPr>
            <a:lvl5pPr marL="2015067" indent="0" algn="l" defTabSz="1007533" rtl="0" eaLnBrk="1" latinLnBrk="0" hangingPunct="1">
              <a:defRPr sz="1983" kern="1200">
                <a:solidFill>
                  <a:schemeClr val="tx1"/>
                </a:solidFill>
                <a:latin typeface="+mn-lt"/>
                <a:ea typeface="+mn-ea"/>
                <a:cs typeface="+mn-cs"/>
              </a:defRPr>
            </a:lvl5pPr>
            <a:lvl6pPr marL="2518833" algn="l" defTabSz="1007533" rtl="0" eaLnBrk="1" latinLnBrk="0" hangingPunct="1">
              <a:defRPr sz="1983" kern="1200">
                <a:solidFill>
                  <a:schemeClr val="tx1"/>
                </a:solidFill>
                <a:latin typeface="+mn-lt"/>
                <a:ea typeface="+mn-ea"/>
                <a:cs typeface="+mn-cs"/>
              </a:defRPr>
            </a:lvl6pPr>
            <a:lvl7pPr marL="3022600" algn="l" defTabSz="1007533" rtl="0" eaLnBrk="1" latinLnBrk="0" hangingPunct="1">
              <a:defRPr sz="1983" kern="1200">
                <a:solidFill>
                  <a:schemeClr val="tx1"/>
                </a:solidFill>
                <a:latin typeface="+mn-lt"/>
                <a:ea typeface="+mn-ea"/>
                <a:cs typeface="+mn-cs"/>
              </a:defRPr>
            </a:lvl7pPr>
            <a:lvl8pPr marL="3526367" algn="l" defTabSz="1007533" rtl="0" eaLnBrk="1" latinLnBrk="0" hangingPunct="1">
              <a:defRPr sz="1983" kern="1200">
                <a:solidFill>
                  <a:schemeClr val="tx1"/>
                </a:solidFill>
                <a:latin typeface="+mn-lt"/>
                <a:ea typeface="+mn-ea"/>
                <a:cs typeface="+mn-cs"/>
              </a:defRPr>
            </a:lvl8pPr>
            <a:lvl9pPr marL="4030133" algn="l" defTabSz="1007533" rtl="0" eaLnBrk="1" latinLnBrk="0" hangingPunct="1">
              <a:defRPr sz="1983" kern="1200">
                <a:solidFill>
                  <a:schemeClr val="tx1"/>
                </a:solidFill>
                <a:latin typeface="+mn-lt"/>
                <a:ea typeface="+mn-ea"/>
                <a:cs typeface="+mn-cs"/>
              </a:defRPr>
            </a:lvl9pPr>
          </a:lstStyle>
          <a:p>
            <a:pPr marL="0" marR="0" lvl="0" indent="0" algn="l" defTabSz="1007533" rtl="0" eaLnBrk="1" fontAlgn="auto" latinLnBrk="0" hangingPunct="1">
              <a:lnSpc>
                <a:spcPct val="100000"/>
              </a:lnSpc>
              <a:spcBef>
                <a:spcPct val="0"/>
              </a:spcBef>
              <a:spcAft>
                <a:spcPct val="0"/>
              </a:spcAft>
              <a:buClrTx/>
              <a:buSzTx/>
              <a:buFontTx/>
              <a:buNone/>
            </a:pPr>
            <a:r>
              <a:rPr kumimoji="0" lang="en-US" sz="1983" b="1"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Importance</a:t>
            </a:r>
            <a:r>
              <a:rPr kumimoji="0" lang="en-US" sz="1983"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 </a:t>
            </a:r>
            <a:endParaRPr kumimoji="0" lang="en-US" sz="1983" b="0" i="0" u="none" strike="noStrike" kern="1200" cap="none" spc="0" normalizeH="0" baseline="0" noProof="0">
              <a:uLnTx/>
              <a:uFillTx/>
            </a:endParaRPr>
          </a:p>
        </p:txBody>
      </p:sp>
      <p:sp>
        <p:nvSpPr>
          <p:cNvPr id="15371" name="Rounded Rectangle 18"/>
          <p:cNvSpPr/>
          <p:nvPr/>
        </p:nvSpPr>
        <p:spPr>
          <a:xfrm>
            <a:off x="755650" y="2827867"/>
            <a:ext cx="1427339" cy="1595261"/>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looking for  a  mystery novel </a:t>
            </a:r>
            <a:endParaRPr kumimoji="0" lang="en-US" sz="1983" b="0" i="0" u="none" strike="noStrike" kern="1200" cap="none" spc="0" normalizeH="0" baseline="0" noProof="0">
              <a:uLnTx/>
              <a:uFillTx/>
            </a:endParaRPr>
          </a:p>
        </p:txBody>
      </p:sp>
      <p:sp>
        <p:nvSpPr>
          <p:cNvPr id="15372" name="Rounded Rectangle 19"/>
          <p:cNvSpPr/>
          <p:nvPr/>
        </p:nvSpPr>
        <p:spPr>
          <a:xfrm>
            <a:off x="1259417" y="5934428"/>
            <a:ext cx="1427339" cy="1763183"/>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need organizing  her schedule  </a:t>
            </a:r>
            <a:endParaRPr kumimoji="0" lang="en-US" sz="1983" b="0" i="0" u="none" strike="noStrike" kern="1200" cap="none" spc="0" normalizeH="0" baseline="0" noProof="0">
              <a:uLnTx/>
              <a:uFillTx/>
            </a:endParaRPr>
          </a:p>
        </p:txBody>
      </p:sp>
      <p:sp>
        <p:nvSpPr>
          <p:cNvPr id="15373" name="Rounded Rectangle 20"/>
          <p:cNvSpPr/>
          <p:nvPr/>
        </p:nvSpPr>
        <p:spPr>
          <a:xfrm>
            <a:off x="4198055" y="6354234"/>
            <a:ext cx="1511300" cy="1847144"/>
          </a:xfrm>
          <a:prstGeom prst="roundRect">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want information about  paris to travel   </a:t>
            </a:r>
            <a:endParaRPr kumimoji="0" lang="en-US" sz="1983" b="0" i="0" u="none" strike="noStrike" kern="1200" cap="none" spc="0" normalizeH="0" baseline="0" noProof="0">
              <a:uLnTx/>
              <a:uFillTx/>
            </a:endParaRPr>
          </a:p>
        </p:txBody>
      </p:sp>
      <p:sp>
        <p:nvSpPr>
          <p:cNvPr id="15374" name="Rounded Rectangle 21"/>
          <p:cNvSpPr/>
          <p:nvPr/>
        </p:nvSpPr>
        <p:spPr>
          <a:xfrm>
            <a:off x="5037667" y="2659945"/>
            <a:ext cx="1595261" cy="1679222"/>
          </a:xfrm>
          <a:prstGeom prst="roundRect">
            <a:avLst>
              <a:gd name="adj" fmla="val 10000"/>
            </a:avLst>
          </a:prstGeom>
          <a:solidFill>
            <a:srgbClr val="9BBB59"/>
          </a:solidFill>
          <a:ln w="25400" cap="flat" cmpd="sng" algn="ctr">
            <a:solidFill>
              <a:srgbClr val="71893F"/>
            </a:solidFill>
            <a:prstDash val="solid"/>
            <a:round/>
            <a:headEnd type="none" w="med" len="med"/>
            <a:tailEnd type="none" w="med" len="med"/>
          </a:ln>
        </p:spPr>
        <p:txBody>
          <a:bodyPr rtlCol="0" anchor="ctr"/>
          <a:lstStyle>
            <a:defPPr>
              <a:defRPr lang="en-US"/>
            </a:defPPr>
            <a:lvl1pPr marL="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1pPr>
            <a:lvl2pPr marL="5037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2pPr>
            <a:lvl3pPr marL="10075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3pPr>
            <a:lvl4pPr marL="15113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4pPr>
            <a:lvl5pPr marL="20150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5pPr>
            <a:lvl6pPr marL="25188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6pPr>
            <a:lvl7pPr marL="3022600"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7pPr>
            <a:lvl8pPr marL="3526367"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8pPr>
            <a:lvl9pPr marL="4030133" marR="0" indent="0" algn="l" defTabSz="1007533" rtl="0" eaLnBrk="1" fontAlgn="auto" latinLnBrk="0" hangingPunct="1">
              <a:lnSpc>
                <a:spcPct val="100000"/>
              </a:lnSpc>
              <a:spcBef>
                <a:spcPct val="0"/>
              </a:spcBef>
              <a:spcAft>
                <a:spcPct val="0"/>
              </a:spcAft>
              <a:buClrTx/>
              <a:buSzTx/>
              <a:buFontTx/>
              <a:buNone/>
              <a:defRPr kumimoji="0" sz="1983" b="0" i="0" u="none" strike="noStrike" kern="1200" cap="none" spc="0" normalizeH="0" baseline="0" noProof="0">
                <a:solidFill>
                  <a:schemeClr val="lt1"/>
                </a:solidFill>
                <a:uLnTx/>
                <a:uFillTx/>
                <a:latin typeface="Calibri"/>
                <a:ea typeface="Arial"/>
                <a:cs typeface="Arial"/>
                <a:sym typeface="Wingdings" charset="2"/>
              </a:defRPr>
            </a:lvl9pPr>
          </a:lstStyle>
          <a:p>
            <a:pPr marL="0" marR="0" lvl="0" indent="0" algn="ctr" defTabSz="1007533" rtl="0" eaLnBrk="1" fontAlgn="auto" latinLnBrk="0" hangingPunct="1">
              <a:lnSpc>
                <a:spcPct val="100000"/>
              </a:lnSpc>
              <a:spcBef>
                <a:spcPct val="0"/>
              </a:spcBef>
              <a:spcAft>
                <a:spcPct val="0"/>
              </a:spcAft>
              <a:buClrTx/>
              <a:buSzTx/>
              <a:buFontTx/>
              <a:buNone/>
            </a:pPr>
            <a:r>
              <a:rPr kumimoji="0" lang="en-US" sz="1983"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She need details about her last online purchase </a:t>
            </a:r>
            <a:endParaRPr kumimoji="0" lang="en-US" sz="1983" b="0" i="0" u="none" strike="noStrike" kern="1200" cap="none" spc="0" normalizeH="0" baseline="0" noProof="0">
              <a:uLnTx/>
              <a:uFillTx/>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txBox="1"/>
          <p:nvPr/>
        </p:nvSpPr>
        <p:spPr>
          <a:xfrm>
            <a:off x="876954" y="2108618"/>
            <a:ext cx="891469" cy="198173"/>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a:lnSpc>
                <a:spcPct val="100000"/>
              </a:lnSpc>
            </a:pPr>
            <a:r>
              <a:rPr sz="1361" b="1" spc="5">
                <a:latin typeface="Times New Roman"/>
                <a:cs typeface="Times New Roman"/>
              </a:rPr>
              <a:t>I</a:t>
            </a:r>
            <a:r>
              <a:rPr sz="1361" b="1">
                <a:latin typeface="Times New Roman"/>
                <a:cs typeface="Times New Roman"/>
              </a:rPr>
              <a:t>nn</a:t>
            </a:r>
            <a:r>
              <a:rPr sz="1361" b="1" spc="-10">
                <a:latin typeface="Times New Roman"/>
                <a:cs typeface="Times New Roman"/>
              </a:rPr>
              <a:t>ov</a:t>
            </a:r>
            <a:r>
              <a:rPr sz="1361" b="1">
                <a:latin typeface="Times New Roman"/>
                <a:cs typeface="Times New Roman"/>
              </a:rPr>
              <a:t>a</a:t>
            </a:r>
            <a:r>
              <a:rPr sz="1361" b="1" spc="-15">
                <a:latin typeface="Times New Roman"/>
                <a:cs typeface="Times New Roman"/>
              </a:rPr>
              <a:t>t</a:t>
            </a:r>
            <a:r>
              <a:rPr sz="1361" b="1">
                <a:latin typeface="Times New Roman"/>
                <a:cs typeface="Times New Roman"/>
              </a:rPr>
              <a:t>ion:</a:t>
            </a:r>
            <a:endParaRPr sz="1361">
              <a:latin typeface="Times New Roman"/>
              <a:cs typeface="Times New Roman"/>
            </a:endParaRPr>
          </a:p>
        </p:txBody>
      </p:sp>
      <p:sp>
        <p:nvSpPr>
          <p:cNvPr id="3" name="object 3"/>
          <p:cNvSpPr/>
          <p:nvPr/>
        </p:nvSpPr>
        <p:spPr>
          <a:xfrm>
            <a:off x="889301" y="2445834"/>
            <a:ext cx="5400058" cy="132115"/>
          </a:xfrm>
          <a:custGeom>
            <a:rect l="l" t="t" r="r" b="b"/>
            <a:pathLst>
              <a:path w="5554345" h="135889">
                <a:moveTo>
                  <a:pt x="0" y="135635"/>
                </a:moveTo>
                <a:lnTo>
                  <a:pt x="5554339" y="135635"/>
                </a:lnTo>
                <a:lnTo>
                  <a:pt x="5554339" y="0"/>
                </a:lnTo>
                <a:lnTo>
                  <a:pt x="0" y="0"/>
                </a:lnTo>
                <a:lnTo>
                  <a:pt x="0" y="13563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 name="object 4"/>
          <p:cNvSpPr/>
          <p:nvPr/>
        </p:nvSpPr>
        <p:spPr>
          <a:xfrm>
            <a:off x="889301" y="2598446"/>
            <a:ext cx="1745897" cy="132115"/>
          </a:xfrm>
          <a:custGeom>
            <a:rect l="l" t="t" r="r" b="b"/>
            <a:pathLst>
              <a:path w="1795780" h="135889">
                <a:moveTo>
                  <a:pt x="0" y="135635"/>
                </a:moveTo>
                <a:lnTo>
                  <a:pt x="1795521" y="135635"/>
                </a:lnTo>
                <a:lnTo>
                  <a:pt x="1795521" y="0"/>
                </a:lnTo>
                <a:lnTo>
                  <a:pt x="0" y="0"/>
                </a:lnTo>
                <a:lnTo>
                  <a:pt x="0" y="13563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 name="object 5"/>
          <p:cNvSpPr txBox="1"/>
          <p:nvPr/>
        </p:nvSpPr>
        <p:spPr>
          <a:xfrm>
            <a:off x="876954" y="2459630"/>
            <a:ext cx="5423517" cy="276578"/>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marR="4939">
              <a:lnSpc>
                <a:spcPct val="128699"/>
              </a:lnSpc>
            </a:pPr>
            <a:r>
              <a:rPr sz="778" spc="-5">
                <a:solidFill>
                  <a:srgbClr val="374051"/>
                </a:solidFill>
                <a:latin typeface="Segoe UI"/>
                <a:cs typeface="Segoe UI"/>
              </a:rPr>
              <a:t>i</a:t>
            </a:r>
            <a:r>
              <a:rPr sz="778">
                <a:solidFill>
                  <a:srgbClr val="374051"/>
                </a:solidFill>
                <a:latin typeface="Segoe UI"/>
                <a:cs typeface="Segoe UI"/>
              </a:rPr>
              <a:t>nnov</a:t>
            </a:r>
            <a:r>
              <a:rPr sz="778" spc="-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new</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m</a:t>
            </a:r>
            <a:r>
              <a:rPr sz="778" spc="-5">
                <a:solidFill>
                  <a:srgbClr val="374051"/>
                </a:solidFill>
                <a:latin typeface="Segoe UI"/>
                <a:cs typeface="Segoe UI"/>
              </a:rPr>
              <a:t>pro</a:t>
            </a:r>
            <a:r>
              <a:rPr sz="778">
                <a:solidFill>
                  <a:srgbClr val="374051"/>
                </a:solidFill>
                <a:latin typeface="Segoe UI"/>
                <a:cs typeface="Segoe UI"/>
              </a:rPr>
              <a:t>ved</a:t>
            </a:r>
            <a:r>
              <a:rPr sz="778" spc="19">
                <a:solidFill>
                  <a:srgbClr val="374051"/>
                </a:solidFill>
                <a:latin typeface="Times New Roman"/>
                <a:cs typeface="Times New Roman"/>
              </a:rPr>
              <a:t> </a:t>
            </a:r>
            <a:r>
              <a:rPr sz="778">
                <a:solidFill>
                  <a:srgbClr val="374051"/>
                </a:solidFill>
                <a:latin typeface="Segoe UI"/>
                <a:cs typeface="Segoe UI"/>
              </a:rPr>
              <a:t>metho</a:t>
            </a:r>
            <a:r>
              <a:rPr sz="778" spc="-10">
                <a:solidFill>
                  <a:srgbClr val="374051"/>
                </a:solidFill>
                <a:latin typeface="Segoe UI"/>
                <a:cs typeface="Segoe UI"/>
              </a:rPr>
              <a:t>d</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ce</a:t>
            </a:r>
            <a:r>
              <a:rPr sz="778" spc="-10">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pro</a:t>
            </a:r>
            <a:r>
              <a:rPr sz="778" spc="-10">
                <a:solidFill>
                  <a:srgbClr val="374051"/>
                </a:solidFill>
                <a:latin typeface="Segoe UI"/>
                <a:cs typeface="Segoe UI"/>
              </a:rPr>
              <a:t>d</a:t>
            </a:r>
            <a:r>
              <a:rPr sz="778">
                <a:solidFill>
                  <a:srgbClr val="374051"/>
                </a:solidFill>
                <a:latin typeface="Segoe UI"/>
                <a:cs typeface="Segoe UI"/>
              </a:rPr>
              <a:t>uct</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v</a:t>
            </a:r>
            <a:r>
              <a:rPr sz="778" spc="-5">
                <a:solidFill>
                  <a:srgbClr val="374051"/>
                </a:solidFill>
                <a:latin typeface="Segoe UI"/>
                <a:cs typeface="Segoe UI"/>
              </a:rPr>
              <a:t>i</a:t>
            </a:r>
            <a:r>
              <a:rPr sz="778">
                <a:solidFill>
                  <a:srgbClr val="374051"/>
                </a:solidFill>
                <a:latin typeface="Segoe UI"/>
                <a:cs typeface="Segoe UI"/>
              </a:rPr>
              <a:t>ces</a:t>
            </a:r>
            <a:r>
              <a:rPr sz="778" spc="10">
                <a:solidFill>
                  <a:srgbClr val="374051"/>
                </a:solidFill>
                <a:latin typeface="Times New Roman"/>
                <a:cs typeface="Times New Roman"/>
              </a:rPr>
              <a:t> </a:t>
            </a:r>
            <a:r>
              <a:rPr sz="778">
                <a:solidFill>
                  <a:srgbClr val="374051"/>
                </a:solidFill>
                <a:latin typeface="Segoe UI"/>
                <a:cs typeface="Segoe UI"/>
              </a:rPr>
              <a:t>that</a:t>
            </a:r>
            <a:r>
              <a:rPr sz="778" spc="15">
                <a:solidFill>
                  <a:srgbClr val="374051"/>
                </a:solidFill>
                <a:latin typeface="Times New Roman"/>
                <a:cs typeface="Times New Roman"/>
              </a:rPr>
              <a:t> </a:t>
            </a:r>
            <a:r>
              <a:rPr sz="778" spc="-5">
                <a:solidFill>
                  <a:srgbClr val="374051"/>
                </a:solidFill>
                <a:latin typeface="Segoe UI"/>
                <a:cs typeface="Segoe UI"/>
              </a:rPr>
              <a:t>bri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b</a:t>
            </a:r>
            <a:r>
              <a:rPr sz="778" spc="-5">
                <a:solidFill>
                  <a:srgbClr val="374051"/>
                </a:solidFill>
                <a:latin typeface="Segoe UI"/>
                <a:cs typeface="Segoe UI"/>
              </a:rPr>
              <a:t>o</a:t>
            </a:r>
            <a:r>
              <a:rPr sz="778">
                <a:solidFill>
                  <a:srgbClr val="374051"/>
                </a:solidFill>
                <a:latin typeface="Segoe UI"/>
                <a:cs typeface="Segoe UI"/>
              </a:rPr>
              <a:t>ut</a:t>
            </a:r>
            <a:r>
              <a:rPr sz="778" spc="15">
                <a:solidFill>
                  <a:srgbClr val="374051"/>
                </a:solidFill>
                <a:latin typeface="Times New Roman"/>
                <a:cs typeface="Times New Roman"/>
              </a:rPr>
              <a:t> </a:t>
            </a:r>
            <a:r>
              <a:rPr sz="778" spc="-5">
                <a:solidFill>
                  <a:srgbClr val="374051"/>
                </a:solidFill>
                <a:latin typeface="Segoe UI"/>
                <a:cs typeface="Segoe UI"/>
              </a:rPr>
              <a:t>si</a:t>
            </a:r>
            <a:r>
              <a:rPr sz="778" spc="-10">
                <a:solidFill>
                  <a:srgbClr val="374051"/>
                </a:solidFill>
                <a:latin typeface="Segoe UI"/>
                <a:cs typeface="Segoe UI"/>
              </a:rPr>
              <a:t>g</a:t>
            </a:r>
            <a:r>
              <a:rPr sz="778">
                <a:solidFill>
                  <a:srgbClr val="374051"/>
                </a:solidFill>
                <a:latin typeface="Segoe UI"/>
                <a:cs typeface="Segoe UI"/>
              </a:rPr>
              <a:t>nif</a:t>
            </a:r>
            <a:r>
              <a:rPr sz="778" spc="-5">
                <a:solidFill>
                  <a:srgbClr val="374051"/>
                </a:solidFill>
                <a:latin typeface="Segoe UI"/>
                <a:cs typeface="Segoe UI"/>
              </a:rPr>
              <a:t>i</a:t>
            </a:r>
            <a:r>
              <a:rPr sz="778">
                <a:solidFill>
                  <a:srgbClr val="374051"/>
                </a:solidFill>
                <a:latin typeface="Segoe UI"/>
                <a:cs typeface="Segoe UI"/>
              </a:rPr>
              <a:t>cant</a:t>
            </a:r>
            <a:r>
              <a:rPr sz="778" spc="15">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d</a:t>
            </a:r>
            <a:r>
              <a:rPr sz="778">
                <a:solidFill>
                  <a:srgbClr val="374051"/>
                </a:solidFill>
                <a:latin typeface="Segoe UI"/>
                <a:cs typeface="Segoe UI"/>
              </a:rPr>
              <a:t>vanceme</a:t>
            </a:r>
            <a:r>
              <a:rPr sz="778" spc="-10">
                <a:solidFill>
                  <a:srgbClr val="374051"/>
                </a:solidFill>
                <a:latin typeface="Segoe UI"/>
                <a:cs typeface="Segoe UI"/>
              </a:rPr>
              <a:t>n</a:t>
            </a:r>
            <a:r>
              <a:rPr sz="778">
                <a:solidFill>
                  <a:srgbClr val="374051"/>
                </a:solidFill>
                <a:latin typeface="Segoe UI"/>
                <a:cs typeface="Segoe UI"/>
              </a:rPr>
              <a:t>t</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sol</a:t>
            </a:r>
            <a:r>
              <a:rPr sz="778">
                <a:solidFill>
                  <a:srgbClr val="374051"/>
                </a:solidFill>
                <a:latin typeface="Segoe UI"/>
                <a:cs typeface="Segoe UI"/>
              </a:rPr>
              <a:t>ve</a:t>
            </a:r>
            <a:r>
              <a:rPr sz="778">
                <a:solidFill>
                  <a:srgbClr val="374051"/>
                </a:solidFill>
                <a:latin typeface="Times New Roman"/>
                <a:cs typeface="Times New Roman"/>
              </a:rPr>
              <a:t> </a:t>
            </a:r>
            <a:r>
              <a:rPr sz="778" spc="-5">
                <a:solidFill>
                  <a:srgbClr val="374051"/>
                </a:solidFill>
                <a:latin typeface="Segoe UI"/>
                <a:cs typeface="Segoe UI"/>
              </a:rPr>
              <a:t>probl</a:t>
            </a:r>
            <a:r>
              <a:rPr sz="778">
                <a:solidFill>
                  <a:srgbClr val="374051"/>
                </a:solidFill>
                <a:latin typeface="Segoe UI"/>
                <a:cs typeface="Segoe UI"/>
              </a:rPr>
              <a:t>em</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r</a:t>
            </a:r>
            <a:r>
              <a:rPr sz="778">
                <a:solidFill>
                  <a:srgbClr val="374051"/>
                </a:solidFill>
                <a:latin typeface="Segoe UI"/>
                <a:cs typeface="Segoe UI"/>
              </a:rPr>
              <a:t>eate</a:t>
            </a:r>
            <a:r>
              <a:rPr sz="778" spc="15">
                <a:solidFill>
                  <a:srgbClr val="374051"/>
                </a:solidFill>
                <a:latin typeface="Times New Roman"/>
                <a:cs typeface="Times New Roman"/>
              </a:rPr>
              <a:t> </a:t>
            </a:r>
            <a:r>
              <a:rPr sz="778">
                <a:solidFill>
                  <a:srgbClr val="374051"/>
                </a:solidFill>
                <a:latin typeface="Segoe UI"/>
                <a:cs typeface="Segoe UI"/>
              </a:rPr>
              <a:t>no</a:t>
            </a:r>
            <a:r>
              <a:rPr sz="778" spc="-5">
                <a:solidFill>
                  <a:srgbClr val="374051"/>
                </a:solidFill>
                <a:latin typeface="Segoe UI"/>
                <a:cs typeface="Segoe UI"/>
              </a:rPr>
              <a:t>v</a:t>
            </a:r>
            <a:r>
              <a:rPr sz="778">
                <a:solidFill>
                  <a:srgbClr val="374051"/>
                </a:solidFill>
                <a:latin typeface="Segoe UI"/>
                <a:cs typeface="Segoe UI"/>
              </a:rPr>
              <a:t>el</a:t>
            </a:r>
            <a:r>
              <a:rPr sz="778" spc="10">
                <a:solidFill>
                  <a:srgbClr val="374051"/>
                </a:solidFill>
                <a:latin typeface="Times New Roman"/>
                <a:cs typeface="Times New Roman"/>
              </a:rPr>
              <a:t> </a:t>
            </a:r>
            <a:r>
              <a:rPr sz="778" spc="-5">
                <a:solidFill>
                  <a:srgbClr val="374051"/>
                </a:solidFill>
                <a:latin typeface="Segoe UI"/>
                <a:cs typeface="Segoe UI"/>
              </a:rPr>
              <a:t>oppor</a:t>
            </a:r>
            <a:r>
              <a:rPr sz="778">
                <a:solidFill>
                  <a:srgbClr val="374051"/>
                </a:solidFill>
                <a:latin typeface="Segoe UI"/>
                <a:cs typeface="Segoe UI"/>
              </a:rPr>
              <a:t>tunit</a:t>
            </a:r>
            <a:r>
              <a:rPr sz="778" spc="-5">
                <a:solidFill>
                  <a:srgbClr val="374051"/>
                </a:solidFill>
                <a:latin typeface="Segoe UI"/>
                <a:cs typeface="Segoe UI"/>
              </a:rPr>
              <a:t>i</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p:txBody>
      </p:sp>
      <p:sp>
        <p:nvSpPr>
          <p:cNvPr id="6" name="object 6"/>
          <p:cNvSpPr txBox="1"/>
          <p:nvPr/>
        </p:nvSpPr>
        <p:spPr>
          <a:xfrm>
            <a:off x="889301" y="2872554"/>
            <a:ext cx="575381" cy="132115"/>
          </a:xfrm>
          <a:prstGeom prst="rect">
            <a:avLst/>
          </a:prstGeom>
          <a:solidFill>
            <a:srgbClr val="F7F7F8"/>
          </a:solidFill>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a:lnSpc>
                <a:spcPct val="100000"/>
              </a:lnSpc>
            </a:pPr>
            <a:r>
              <a:rPr sz="778" b="1">
                <a:solidFill>
                  <a:srgbClr val="374051"/>
                </a:solidFill>
                <a:latin typeface="Segoe UI"/>
                <a:cs typeface="Segoe UI"/>
              </a:rPr>
              <a:t>#</a:t>
            </a:r>
            <a:r>
              <a:rPr sz="778" b="1" spc="-5">
                <a:solidFill>
                  <a:srgbClr val="374051"/>
                </a:solidFill>
                <a:latin typeface="Segoe UI"/>
                <a:cs typeface="Segoe UI"/>
              </a:rPr>
              <a:t>I</a:t>
            </a:r>
            <a:r>
              <a:rPr sz="778" b="1" spc="-10">
                <a:solidFill>
                  <a:srgbClr val="374051"/>
                </a:solidFill>
                <a:latin typeface="Segoe UI"/>
                <a:cs typeface="Segoe UI"/>
              </a:rPr>
              <a:t>n</a:t>
            </a:r>
            <a:r>
              <a:rPr sz="778" b="1">
                <a:solidFill>
                  <a:srgbClr val="374051"/>
                </a:solidFill>
                <a:latin typeface="Segoe UI"/>
                <a:cs typeface="Segoe UI"/>
              </a:rPr>
              <a:t>n</a:t>
            </a:r>
            <a:r>
              <a:rPr sz="778" b="1" spc="-5">
                <a:solidFill>
                  <a:srgbClr val="374051"/>
                </a:solidFill>
                <a:latin typeface="Segoe UI"/>
                <a:cs typeface="Segoe UI"/>
              </a:rPr>
              <a:t>ov</a:t>
            </a:r>
            <a:r>
              <a:rPr sz="778" b="1">
                <a:solidFill>
                  <a:srgbClr val="374051"/>
                </a:solidFill>
                <a:latin typeface="Segoe UI"/>
                <a:cs typeface="Segoe UI"/>
              </a:rPr>
              <a:t>ati</a:t>
            </a:r>
            <a:r>
              <a:rPr sz="778" b="1" spc="-15">
                <a:solidFill>
                  <a:srgbClr val="374051"/>
                </a:solidFill>
                <a:latin typeface="Segoe UI"/>
                <a:cs typeface="Segoe UI"/>
              </a:rPr>
              <a:t>o</a:t>
            </a:r>
            <a:r>
              <a:rPr sz="778" b="1">
                <a:solidFill>
                  <a:srgbClr val="374051"/>
                </a:solidFill>
                <a:latin typeface="Segoe UI"/>
                <a:cs typeface="Segoe UI"/>
              </a:rPr>
              <a:t>n</a:t>
            </a:r>
            <a:endParaRPr sz="778">
              <a:latin typeface="Segoe UI"/>
              <a:cs typeface="Segoe UI"/>
            </a:endParaRPr>
          </a:p>
        </p:txBody>
      </p:sp>
      <p:sp>
        <p:nvSpPr>
          <p:cNvPr id="7" name="object 7"/>
          <p:cNvSpPr/>
          <p:nvPr/>
        </p:nvSpPr>
        <p:spPr>
          <a:xfrm>
            <a:off x="889301" y="3145181"/>
            <a:ext cx="5567980" cy="132115"/>
          </a:xfrm>
          <a:custGeom>
            <a:rect l="l" t="t" r="r" b="b"/>
            <a:pathLst>
              <a:path w="5727065" h="135889">
                <a:moveTo>
                  <a:pt x="0" y="135635"/>
                </a:moveTo>
                <a:lnTo>
                  <a:pt x="5726917" y="135635"/>
                </a:lnTo>
                <a:lnTo>
                  <a:pt x="5726917" y="0"/>
                </a:lnTo>
                <a:lnTo>
                  <a:pt x="0" y="0"/>
                </a:lnTo>
                <a:lnTo>
                  <a:pt x="0" y="13563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8" name="object 8"/>
          <p:cNvSpPr/>
          <p:nvPr/>
        </p:nvSpPr>
        <p:spPr>
          <a:xfrm>
            <a:off x="889302" y="3296310"/>
            <a:ext cx="5518591" cy="132115"/>
          </a:xfrm>
          <a:custGeom>
            <a:rect l="l" t="t" r="r" b="b"/>
            <a:pathLst>
              <a:path w="5676265" h="135889">
                <a:moveTo>
                  <a:pt x="0" y="135635"/>
                </a:moveTo>
                <a:lnTo>
                  <a:pt x="5676259" y="135635"/>
                </a:lnTo>
                <a:lnTo>
                  <a:pt x="5676259" y="0"/>
                </a:lnTo>
                <a:lnTo>
                  <a:pt x="0" y="0"/>
                </a:lnTo>
                <a:lnTo>
                  <a:pt x="0" y="13563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9" name="object 9"/>
          <p:cNvSpPr/>
          <p:nvPr/>
        </p:nvSpPr>
        <p:spPr>
          <a:xfrm>
            <a:off x="889301" y="3447536"/>
            <a:ext cx="5388328" cy="132733"/>
          </a:xfrm>
          <a:custGeom>
            <a:rect l="l" t="t" r="r" b="b"/>
            <a:pathLst>
              <a:path w="5542280" h="136525">
                <a:moveTo>
                  <a:pt x="0" y="135933"/>
                </a:moveTo>
                <a:lnTo>
                  <a:pt x="5542147" y="135933"/>
                </a:lnTo>
                <a:lnTo>
                  <a:pt x="5542147" y="0"/>
                </a:lnTo>
                <a:lnTo>
                  <a:pt x="0" y="0"/>
                </a:lnTo>
                <a:lnTo>
                  <a:pt x="0" y="135933"/>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0" name="object 10"/>
          <p:cNvSpPr/>
          <p:nvPr/>
        </p:nvSpPr>
        <p:spPr>
          <a:xfrm>
            <a:off x="889301" y="3600437"/>
            <a:ext cx="3188053" cy="132115"/>
          </a:xfrm>
          <a:custGeom>
            <a:rect l="l" t="t" r="r" b="b"/>
            <a:pathLst>
              <a:path w="3279140" h="135889">
                <a:moveTo>
                  <a:pt x="0" y="135635"/>
                </a:moveTo>
                <a:lnTo>
                  <a:pt x="3278764" y="135635"/>
                </a:lnTo>
                <a:lnTo>
                  <a:pt x="3278764" y="0"/>
                </a:lnTo>
                <a:lnTo>
                  <a:pt x="0" y="0"/>
                </a:lnTo>
                <a:lnTo>
                  <a:pt x="0" y="135635"/>
                </a:lnTo>
                <a:close/>
              </a:path>
            </a:pathLst>
          </a:custGeom>
          <a:solidFill>
            <a:srgbClr val="F7F7F8"/>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1" name="object 11"/>
          <p:cNvSpPr txBox="1"/>
          <p:nvPr/>
        </p:nvSpPr>
        <p:spPr>
          <a:xfrm>
            <a:off x="876954" y="3158977"/>
            <a:ext cx="5592057" cy="579702"/>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12347" marR="4939">
              <a:lnSpc>
                <a:spcPct val="128000"/>
              </a:lnSpc>
            </a:pPr>
            <a:r>
              <a:rPr sz="778" spc="-5">
                <a:solidFill>
                  <a:srgbClr val="374051"/>
                </a:solidFill>
                <a:latin typeface="Segoe UI"/>
                <a:cs typeface="Segoe UI"/>
              </a:rPr>
              <a:t>Deployi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C</a:t>
            </a:r>
            <a:r>
              <a:rPr sz="778" spc="5">
                <a:solidFill>
                  <a:srgbClr val="374051"/>
                </a:solidFill>
                <a:latin typeface="Segoe UI"/>
                <a:cs typeface="Segoe UI"/>
              </a:rPr>
              <a:t>l</a:t>
            </a:r>
            <a:r>
              <a:rPr sz="778" spc="-5">
                <a:solidFill>
                  <a:srgbClr val="374051"/>
                </a:solidFill>
                <a:latin typeface="Segoe UI"/>
                <a:cs typeface="Segoe UI"/>
              </a:rPr>
              <a:t>o</a:t>
            </a:r>
            <a:r>
              <a:rPr sz="778">
                <a:solidFill>
                  <a:srgbClr val="374051"/>
                </a:solidFill>
                <a:latin typeface="Segoe UI"/>
                <a:cs typeface="Segoe UI"/>
              </a:rPr>
              <a:t>ud</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nv</a:t>
            </a:r>
            <a:r>
              <a:rPr sz="778" spc="-5">
                <a:solidFill>
                  <a:srgbClr val="374051"/>
                </a:solidFill>
                <a:latin typeface="Segoe UI"/>
                <a:cs typeface="Segoe UI"/>
              </a:rPr>
              <a:t>ol</a:t>
            </a:r>
            <a:r>
              <a:rPr sz="778">
                <a:solidFill>
                  <a:srgbClr val="374051"/>
                </a:solidFill>
                <a:latin typeface="Segoe UI"/>
                <a:cs typeface="Segoe UI"/>
              </a:rPr>
              <a:t>ves</a:t>
            </a:r>
            <a:r>
              <a:rPr sz="778" spc="5">
                <a:solidFill>
                  <a:srgbClr val="374051"/>
                </a:solidFill>
                <a:latin typeface="Times New Roman"/>
                <a:cs typeface="Times New Roman"/>
              </a:rPr>
              <a:t> </a:t>
            </a:r>
            <a:r>
              <a:rPr sz="778">
                <a:solidFill>
                  <a:srgbClr val="374051"/>
                </a:solidFill>
                <a:latin typeface="Segoe UI"/>
                <a:cs typeface="Segoe UI"/>
              </a:rPr>
              <a:t>ut</a:t>
            </a:r>
            <a:r>
              <a:rPr sz="778" spc="-5">
                <a:solidFill>
                  <a:srgbClr val="374051"/>
                </a:solidFill>
                <a:latin typeface="Segoe UI"/>
                <a:cs typeface="Segoe UI"/>
              </a:rPr>
              <a:t>ilizi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a:solidFill>
                  <a:srgbClr val="374051"/>
                </a:solidFill>
                <a:latin typeface="Segoe UI"/>
                <a:cs typeface="Segoe UI"/>
              </a:rPr>
              <a:t>Wa</a:t>
            </a:r>
            <a:r>
              <a:rPr sz="778" spc="10">
                <a:solidFill>
                  <a:srgbClr val="374051"/>
                </a:solidFill>
                <a:latin typeface="Segoe UI"/>
                <a:cs typeface="Segoe UI"/>
              </a:rPr>
              <a:t>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v</a:t>
            </a:r>
            <a:r>
              <a:rPr sz="778" spc="-5">
                <a:solidFill>
                  <a:srgbClr val="374051"/>
                </a:solidFill>
                <a:latin typeface="Segoe UI"/>
                <a:cs typeface="Segoe UI"/>
              </a:rPr>
              <a:t>i</a:t>
            </a:r>
            <a:r>
              <a:rPr sz="778">
                <a:solidFill>
                  <a:srgbClr val="374051"/>
                </a:solidFill>
                <a:latin typeface="Segoe UI"/>
                <a:cs typeface="Segoe UI"/>
              </a:rPr>
              <a:t>ce</a:t>
            </a:r>
            <a:r>
              <a:rPr sz="778" spc="15">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v</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ed</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C</a:t>
            </a:r>
            <a:r>
              <a:rPr sz="778" spc="-5">
                <a:solidFill>
                  <a:srgbClr val="374051"/>
                </a:solidFill>
                <a:latin typeface="Segoe UI"/>
                <a:cs typeface="Segoe UI"/>
              </a:rPr>
              <a:t>lo</a:t>
            </a:r>
            <a:r>
              <a:rPr sz="778">
                <a:solidFill>
                  <a:srgbClr val="374051"/>
                </a:solidFill>
                <a:latin typeface="Segoe UI"/>
                <a:cs typeface="Segoe UI"/>
              </a:rPr>
              <a:t>ud</a:t>
            </a:r>
            <a:r>
              <a:rPr sz="778" spc="19">
                <a:solidFill>
                  <a:srgbClr val="374051"/>
                </a:solidFill>
                <a:latin typeface="Times New Roman"/>
                <a:cs typeface="Times New Roman"/>
              </a:rPr>
              <a:t> </a:t>
            </a:r>
            <a:r>
              <a:rPr sz="778">
                <a:solidFill>
                  <a:srgbClr val="374051"/>
                </a:solidFill>
                <a:latin typeface="Segoe UI"/>
                <a:cs typeface="Segoe UI"/>
              </a:rPr>
              <a:t>to</a:t>
            </a:r>
            <a:r>
              <a:rPr sz="778">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10">
                <a:solidFill>
                  <a:srgbClr val="374051"/>
                </a:solidFill>
                <a:latin typeface="Segoe UI"/>
                <a:cs typeface="Segoe UI"/>
              </a:rPr>
              <a:t>g</a:t>
            </a:r>
            <a:r>
              <a:rPr sz="778" spc="-5">
                <a:solidFill>
                  <a:srgbClr val="374051"/>
                </a:solidFill>
                <a:latin typeface="Segoe UI"/>
                <a:cs typeface="Segoe UI"/>
              </a:rPr>
              <a:t>r</a:t>
            </a:r>
            <a:r>
              <a:rPr sz="778">
                <a:solidFill>
                  <a:srgbClr val="374051"/>
                </a:solidFill>
                <a:latin typeface="Segoe UI"/>
                <a:cs typeface="Segoe UI"/>
              </a:rPr>
              <a:t>ate</a:t>
            </a:r>
            <a:r>
              <a:rPr sz="778" spc="15">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spc="-5">
                <a:solidFill>
                  <a:srgbClr val="374051"/>
                </a:solidFill>
                <a:latin typeface="Segoe UI"/>
                <a:cs typeface="Segoe UI"/>
              </a:rPr>
              <a:t>i</a:t>
            </a:r>
            <a:r>
              <a:rPr sz="778" spc="-15">
                <a:solidFill>
                  <a:srgbClr val="374051"/>
                </a:solidFill>
                <a:latin typeface="Segoe UI"/>
                <a:cs typeface="Segoe UI"/>
              </a:rPr>
              <a:t>n</a:t>
            </a:r>
            <a:r>
              <a:rPr sz="778">
                <a:solidFill>
                  <a:srgbClr val="374051"/>
                </a:solidFill>
                <a:latin typeface="Segoe UI"/>
                <a:cs typeface="Segoe UI"/>
              </a:rPr>
              <a:t>to</a:t>
            </a:r>
            <a:r>
              <a:rPr sz="778" spc="10">
                <a:solidFill>
                  <a:srgbClr val="374051"/>
                </a:solidFill>
                <a:latin typeface="Times New Roman"/>
                <a:cs typeface="Times New Roman"/>
              </a:rPr>
              <a:t> </a:t>
            </a:r>
            <a:r>
              <a:rPr sz="778" spc="-5">
                <a:solidFill>
                  <a:srgbClr val="374051"/>
                </a:solidFill>
                <a:latin typeface="Segoe UI"/>
                <a:cs typeface="Segoe UI"/>
              </a:rPr>
              <a:t>yo</a:t>
            </a:r>
            <a:r>
              <a:rPr sz="778">
                <a:solidFill>
                  <a:srgbClr val="374051"/>
                </a:solidFill>
                <a:latin typeface="Segoe UI"/>
                <a:cs typeface="Segoe UI"/>
              </a:rPr>
              <a:t>ur</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p</a:t>
            </a:r>
            <a:r>
              <a:rPr sz="778" spc="-5">
                <a:solidFill>
                  <a:srgbClr val="374051"/>
                </a:solidFill>
                <a:latin typeface="Segoe UI"/>
                <a:cs typeface="Segoe UI"/>
              </a:rPr>
              <a:t>pl</a:t>
            </a:r>
            <a:r>
              <a:rPr sz="778" spc="5">
                <a:solidFill>
                  <a:srgbClr val="374051"/>
                </a:solidFill>
                <a:latin typeface="Segoe UI"/>
                <a:cs typeface="Segoe UI"/>
              </a:rPr>
              <a:t>i</a:t>
            </a:r>
            <a:r>
              <a:rPr sz="778">
                <a:solidFill>
                  <a:srgbClr val="374051"/>
                </a:solidFill>
                <a:latin typeface="Segoe UI"/>
                <a:cs typeface="Segoe UI"/>
              </a:rPr>
              <a:t>cat</a:t>
            </a:r>
            <a:r>
              <a:rPr sz="778" spc="-5">
                <a:solidFill>
                  <a:srgbClr val="374051"/>
                </a:solidFill>
                <a:latin typeface="Segoe UI"/>
                <a:cs typeface="Segoe UI"/>
              </a:rPr>
              <a:t>io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e</a:t>
            </a:r>
            <a:r>
              <a:rPr sz="778" spc="-10">
                <a:solidFill>
                  <a:srgbClr val="374051"/>
                </a:solidFill>
                <a:latin typeface="Segoe UI"/>
                <a:cs typeface="Segoe UI"/>
              </a:rPr>
              <a:t>b</a:t>
            </a:r>
            <a:r>
              <a:rPr sz="778" spc="-5">
                <a:solidFill>
                  <a:srgbClr val="374051"/>
                </a:solidFill>
                <a:latin typeface="Segoe UI"/>
                <a:cs typeface="Segoe UI"/>
              </a:rPr>
              <a:t>si</a:t>
            </a:r>
            <a:r>
              <a:rPr sz="778">
                <a:solidFill>
                  <a:srgbClr val="374051"/>
                </a:solidFill>
                <a:latin typeface="Segoe UI"/>
                <a:cs typeface="Segoe UI"/>
              </a:rPr>
              <a:t>te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ther</a:t>
            </a:r>
            <a:r>
              <a:rPr sz="778" spc="10">
                <a:solidFill>
                  <a:srgbClr val="374051"/>
                </a:solidFill>
                <a:latin typeface="Times New Roman"/>
                <a:cs typeface="Times New Roman"/>
              </a:rPr>
              <a:t> </a:t>
            </a:r>
            <a:r>
              <a:rPr sz="778" spc="-5">
                <a:solidFill>
                  <a:srgbClr val="374051"/>
                </a:solidFill>
                <a:latin typeface="Segoe UI"/>
                <a:cs typeface="Segoe UI"/>
              </a:rPr>
              <a:t>pl</a:t>
            </a:r>
            <a:r>
              <a:rPr sz="778">
                <a:solidFill>
                  <a:srgbClr val="374051"/>
                </a:solidFill>
                <a:latin typeface="Segoe UI"/>
                <a:cs typeface="Segoe UI"/>
              </a:rPr>
              <a:t>atf</a:t>
            </a:r>
            <a:r>
              <a:rPr sz="778" spc="-5">
                <a:solidFill>
                  <a:srgbClr val="374051"/>
                </a:solidFill>
                <a:latin typeface="Segoe UI"/>
                <a:cs typeface="Segoe UI"/>
              </a:rPr>
              <a:t>or</a:t>
            </a:r>
            <a:r>
              <a:rPr sz="778">
                <a:solidFill>
                  <a:srgbClr val="374051"/>
                </a:solidFill>
                <a:latin typeface="Segoe UI"/>
                <a:cs typeface="Segoe UI"/>
              </a:rPr>
              <a:t>m</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W</a:t>
            </a:r>
            <a:r>
              <a:rPr sz="778" spc="-1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an</a:t>
            </a:r>
            <a:r>
              <a:rPr sz="778" spc="15">
                <a:solidFill>
                  <a:srgbClr val="374051"/>
                </a:solidFill>
                <a:latin typeface="Times New Roman"/>
                <a:cs typeface="Times New Roman"/>
              </a:rPr>
              <a:t> </a:t>
            </a:r>
            <a:r>
              <a:rPr sz="778" spc="-5">
                <a:solidFill>
                  <a:srgbClr val="374051"/>
                </a:solidFill>
                <a:latin typeface="Segoe UI"/>
                <a:cs typeface="Segoe UI"/>
              </a:rPr>
              <a:t>A</a:t>
            </a:r>
            <a:r>
              <a:rPr sz="778" spc="19">
                <a:solidFill>
                  <a:srgbClr val="374051"/>
                </a:solidFill>
                <a:latin typeface="Segoe UI"/>
                <a:cs typeface="Segoe UI"/>
              </a:rPr>
              <a:t>I</a:t>
            </a:r>
            <a:r>
              <a:rPr sz="778">
                <a:solidFill>
                  <a:srgbClr val="374051"/>
                </a:solidFill>
                <a:latin typeface="Segoe UI"/>
                <a:cs typeface="Segoe UI"/>
              </a:rPr>
              <a:t>-</a:t>
            </a:r>
            <a:r>
              <a:rPr sz="778" spc="-5">
                <a:solidFill>
                  <a:srgbClr val="374051"/>
                </a:solidFill>
                <a:latin typeface="Segoe UI"/>
                <a:cs typeface="Segoe UI"/>
              </a:rPr>
              <a:t>po</a:t>
            </a:r>
            <a:r>
              <a:rPr sz="778" spc="-10">
                <a:solidFill>
                  <a:srgbClr val="374051"/>
                </a:solidFill>
                <a:latin typeface="Segoe UI"/>
                <a:cs typeface="Segoe UI"/>
              </a:rPr>
              <a:t>w</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ed</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v</a:t>
            </a:r>
            <a:r>
              <a:rPr sz="778" spc="-5">
                <a:solidFill>
                  <a:srgbClr val="374051"/>
                </a:solidFill>
                <a:latin typeface="Segoe UI"/>
                <a:cs typeface="Segoe UI"/>
              </a:rPr>
              <a:t>i</a:t>
            </a:r>
            <a:r>
              <a:rPr sz="778">
                <a:solidFill>
                  <a:srgbClr val="374051"/>
                </a:solidFill>
                <a:latin typeface="Segoe UI"/>
                <a:cs typeface="Segoe UI"/>
              </a:rPr>
              <a:t>ce</a:t>
            </a:r>
            <a:r>
              <a:rPr sz="778" spc="15">
                <a:solidFill>
                  <a:srgbClr val="374051"/>
                </a:solidFill>
                <a:latin typeface="Times New Roman"/>
                <a:cs typeface="Times New Roman"/>
              </a:rPr>
              <a:t> </a:t>
            </a:r>
            <a:r>
              <a:rPr sz="778">
                <a:solidFill>
                  <a:srgbClr val="374051"/>
                </a:solidFill>
                <a:latin typeface="Segoe UI"/>
                <a:cs typeface="Segoe UI"/>
              </a:rPr>
              <a:t>that</a:t>
            </a:r>
            <a:r>
              <a:rPr sz="778">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llo</a:t>
            </a:r>
            <a:r>
              <a:rPr sz="778" spc="-10">
                <a:solidFill>
                  <a:srgbClr val="374051"/>
                </a:solidFill>
                <a:latin typeface="Segoe UI"/>
                <a:cs typeface="Segoe UI"/>
              </a:rPr>
              <a:t>w</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a:t>
            </a:r>
            <a:r>
              <a:rPr sz="778" spc="-5">
                <a:solidFill>
                  <a:srgbClr val="374051"/>
                </a:solidFill>
                <a:latin typeface="Segoe UI"/>
                <a:cs typeface="Segoe UI"/>
              </a:rPr>
              <a:t>si</a:t>
            </a:r>
            <a:r>
              <a:rPr sz="778">
                <a:solidFill>
                  <a:srgbClr val="374051"/>
                </a:solidFill>
                <a:latin typeface="Segoe UI"/>
                <a:cs typeface="Segoe UI"/>
              </a:rPr>
              <a:t>ne</a:t>
            </a:r>
            <a:r>
              <a:rPr sz="778" spc="5">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ui</a:t>
            </a:r>
            <a:r>
              <a:rPr sz="778" spc="-5">
                <a:solidFill>
                  <a:srgbClr val="374051"/>
                </a:solidFill>
                <a:latin typeface="Segoe UI"/>
                <a:cs typeface="Segoe UI"/>
              </a:rPr>
              <a:t>l</a:t>
            </a:r>
            <a:r>
              <a:rPr sz="778">
                <a:solidFill>
                  <a:srgbClr val="374051"/>
                </a:solidFill>
                <a:latin typeface="Segoe UI"/>
                <a:cs typeface="Segoe UI"/>
              </a:rPr>
              <a:t>d</a:t>
            </a:r>
            <a:r>
              <a:rPr sz="778" spc="19">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act</a:t>
            </a:r>
            <a:r>
              <a:rPr sz="778" spc="-5">
                <a:solidFill>
                  <a:srgbClr val="374051"/>
                </a:solidFill>
                <a:latin typeface="Segoe UI"/>
                <a:cs typeface="Segoe UI"/>
              </a:rPr>
              <a:t>i</a:t>
            </a:r>
            <a:r>
              <a:rPr sz="778">
                <a:solidFill>
                  <a:srgbClr val="374051"/>
                </a:solidFill>
                <a:latin typeface="Segoe UI"/>
                <a:cs typeface="Segoe UI"/>
              </a:rPr>
              <a:t>ve</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faces</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uch</a:t>
            </a:r>
            <a:r>
              <a:rPr sz="778" spc="15">
                <a:solidFill>
                  <a:srgbClr val="374051"/>
                </a:solidFill>
                <a:latin typeface="Times New Roman"/>
                <a:cs typeface="Times New Roman"/>
              </a:rPr>
              <a:t> </a:t>
            </a:r>
            <a:r>
              <a:rPr sz="778">
                <a:solidFill>
                  <a:srgbClr val="374051"/>
                </a:solidFill>
                <a:latin typeface="Segoe UI"/>
                <a:cs typeface="Segoe UI"/>
              </a:rPr>
              <a:t>as</a:t>
            </a:r>
            <a:r>
              <a:rPr sz="778" spc="5">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and</a:t>
            </a:r>
            <a:r>
              <a:rPr sz="778" spc="-5">
                <a:solidFill>
                  <a:srgbClr val="374051"/>
                </a:solidFill>
                <a:latin typeface="Times New Roman"/>
                <a:cs typeface="Times New Roman"/>
              </a:rPr>
              <a:t> </a:t>
            </a:r>
            <a:r>
              <a:rPr sz="778">
                <a:solidFill>
                  <a:srgbClr val="374051"/>
                </a:solidFill>
                <a:latin typeface="Segoe UI"/>
                <a:cs typeface="Segoe UI"/>
              </a:rPr>
              <a:t>v</a:t>
            </a:r>
            <a:r>
              <a:rPr sz="778" spc="-5">
                <a:solidFill>
                  <a:srgbClr val="374051"/>
                </a:solidFill>
                <a:latin typeface="Segoe UI"/>
                <a:cs typeface="Segoe UI"/>
              </a:rPr>
              <a:t>ir</a:t>
            </a:r>
            <a:r>
              <a:rPr sz="778">
                <a:solidFill>
                  <a:srgbClr val="374051"/>
                </a:solidFill>
                <a:latin typeface="Segoe UI"/>
                <a:cs typeface="Segoe UI"/>
              </a:rPr>
              <a:t>tual</a:t>
            </a:r>
            <a:r>
              <a:rPr sz="778" spc="10">
                <a:solidFill>
                  <a:srgbClr val="374051"/>
                </a:solidFill>
                <a:latin typeface="Times New Roman"/>
                <a:cs typeface="Times New Roman"/>
              </a:rPr>
              <a:t> </a:t>
            </a:r>
            <a:r>
              <a:rPr sz="778" spc="10">
                <a:solidFill>
                  <a:srgbClr val="374051"/>
                </a:solidFill>
                <a:latin typeface="Segoe UI"/>
                <a:cs typeface="Segoe UI"/>
              </a:rPr>
              <a:t>a</a:t>
            </a:r>
            <a:r>
              <a:rPr sz="778" spc="-10">
                <a:solidFill>
                  <a:srgbClr val="374051"/>
                </a:solidFill>
                <a:latin typeface="Segoe UI"/>
                <a:cs typeface="Segoe UI"/>
              </a:rPr>
              <a:t>g</a:t>
            </a:r>
            <a:r>
              <a:rPr sz="778">
                <a:solidFill>
                  <a:srgbClr val="374051"/>
                </a:solidFill>
                <a:latin typeface="Segoe UI"/>
                <a:cs typeface="Segoe UI"/>
              </a:rPr>
              <a:t>ent</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he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so</a:t>
            </a:r>
            <a:r>
              <a:rPr sz="778">
                <a:solidFill>
                  <a:srgbClr val="374051"/>
                </a:solidFill>
                <a:latin typeface="Segoe UI"/>
                <a:cs typeface="Segoe UI"/>
              </a:rPr>
              <a:t>me</a:t>
            </a:r>
            <a:r>
              <a:rPr sz="778" spc="15">
                <a:solidFill>
                  <a:srgbClr val="374051"/>
                </a:solidFill>
                <a:latin typeface="Times New Roman"/>
                <a:cs typeface="Times New Roman"/>
              </a:rPr>
              <a:t> </a:t>
            </a:r>
            <a:r>
              <a:rPr sz="778" spc="-5">
                <a:solidFill>
                  <a:srgbClr val="374051"/>
                </a:solidFill>
                <a:latin typeface="Segoe UI"/>
                <a:cs typeface="Segoe UI"/>
              </a:rPr>
              <a:t>k</a:t>
            </a:r>
            <a:r>
              <a:rPr sz="778">
                <a:solidFill>
                  <a:srgbClr val="374051"/>
                </a:solidFill>
                <a:latin typeface="Segoe UI"/>
                <a:cs typeface="Segoe UI"/>
              </a:rPr>
              <a:t>ey</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nnov</a:t>
            </a:r>
            <a:r>
              <a:rPr sz="778" spc="-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t</a:t>
            </a:r>
            <a:r>
              <a:rPr sz="778">
                <a:solidFill>
                  <a:srgbClr val="374051"/>
                </a:solidFill>
                <a:latin typeface="Times New Roman"/>
                <a:cs typeface="Times New Roman"/>
              </a:rPr>
              <a:t> </a:t>
            </a:r>
            <a:r>
              <a:rPr sz="778" spc="-5">
                <a:solidFill>
                  <a:srgbClr val="374051"/>
                </a:solidFill>
                <a:latin typeface="Segoe UI"/>
                <a:cs typeface="Segoe UI"/>
              </a:rPr>
              <a:t>pr</a:t>
            </a:r>
            <a:r>
              <a:rPr sz="778">
                <a:solidFill>
                  <a:srgbClr val="374051"/>
                </a:solidFill>
                <a:latin typeface="Segoe UI"/>
                <a:cs typeface="Segoe UI"/>
              </a:rPr>
              <a:t>act</a:t>
            </a:r>
            <a:r>
              <a:rPr sz="778" spc="-5">
                <a:solidFill>
                  <a:srgbClr val="374051"/>
                </a:solidFill>
                <a:latin typeface="Segoe UI"/>
                <a:cs typeface="Segoe UI"/>
              </a:rPr>
              <a:t>i</a:t>
            </a:r>
            <a:r>
              <a:rPr sz="778">
                <a:solidFill>
                  <a:srgbClr val="374051"/>
                </a:solidFill>
                <a:latin typeface="Segoe UI"/>
                <a:cs typeface="Segoe UI"/>
              </a:rPr>
              <a:t>ces</a:t>
            </a:r>
            <a:r>
              <a:rPr sz="778" spc="10">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5">
                <a:solidFill>
                  <a:srgbClr val="374051"/>
                </a:solidFill>
                <a:latin typeface="Segoe UI"/>
                <a:cs typeface="Segoe UI"/>
              </a:rPr>
              <a:t>l</a:t>
            </a:r>
            <a:r>
              <a:rPr sz="778">
                <a:solidFill>
                  <a:srgbClr val="374051"/>
                </a:solidFill>
                <a:latin typeface="Segoe UI"/>
                <a:cs typeface="Segoe UI"/>
              </a:rPr>
              <a:t>ated</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10">
                <a:solidFill>
                  <a:srgbClr val="374051"/>
                </a:solidFill>
                <a:latin typeface="Segoe UI"/>
                <a:cs typeface="Segoe UI"/>
              </a:rPr>
              <a:t>p</a:t>
            </a:r>
            <a:r>
              <a:rPr sz="778" spc="-5">
                <a:solidFill>
                  <a:srgbClr val="374051"/>
                </a:solidFill>
                <a:latin typeface="Segoe UI"/>
                <a:cs typeface="Segoe UI"/>
              </a:rPr>
              <a:t>loyi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C</a:t>
            </a:r>
            <a:r>
              <a:rPr sz="778" spc="-5">
                <a:solidFill>
                  <a:srgbClr val="374051"/>
                </a:solidFill>
                <a:latin typeface="Segoe UI"/>
                <a:cs typeface="Segoe UI"/>
              </a:rPr>
              <a:t>lo</a:t>
            </a:r>
            <a:r>
              <a:rPr sz="778">
                <a:solidFill>
                  <a:srgbClr val="374051"/>
                </a:solidFill>
                <a:latin typeface="Segoe UI"/>
                <a:cs typeface="Segoe UI"/>
              </a:rPr>
              <a:t>ud</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a:t>
            </a:r>
            <a:r>
              <a:rPr sz="778" spc="5">
                <a:solidFill>
                  <a:srgbClr val="374051"/>
                </a:solidFill>
                <a:latin typeface="Segoe UI"/>
                <a:cs typeface="Segoe UI"/>
              </a:rPr>
              <a:t>s</a:t>
            </a:r>
            <a:r>
              <a:rPr sz="778">
                <a:solidFill>
                  <a:srgbClr val="374051"/>
                </a:solidFill>
                <a:latin typeface="Segoe UI"/>
                <a:cs typeface="Segoe UI"/>
              </a:rPr>
              <a:t>tan</a:t>
            </a:r>
            <a:r>
              <a:rPr sz="778" spc="-10">
                <a:solidFill>
                  <a:srgbClr val="374051"/>
                </a:solidFill>
                <a:latin typeface="Segoe UI"/>
                <a:cs typeface="Segoe UI"/>
              </a:rPr>
              <a:t>t</a:t>
            </a:r>
            <a:r>
              <a:rPr sz="778">
                <a:solidFill>
                  <a:srgbClr val="374051"/>
                </a:solidFill>
                <a:latin typeface="Segoe UI"/>
                <a:cs typeface="Segoe UI"/>
              </a:rPr>
              <a:t>:</a:t>
            </a:r>
            <a:endParaRPr sz="778">
              <a:latin typeface="Segoe UI"/>
              <a:cs typeface="Segoe UI"/>
            </a:endParaRPr>
          </a:p>
        </p:txBody>
      </p:sp>
      <p:sp>
        <p:nvSpPr>
          <p:cNvPr id="12" name="object 12"/>
          <p:cNvSpPr txBox="1"/>
          <p:nvPr/>
        </p:nvSpPr>
        <p:spPr>
          <a:xfrm>
            <a:off x="870040" y="4474621"/>
            <a:ext cx="5818629" cy="4734542"/>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224101" indent="-207433">
              <a:lnSpc>
                <a:spcPct val="100000"/>
              </a:lnSpc>
              <a:buFont typeface="Segoe UI"/>
              <a:buAutoNum type="arabicPeriod"/>
              <a:tabLst>
                <a:tab pos="224719"/>
              </a:tabLst>
            </a:pPr>
            <a:r>
              <a:rPr sz="1458" b="1" spc="-5">
                <a:latin typeface="Segoe UI"/>
                <a:cs typeface="Segoe UI"/>
              </a:rPr>
              <a:t>I</a:t>
            </a:r>
            <a:r>
              <a:rPr sz="1458" b="1">
                <a:latin typeface="Segoe UI"/>
                <a:cs typeface="Segoe UI"/>
              </a:rPr>
              <a:t>n</a:t>
            </a:r>
            <a:r>
              <a:rPr sz="1458" b="1" spc="5">
                <a:latin typeface="Segoe UI"/>
                <a:cs typeface="Segoe UI"/>
              </a:rPr>
              <a:t>t</a:t>
            </a:r>
            <a:r>
              <a:rPr sz="1458" b="1">
                <a:latin typeface="Segoe UI"/>
                <a:cs typeface="Segoe UI"/>
              </a:rPr>
              <a:t>egra</a:t>
            </a:r>
            <a:r>
              <a:rPr sz="1458" b="1" spc="-10">
                <a:latin typeface="Segoe UI"/>
                <a:cs typeface="Segoe UI"/>
              </a:rPr>
              <a:t>t</a:t>
            </a:r>
            <a:r>
              <a:rPr sz="1458" b="1">
                <a:latin typeface="Segoe UI"/>
                <a:cs typeface="Segoe UI"/>
              </a:rPr>
              <a:t>i</a:t>
            </a:r>
            <a:r>
              <a:rPr sz="1458" b="1" spc="-5">
                <a:latin typeface="Segoe UI"/>
                <a:cs typeface="Segoe UI"/>
              </a:rPr>
              <a:t>o</a:t>
            </a:r>
            <a:r>
              <a:rPr sz="1458" b="1" spc="-10">
                <a:latin typeface="Segoe UI"/>
                <a:cs typeface="Segoe UI"/>
              </a:rPr>
              <a:t>n</a:t>
            </a:r>
            <a:r>
              <a:rPr sz="1458" b="1" spc="34">
                <a:latin typeface="Times New Roman"/>
                <a:cs typeface="Times New Roman"/>
              </a:rPr>
              <a:t> </a:t>
            </a:r>
            <a:r>
              <a:rPr sz="1458" b="1" spc="-5">
                <a:latin typeface="Segoe UI"/>
                <a:cs typeface="Segoe UI"/>
              </a:rPr>
              <a:t>w</a:t>
            </a:r>
            <a:r>
              <a:rPr sz="1458" b="1" spc="5">
                <a:latin typeface="Segoe UI"/>
                <a:cs typeface="Segoe UI"/>
              </a:rPr>
              <a:t>i</a:t>
            </a:r>
            <a:r>
              <a:rPr sz="1458" b="1" spc="-10">
                <a:latin typeface="Segoe UI"/>
                <a:cs typeface="Segoe UI"/>
              </a:rPr>
              <a:t>t</a:t>
            </a:r>
            <a:r>
              <a:rPr sz="1458" b="1">
                <a:latin typeface="Segoe UI"/>
                <a:cs typeface="Segoe UI"/>
              </a:rPr>
              <a:t>h</a:t>
            </a:r>
            <a:r>
              <a:rPr sz="1458" b="1" spc="29">
                <a:latin typeface="Times New Roman"/>
                <a:cs typeface="Times New Roman"/>
              </a:rPr>
              <a:t> </a:t>
            </a:r>
            <a:r>
              <a:rPr sz="1458" b="1">
                <a:latin typeface="Segoe UI"/>
                <a:cs typeface="Segoe UI"/>
              </a:rPr>
              <a:t>Mu</a:t>
            </a:r>
            <a:r>
              <a:rPr sz="1458" b="1" spc="5">
                <a:latin typeface="Segoe UI"/>
                <a:cs typeface="Segoe UI"/>
              </a:rPr>
              <a:t>l</a:t>
            </a:r>
            <a:r>
              <a:rPr sz="1458" b="1" spc="-5">
                <a:latin typeface="Segoe UI"/>
                <a:cs typeface="Segoe UI"/>
              </a:rPr>
              <a:t>ti</a:t>
            </a:r>
            <a:r>
              <a:rPr sz="1458" b="1">
                <a:latin typeface="Segoe UI"/>
                <a:cs typeface="Segoe UI"/>
              </a:rPr>
              <a:t>p</a:t>
            </a:r>
            <a:r>
              <a:rPr sz="1458" b="1" spc="-10">
                <a:latin typeface="Segoe UI"/>
                <a:cs typeface="Segoe UI"/>
              </a:rPr>
              <a:t>l</a:t>
            </a:r>
            <a:r>
              <a:rPr sz="1458" b="1">
                <a:latin typeface="Segoe UI"/>
                <a:cs typeface="Segoe UI"/>
              </a:rPr>
              <a:t>e</a:t>
            </a:r>
            <a:r>
              <a:rPr sz="1458" b="1" spc="34">
                <a:latin typeface="Times New Roman"/>
                <a:cs typeface="Times New Roman"/>
              </a:rPr>
              <a:t> </a:t>
            </a:r>
            <a:r>
              <a:rPr sz="1458" b="1">
                <a:latin typeface="Segoe UI"/>
                <a:cs typeface="Segoe UI"/>
              </a:rPr>
              <a:t>C</a:t>
            </a:r>
            <a:r>
              <a:rPr sz="1458" b="1" spc="-5">
                <a:latin typeface="Segoe UI"/>
                <a:cs typeface="Segoe UI"/>
              </a:rPr>
              <a:t>han</a:t>
            </a:r>
            <a:r>
              <a:rPr sz="1458" b="1">
                <a:latin typeface="Segoe UI"/>
                <a:cs typeface="Segoe UI"/>
              </a:rPr>
              <a:t>ne</a:t>
            </a:r>
            <a:r>
              <a:rPr sz="1458" b="1" spc="5">
                <a:latin typeface="Segoe UI"/>
                <a:cs typeface="Segoe UI"/>
              </a:rPr>
              <a:t>l</a:t>
            </a:r>
            <a:r>
              <a:rPr sz="1458" b="1" spc="-10">
                <a:latin typeface="Segoe UI"/>
                <a:cs typeface="Segoe UI"/>
              </a:rPr>
              <a:t>s:</a:t>
            </a:r>
            <a:endParaRPr sz="1458">
              <a:latin typeface="Segoe UI"/>
              <a:cs typeface="Segoe UI"/>
            </a:endParaRPr>
          </a:p>
          <a:p>
            <a:pPr>
              <a:lnSpc>
                <a:spcPct val="100000"/>
              </a:lnSpc>
              <a:spcBef>
                <a:spcPts val="18"/>
              </a:spcBef>
              <a:buFont typeface="Segoe UI"/>
              <a:buAutoNum type="arabicPeriod"/>
            </a:pPr>
            <a:endParaRPr sz="1215">
              <a:latin typeface="Times New Roman"/>
              <a:cs typeface="Times New Roman"/>
            </a:endParaRPr>
          </a:p>
          <a:p>
            <a:pPr marL="16669" marR="187060">
              <a:lnSpc>
                <a:spcPct val="1100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llo</a:t>
            </a:r>
            <a:r>
              <a:rPr sz="778" spc="-10">
                <a:solidFill>
                  <a:srgbClr val="374051"/>
                </a:solidFill>
                <a:latin typeface="Segoe UI"/>
                <a:cs typeface="Segoe UI"/>
              </a:rPr>
              <a:t>w</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10">
                <a:solidFill>
                  <a:srgbClr val="374051"/>
                </a:solidFill>
                <a:latin typeface="Segoe UI"/>
                <a:cs typeface="Segoe UI"/>
              </a:rPr>
              <a:t>g</a:t>
            </a:r>
            <a:r>
              <a:rPr sz="778" spc="-5">
                <a:solidFill>
                  <a:srgbClr val="374051"/>
                </a:solidFill>
                <a:latin typeface="Segoe UI"/>
                <a:cs typeface="Segoe UI"/>
              </a:rPr>
              <a:t>r</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a:solidFill>
                  <a:srgbClr val="374051"/>
                </a:solidFill>
                <a:latin typeface="Segoe UI"/>
                <a:cs typeface="Segoe UI"/>
              </a:rPr>
              <a:t>va</a:t>
            </a:r>
            <a:r>
              <a:rPr sz="778" spc="-10">
                <a:solidFill>
                  <a:srgbClr val="374051"/>
                </a:solidFill>
                <a:latin typeface="Segoe UI"/>
                <a:cs typeface="Segoe UI"/>
              </a:rPr>
              <a:t>r</a:t>
            </a:r>
            <a:r>
              <a:rPr sz="778" spc="-5">
                <a:solidFill>
                  <a:srgbClr val="374051"/>
                </a:solidFill>
                <a:latin typeface="Segoe UI"/>
                <a:cs typeface="Segoe UI"/>
              </a:rPr>
              <a:t>io</a:t>
            </a:r>
            <a:r>
              <a:rPr sz="778">
                <a:solidFill>
                  <a:srgbClr val="374051"/>
                </a:solidFill>
                <a:latin typeface="Segoe UI"/>
                <a:cs typeface="Segoe UI"/>
              </a:rPr>
              <a:t>us</a:t>
            </a:r>
            <a:r>
              <a:rPr sz="778" spc="10">
                <a:solidFill>
                  <a:srgbClr val="374051"/>
                </a:solidFill>
                <a:latin typeface="Times New Roman"/>
                <a:cs typeface="Times New Roman"/>
              </a:rPr>
              <a:t> </a:t>
            </a:r>
            <a:r>
              <a:rPr sz="778">
                <a:solidFill>
                  <a:srgbClr val="374051"/>
                </a:solidFill>
                <a:latin typeface="Segoe UI"/>
                <a:cs typeface="Segoe UI"/>
              </a:rPr>
              <a:t>me</a:t>
            </a:r>
            <a:r>
              <a:rPr sz="778" spc="-10">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a</a:t>
            </a:r>
            <a:r>
              <a:rPr sz="778" spc="-10">
                <a:solidFill>
                  <a:srgbClr val="374051"/>
                </a:solidFill>
                <a:latin typeface="Segoe UI"/>
                <a:cs typeface="Segoe UI"/>
              </a:rPr>
              <a:t>g</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spc="-5">
                <a:solidFill>
                  <a:srgbClr val="374051"/>
                </a:solidFill>
                <a:latin typeface="Segoe UI"/>
                <a:cs typeface="Segoe UI"/>
              </a:rPr>
              <a:t>pl</a:t>
            </a:r>
            <a:r>
              <a:rPr sz="778">
                <a:solidFill>
                  <a:srgbClr val="374051"/>
                </a:solidFill>
                <a:latin typeface="Segoe UI"/>
                <a:cs typeface="Segoe UI"/>
              </a:rPr>
              <a:t>atf</a:t>
            </a:r>
            <a:r>
              <a:rPr sz="778" spc="-5">
                <a:solidFill>
                  <a:srgbClr val="374051"/>
                </a:solidFill>
                <a:latin typeface="Segoe UI"/>
                <a:cs typeface="Segoe UI"/>
              </a:rPr>
              <a:t>or</a:t>
            </a:r>
            <a:r>
              <a:rPr sz="778">
                <a:solidFill>
                  <a:srgbClr val="374051"/>
                </a:solidFill>
                <a:latin typeface="Segoe UI"/>
                <a:cs typeface="Segoe UI"/>
              </a:rPr>
              <a:t>ms</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uch</a:t>
            </a:r>
            <a:r>
              <a:rPr sz="778" spc="15">
                <a:solidFill>
                  <a:srgbClr val="374051"/>
                </a:solidFill>
                <a:latin typeface="Times New Roman"/>
                <a:cs typeface="Times New Roman"/>
              </a:rPr>
              <a:t> </a:t>
            </a:r>
            <a:r>
              <a:rPr sz="778">
                <a:solidFill>
                  <a:srgbClr val="374051"/>
                </a:solidFill>
                <a:latin typeface="Segoe UI"/>
                <a:cs typeface="Segoe UI"/>
              </a:rPr>
              <a:t>as</a:t>
            </a:r>
            <a:r>
              <a:rPr sz="778" spc="5">
                <a:solidFill>
                  <a:srgbClr val="374051"/>
                </a:solidFill>
                <a:latin typeface="Times New Roman"/>
                <a:cs typeface="Times New Roman"/>
              </a:rPr>
              <a:t> </a:t>
            </a:r>
            <a:r>
              <a:rPr sz="778">
                <a:solidFill>
                  <a:srgbClr val="374051"/>
                </a:solidFill>
                <a:latin typeface="Segoe UI"/>
                <a:cs typeface="Segoe UI"/>
              </a:rPr>
              <a:t>Face</a:t>
            </a:r>
            <a:r>
              <a:rPr sz="778" spc="-10">
                <a:solidFill>
                  <a:srgbClr val="374051"/>
                </a:solidFill>
                <a:latin typeface="Segoe UI"/>
                <a:cs typeface="Segoe UI"/>
              </a:rPr>
              <a:t>b</a:t>
            </a:r>
            <a:r>
              <a:rPr sz="778" spc="-5">
                <a:solidFill>
                  <a:srgbClr val="374051"/>
                </a:solidFill>
                <a:latin typeface="Segoe UI"/>
                <a:cs typeface="Segoe UI"/>
              </a:rPr>
              <a:t>oo</a:t>
            </a:r>
            <a:r>
              <a:rPr sz="778">
                <a:solidFill>
                  <a:srgbClr val="374051"/>
                </a:solidFill>
                <a:latin typeface="Segoe UI"/>
                <a:cs typeface="Segoe UI"/>
              </a:rPr>
              <a:t>k</a:t>
            </a:r>
            <a:r>
              <a:rPr sz="778" spc="19">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ess</a:t>
            </a:r>
            <a:r>
              <a:rPr sz="778">
                <a:solidFill>
                  <a:srgbClr val="374051"/>
                </a:solidFill>
                <a:latin typeface="Segoe UI"/>
                <a:cs typeface="Segoe UI"/>
              </a:rPr>
              <a:t>en</a:t>
            </a:r>
            <a:r>
              <a:rPr sz="778" spc="-5">
                <a:solidFill>
                  <a:srgbClr val="374051"/>
                </a:solidFill>
                <a:latin typeface="Segoe UI"/>
                <a:cs typeface="Segoe UI"/>
              </a:rPr>
              <a:t>g</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S</a:t>
            </a:r>
            <a:r>
              <a:rPr sz="778" spc="-5">
                <a:solidFill>
                  <a:srgbClr val="374051"/>
                </a:solidFill>
                <a:latin typeface="Segoe UI"/>
                <a:cs typeface="Segoe UI"/>
              </a:rPr>
              <a:t>l</a:t>
            </a:r>
            <a:r>
              <a:rPr sz="778">
                <a:solidFill>
                  <a:srgbClr val="374051"/>
                </a:solidFill>
                <a:latin typeface="Segoe UI"/>
                <a:cs typeface="Segoe UI"/>
              </a:rPr>
              <a:t>ac</a:t>
            </a:r>
            <a:r>
              <a:rPr sz="778" spc="-5">
                <a:solidFill>
                  <a:srgbClr val="374051"/>
                </a:solidFill>
                <a:latin typeface="Segoe UI"/>
                <a:cs typeface="Segoe UI"/>
              </a:rPr>
              <a:t>k</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ther</a:t>
            </a:r>
            <a:r>
              <a:rPr sz="778" spc="10">
                <a:solidFill>
                  <a:srgbClr val="374051"/>
                </a:solidFill>
                <a:latin typeface="Times New Roman"/>
                <a:cs typeface="Times New Roman"/>
              </a:rPr>
              <a:t> </a:t>
            </a:r>
            <a:r>
              <a:rPr sz="778" spc="-5">
                <a:solidFill>
                  <a:srgbClr val="374051"/>
                </a:solidFill>
                <a:latin typeface="Segoe UI"/>
                <a:cs typeface="Segoe UI"/>
              </a:rPr>
              <a:t>pop</a:t>
            </a:r>
            <a:r>
              <a:rPr sz="778">
                <a:solidFill>
                  <a:srgbClr val="374051"/>
                </a:solidFill>
                <a:latin typeface="Segoe UI"/>
                <a:cs typeface="Segoe UI"/>
              </a:rPr>
              <a:t>ul</a:t>
            </a:r>
            <a:r>
              <a:rPr sz="778" spc="-5">
                <a:solidFill>
                  <a:srgbClr val="374051"/>
                </a:solidFill>
                <a:latin typeface="Segoe UI"/>
                <a:cs typeface="Segoe UI"/>
              </a:rPr>
              <a:t>a</a:t>
            </a:r>
            <a:r>
              <a:rPr sz="778">
                <a:solidFill>
                  <a:srgbClr val="374051"/>
                </a:solidFill>
                <a:latin typeface="Segoe UI"/>
                <a:cs typeface="Segoe UI"/>
              </a:rPr>
              <a:t>r</a:t>
            </a:r>
            <a:r>
              <a:rPr sz="778">
                <a:solidFill>
                  <a:srgbClr val="374051"/>
                </a:solidFill>
                <a:latin typeface="Times New Roman"/>
                <a:cs typeface="Times New Roman"/>
              </a:rPr>
              <a:t> </a:t>
            </a:r>
            <a:r>
              <a:rPr sz="778">
                <a:solidFill>
                  <a:srgbClr val="374051"/>
                </a:solidFill>
                <a:latin typeface="Segoe UI"/>
                <a:cs typeface="Segoe UI"/>
              </a:rPr>
              <a:t>me</a:t>
            </a:r>
            <a:r>
              <a:rPr sz="778" spc="-10">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a</a:t>
            </a:r>
            <a:r>
              <a:rPr sz="778" spc="-10">
                <a:solidFill>
                  <a:srgbClr val="374051"/>
                </a:solidFill>
                <a:latin typeface="Segoe UI"/>
                <a:cs typeface="Segoe UI"/>
              </a:rPr>
              <a:t>g</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p</a:t>
            </a:r>
            <a:r>
              <a:rPr sz="778" spc="-5">
                <a:solidFill>
                  <a:srgbClr val="374051"/>
                </a:solidFill>
                <a:latin typeface="Segoe UI"/>
                <a:cs typeface="Segoe UI"/>
              </a:rPr>
              <a:t>ps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Th</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a:t>
            </a:r>
            <a:r>
              <a:rPr sz="778" spc="5">
                <a:solidFill>
                  <a:srgbClr val="374051"/>
                </a:solidFill>
                <a:latin typeface="Segoe UI"/>
                <a:cs typeface="Segoe UI"/>
              </a:rPr>
              <a:t>o</a:t>
            </a:r>
            <a:r>
              <a:rPr sz="778" spc="-10">
                <a:solidFill>
                  <a:srgbClr val="374051"/>
                </a:solidFill>
                <a:latin typeface="Segoe UI"/>
                <a:cs typeface="Segoe UI"/>
              </a:rPr>
              <a:t>w</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a:t>
            </a:r>
            <a:r>
              <a:rPr sz="778" spc="5">
                <a:solidFill>
                  <a:srgbClr val="374051"/>
                </a:solidFill>
                <a:latin typeface="Segoe UI"/>
                <a:cs typeface="Segoe UI"/>
              </a:rPr>
              <a:t>s</a:t>
            </a:r>
            <a:r>
              <a:rPr sz="778" spc="-5">
                <a:solidFill>
                  <a:srgbClr val="374051"/>
                </a:solidFill>
                <a:latin typeface="Segoe UI"/>
                <a:cs typeface="Segoe UI"/>
              </a:rPr>
              <a:t>i</a:t>
            </a:r>
            <a:r>
              <a:rPr sz="778">
                <a:solidFill>
                  <a:srgbClr val="374051"/>
                </a:solidFill>
                <a:latin typeface="Segoe UI"/>
                <a:cs typeface="Segoe UI"/>
              </a:rPr>
              <a:t>ne</a:t>
            </a:r>
            <a:r>
              <a:rPr sz="778" spc="-10">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10">
                <a:solidFill>
                  <a:srgbClr val="374051"/>
                </a:solidFill>
                <a:latin typeface="Segoe UI"/>
                <a:cs typeface="Segoe UI"/>
              </a:rPr>
              <a:t>p</a:t>
            </a:r>
            <a:r>
              <a:rPr sz="778" spc="-5">
                <a:solidFill>
                  <a:srgbClr val="374051"/>
                </a:solidFill>
                <a:latin typeface="Segoe UI"/>
                <a:cs typeface="Segoe UI"/>
              </a:rPr>
              <a:t>l</a:t>
            </a:r>
            <a:r>
              <a:rPr sz="778" spc="5">
                <a:solidFill>
                  <a:srgbClr val="374051"/>
                </a:solidFill>
                <a:latin typeface="Segoe UI"/>
                <a:cs typeface="Segoe UI"/>
              </a:rPr>
              <a:t>o</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their</a:t>
            </a:r>
            <a:r>
              <a:rPr sz="778" spc="10">
                <a:solidFill>
                  <a:srgbClr val="374051"/>
                </a:solidFill>
                <a:latin typeface="Times New Roman"/>
                <a:cs typeface="Times New Roman"/>
              </a:rPr>
              <a:t> </a:t>
            </a:r>
            <a:r>
              <a:rPr sz="778" spc="-5">
                <a:solidFill>
                  <a:srgbClr val="374051"/>
                </a:solidFill>
                <a:latin typeface="Segoe UI"/>
                <a:cs typeface="Segoe UI"/>
              </a:rPr>
              <a:t>pr</a:t>
            </a:r>
            <a:r>
              <a:rPr sz="778">
                <a:solidFill>
                  <a:srgbClr val="374051"/>
                </a:solidFill>
                <a:latin typeface="Segoe UI"/>
                <a:cs typeface="Segoe UI"/>
              </a:rPr>
              <a:t>efe</a:t>
            </a:r>
            <a:r>
              <a:rPr sz="778" spc="-5">
                <a:solidFill>
                  <a:srgbClr val="374051"/>
                </a:solidFill>
                <a:latin typeface="Segoe UI"/>
                <a:cs typeface="Segoe UI"/>
              </a:rPr>
              <a:t>rr</a:t>
            </a:r>
            <a:r>
              <a:rPr sz="778">
                <a:solidFill>
                  <a:srgbClr val="374051"/>
                </a:solidFill>
                <a:latin typeface="Segoe UI"/>
                <a:cs typeface="Segoe UI"/>
              </a:rPr>
              <a:t>ed</a:t>
            </a:r>
            <a:r>
              <a:rPr sz="778" spc="10">
                <a:solidFill>
                  <a:srgbClr val="374051"/>
                </a:solidFill>
                <a:latin typeface="Times New Roman"/>
                <a:cs typeface="Times New Roman"/>
              </a:rPr>
              <a:t> </a:t>
            </a:r>
            <a:r>
              <a:rPr sz="778" spc="-5">
                <a:solidFill>
                  <a:srgbClr val="374051"/>
                </a:solidFill>
                <a:latin typeface="Segoe UI"/>
                <a:cs typeface="Segoe UI"/>
              </a:rPr>
              <a:t>pl</a:t>
            </a:r>
            <a:r>
              <a:rPr sz="778">
                <a:solidFill>
                  <a:srgbClr val="374051"/>
                </a:solidFill>
                <a:latin typeface="Segoe UI"/>
                <a:cs typeface="Segoe UI"/>
              </a:rPr>
              <a:t>atf</a:t>
            </a:r>
            <a:r>
              <a:rPr sz="778" spc="-5">
                <a:solidFill>
                  <a:srgbClr val="374051"/>
                </a:solidFill>
                <a:latin typeface="Segoe UI"/>
                <a:cs typeface="Segoe UI"/>
              </a:rPr>
              <a:t>or</a:t>
            </a:r>
            <a:r>
              <a:rPr sz="778">
                <a:solidFill>
                  <a:srgbClr val="374051"/>
                </a:solidFill>
                <a:latin typeface="Segoe UI"/>
                <a:cs typeface="Segoe UI"/>
              </a:rPr>
              <a:t>ms</a:t>
            </a:r>
            <a:r>
              <a:rPr sz="778" spc="10">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their</a:t>
            </a:r>
            <a:r>
              <a:rPr sz="778" spc="10">
                <a:solidFill>
                  <a:srgbClr val="374051"/>
                </a:solidFill>
                <a:latin typeface="Times New Roman"/>
                <a:cs typeface="Times New Roman"/>
              </a:rPr>
              <a:t> </a:t>
            </a:r>
            <a:r>
              <a:rPr sz="778">
                <a:solidFill>
                  <a:srgbClr val="374051"/>
                </a:solidFill>
                <a:latin typeface="Segoe UI"/>
                <a:cs typeface="Segoe UI"/>
              </a:rPr>
              <a:t>cu</a:t>
            </a:r>
            <a:r>
              <a:rPr sz="778" spc="-5">
                <a:solidFill>
                  <a:srgbClr val="374051"/>
                </a:solidFill>
                <a:latin typeface="Segoe UI"/>
                <a:cs typeface="Segoe UI"/>
              </a:rPr>
              <a:t>s</a:t>
            </a:r>
            <a:r>
              <a:rPr sz="778">
                <a:solidFill>
                  <a:srgbClr val="374051"/>
                </a:solidFill>
                <a:latin typeface="Segoe UI"/>
                <a:cs typeface="Segoe UI"/>
              </a:rPr>
              <a:t>t</a:t>
            </a:r>
            <a:r>
              <a:rPr sz="778" spc="-5">
                <a:solidFill>
                  <a:srgbClr val="374051"/>
                </a:solidFill>
                <a:latin typeface="Segoe UI"/>
                <a:cs typeface="Segoe UI"/>
              </a:rPr>
              <a:t>o</a:t>
            </a:r>
            <a:r>
              <a:rPr sz="778">
                <a:solidFill>
                  <a:srgbClr val="374051"/>
                </a:solidFill>
                <a:latin typeface="Segoe UI"/>
                <a:cs typeface="Segoe UI"/>
              </a:rPr>
              <a:t>me</a:t>
            </a:r>
            <a:r>
              <a:rPr sz="778" spc="-5">
                <a:solidFill>
                  <a:srgbClr val="374051"/>
                </a:solidFill>
                <a:latin typeface="Segoe UI"/>
                <a:cs typeface="Segoe UI"/>
              </a:rPr>
              <a:t>r</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lr</a:t>
            </a:r>
            <a:r>
              <a:rPr sz="778">
                <a:solidFill>
                  <a:srgbClr val="374051"/>
                </a:solidFill>
                <a:latin typeface="Segoe UI"/>
                <a:cs typeface="Segoe UI"/>
              </a:rPr>
              <a:t>ea</a:t>
            </a:r>
            <a:r>
              <a:rPr sz="778" spc="-10">
                <a:solidFill>
                  <a:srgbClr val="374051"/>
                </a:solidFill>
                <a:latin typeface="Segoe UI"/>
                <a:cs typeface="Segoe UI"/>
              </a:rPr>
              <a:t>d</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act</a:t>
            </a:r>
            <a:r>
              <a:rPr sz="778" spc="10">
                <a:solidFill>
                  <a:srgbClr val="374051"/>
                </a:solidFill>
                <a:latin typeface="Segoe UI"/>
                <a:cs typeface="Segoe UI"/>
              </a:rPr>
              <a:t>i</a:t>
            </a:r>
            <a:r>
              <a:rPr sz="778" spc="-5">
                <a:solidFill>
                  <a:srgbClr val="374051"/>
                </a:solidFill>
                <a:latin typeface="Segoe UI"/>
                <a:cs typeface="Segoe UI"/>
              </a:rPr>
              <a:t>ve.</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41"/>
              </a:spcBef>
            </a:pPr>
            <a:endParaRPr sz="583">
              <a:latin typeface="Times New Roman"/>
              <a:cs typeface="Times New Roman"/>
            </a:endParaRPr>
          </a:p>
          <a:p>
            <a:pPr marL="224101" indent="-207433">
              <a:lnSpc>
                <a:spcPct val="100000"/>
              </a:lnSpc>
              <a:buFont typeface="Segoe UI"/>
              <a:buAutoNum type="arabicPeriod" startAt="2"/>
              <a:tabLst>
                <a:tab pos="224719"/>
              </a:tabLst>
            </a:pPr>
            <a:r>
              <a:rPr sz="1458" b="1">
                <a:latin typeface="Segoe UI"/>
                <a:cs typeface="Segoe UI"/>
              </a:rPr>
              <a:t>Nat</a:t>
            </a:r>
            <a:r>
              <a:rPr sz="1458" b="1" spc="-10">
                <a:latin typeface="Segoe UI"/>
                <a:cs typeface="Segoe UI"/>
              </a:rPr>
              <a:t>u</a:t>
            </a:r>
            <a:r>
              <a:rPr sz="1458" b="1" spc="-5">
                <a:latin typeface="Segoe UI"/>
                <a:cs typeface="Segoe UI"/>
              </a:rPr>
              <a:t>ra</a:t>
            </a:r>
            <a:r>
              <a:rPr sz="1458" b="1">
                <a:latin typeface="Segoe UI"/>
                <a:cs typeface="Segoe UI"/>
              </a:rPr>
              <a:t>l</a:t>
            </a:r>
            <a:r>
              <a:rPr sz="1458" b="1" spc="34">
                <a:latin typeface="Times New Roman"/>
                <a:cs typeface="Times New Roman"/>
              </a:rPr>
              <a:t> </a:t>
            </a:r>
            <a:r>
              <a:rPr sz="1458" b="1" spc="-5">
                <a:latin typeface="Segoe UI"/>
                <a:cs typeface="Segoe UI"/>
              </a:rPr>
              <a:t>Lang</a:t>
            </a:r>
            <a:r>
              <a:rPr sz="1458" b="1" spc="-15">
                <a:latin typeface="Segoe UI"/>
                <a:cs typeface="Segoe UI"/>
              </a:rPr>
              <a:t>u</a:t>
            </a:r>
            <a:r>
              <a:rPr sz="1458" b="1" spc="-5">
                <a:latin typeface="Segoe UI"/>
                <a:cs typeface="Segoe UI"/>
              </a:rPr>
              <a:t>a</a:t>
            </a:r>
            <a:r>
              <a:rPr sz="1458" b="1" spc="-10">
                <a:latin typeface="Segoe UI"/>
                <a:cs typeface="Segoe UI"/>
              </a:rPr>
              <a:t>g</a:t>
            </a:r>
            <a:r>
              <a:rPr sz="1458" b="1">
                <a:latin typeface="Segoe UI"/>
                <a:cs typeface="Segoe UI"/>
              </a:rPr>
              <a:t>e</a:t>
            </a:r>
            <a:r>
              <a:rPr sz="1458" b="1" spc="34">
                <a:latin typeface="Times New Roman"/>
                <a:cs typeface="Times New Roman"/>
              </a:rPr>
              <a:t> </a:t>
            </a:r>
            <a:r>
              <a:rPr sz="1458" b="1" spc="-10">
                <a:latin typeface="Segoe UI"/>
                <a:cs typeface="Segoe UI"/>
              </a:rPr>
              <a:t>U</a:t>
            </a:r>
            <a:r>
              <a:rPr sz="1458" b="1">
                <a:latin typeface="Segoe UI"/>
                <a:cs typeface="Segoe UI"/>
              </a:rPr>
              <a:t>nde</a:t>
            </a:r>
            <a:r>
              <a:rPr sz="1458" b="1" spc="5">
                <a:latin typeface="Segoe UI"/>
                <a:cs typeface="Segoe UI"/>
              </a:rPr>
              <a:t>r</a:t>
            </a:r>
            <a:r>
              <a:rPr sz="1458" b="1">
                <a:latin typeface="Segoe UI"/>
                <a:cs typeface="Segoe UI"/>
              </a:rPr>
              <a:t>st</a:t>
            </a:r>
            <a:r>
              <a:rPr sz="1458" b="1" spc="-5">
                <a:latin typeface="Segoe UI"/>
                <a:cs typeface="Segoe UI"/>
              </a:rPr>
              <a:t>andi</a:t>
            </a:r>
            <a:r>
              <a:rPr sz="1458" b="1" spc="5">
                <a:latin typeface="Segoe UI"/>
                <a:cs typeface="Segoe UI"/>
              </a:rPr>
              <a:t>n</a:t>
            </a:r>
            <a:r>
              <a:rPr sz="1458" b="1">
                <a:latin typeface="Segoe UI"/>
                <a:cs typeface="Segoe UI"/>
              </a:rPr>
              <a:t>g</a:t>
            </a:r>
            <a:r>
              <a:rPr sz="1458" b="1" spc="24">
                <a:latin typeface="Times New Roman"/>
                <a:cs typeface="Times New Roman"/>
              </a:rPr>
              <a:t> </a:t>
            </a:r>
            <a:r>
              <a:rPr sz="1458" b="1" spc="-5">
                <a:latin typeface="Segoe UI"/>
                <a:cs typeface="Segoe UI"/>
              </a:rPr>
              <a:t>(NLU):</a:t>
            </a:r>
            <a:endParaRPr sz="1458">
              <a:latin typeface="Segoe UI"/>
              <a:cs typeface="Segoe UI"/>
            </a:endParaRPr>
          </a:p>
          <a:p>
            <a:pPr>
              <a:lnSpc>
                <a:spcPct val="100000"/>
              </a:lnSpc>
              <a:spcBef>
                <a:spcPts val="14"/>
              </a:spcBef>
              <a:buFont typeface="Segoe UI"/>
              <a:buAutoNum type="arabicPeriod" startAt="2"/>
            </a:pPr>
            <a:endParaRPr sz="1215">
              <a:latin typeface="Times New Roman"/>
              <a:cs typeface="Times New Roman"/>
            </a:endParaRPr>
          </a:p>
          <a:p>
            <a:pPr marL="16669" marR="162983">
              <a:lnSpc>
                <a:spcPct val="1106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10">
                <a:solidFill>
                  <a:srgbClr val="374051"/>
                </a:solidFill>
                <a:latin typeface="Segoe UI"/>
                <a:cs typeface="Segoe UI"/>
              </a:rPr>
              <a:t>g</a:t>
            </a:r>
            <a:r>
              <a:rPr sz="778" spc="-5">
                <a:solidFill>
                  <a:srgbClr val="374051"/>
                </a:solidFill>
                <a:latin typeface="Segoe UI"/>
                <a:cs typeface="Segoe UI"/>
              </a:rPr>
              <a:t>r</a:t>
            </a:r>
            <a:r>
              <a:rPr sz="778">
                <a:solidFill>
                  <a:srgbClr val="374051"/>
                </a:solidFill>
                <a:latin typeface="Segoe UI"/>
                <a:cs typeface="Segoe UI"/>
              </a:rPr>
              <a:t>a</a:t>
            </a:r>
            <a:r>
              <a:rPr sz="778" spc="-10">
                <a:solidFill>
                  <a:srgbClr val="374051"/>
                </a:solidFill>
                <a:latin typeface="Segoe UI"/>
                <a:cs typeface="Segoe UI"/>
              </a:rPr>
              <a:t>t</a:t>
            </a:r>
            <a:r>
              <a:rPr sz="778">
                <a:solidFill>
                  <a:srgbClr val="374051"/>
                </a:solidFill>
                <a:latin typeface="Segoe UI"/>
                <a:cs typeface="Segoe UI"/>
              </a:rPr>
              <a:t>es</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N</a:t>
            </a:r>
            <a:r>
              <a:rPr sz="778" spc="-5">
                <a:solidFill>
                  <a:srgbClr val="374051"/>
                </a:solidFill>
                <a:latin typeface="Segoe UI"/>
                <a:cs typeface="Segoe UI"/>
              </a:rPr>
              <a:t>a</a:t>
            </a:r>
            <a:r>
              <a:rPr sz="778">
                <a:solidFill>
                  <a:srgbClr val="374051"/>
                </a:solidFill>
                <a:latin typeface="Segoe UI"/>
                <a:cs typeface="Segoe UI"/>
              </a:rPr>
              <a:t>tu</a:t>
            </a:r>
            <a:r>
              <a:rPr sz="778" spc="5">
                <a:solidFill>
                  <a:srgbClr val="374051"/>
                </a:solidFill>
                <a:latin typeface="Segoe UI"/>
                <a:cs typeface="Segoe UI"/>
              </a:rPr>
              <a:t>r</a:t>
            </a:r>
            <a:r>
              <a:rPr sz="778">
                <a:solidFill>
                  <a:srgbClr val="374051"/>
                </a:solidFill>
                <a:latin typeface="Segoe UI"/>
                <a:cs typeface="Segoe UI"/>
              </a:rPr>
              <a:t>al</a:t>
            </a:r>
            <a:r>
              <a:rPr sz="778" spc="10">
                <a:solidFill>
                  <a:srgbClr val="374051"/>
                </a:solidFill>
                <a:latin typeface="Times New Roman"/>
                <a:cs typeface="Times New Roman"/>
              </a:rPr>
              <a:t> </a:t>
            </a:r>
            <a:r>
              <a:rPr sz="778" spc="-10">
                <a:solidFill>
                  <a:srgbClr val="374051"/>
                </a:solidFill>
                <a:latin typeface="Segoe UI"/>
                <a:cs typeface="Segoe UI"/>
              </a:rPr>
              <a:t>L</a:t>
            </a:r>
            <a:r>
              <a:rPr sz="778">
                <a:solidFill>
                  <a:srgbClr val="374051"/>
                </a:solidFill>
                <a:latin typeface="Segoe UI"/>
                <a:cs typeface="Segoe UI"/>
              </a:rPr>
              <a:t>an</a:t>
            </a:r>
            <a:r>
              <a:rPr sz="778" spc="-10">
                <a:solidFill>
                  <a:srgbClr val="374051"/>
                </a:solidFill>
                <a:latin typeface="Segoe UI"/>
                <a:cs typeface="Segoe UI"/>
              </a:rPr>
              <a:t>g</a:t>
            </a:r>
            <a:r>
              <a:rPr sz="778">
                <a:solidFill>
                  <a:srgbClr val="374051"/>
                </a:solidFill>
                <a:latin typeface="Segoe UI"/>
                <a:cs typeface="Segoe UI"/>
              </a:rPr>
              <a:t>ua</a:t>
            </a:r>
            <a:r>
              <a:rPr sz="778" spc="-10">
                <a:solidFill>
                  <a:srgbClr val="374051"/>
                </a:solidFill>
                <a:latin typeface="Segoe UI"/>
                <a:cs typeface="Segoe UI"/>
              </a:rPr>
              <a:t>g</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Un</a:t>
            </a:r>
            <a:r>
              <a:rPr sz="778" spc="-19">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rs</a:t>
            </a:r>
            <a:r>
              <a:rPr sz="778">
                <a:solidFill>
                  <a:srgbClr val="374051"/>
                </a:solidFill>
                <a:latin typeface="Segoe UI"/>
                <a:cs typeface="Segoe UI"/>
              </a:rPr>
              <a:t>tan</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n</a:t>
            </a:r>
            <a:r>
              <a:rPr sz="778" spc="-5">
                <a:solidFill>
                  <a:srgbClr val="374051"/>
                </a:solidFill>
                <a:latin typeface="Segoe UI"/>
                <a:cs typeface="Segoe UI"/>
              </a:rPr>
              <a:t>g</a:t>
            </a:r>
            <a:r>
              <a:rPr sz="778">
                <a:solidFill>
                  <a:srgbClr val="374051"/>
                </a:solidFill>
                <a:latin typeface="Segoe UI"/>
                <a:cs typeface="Segoe UI"/>
              </a:rPr>
              <a:t>,</a:t>
            </a:r>
            <a:r>
              <a:rPr sz="778" spc="19">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hich</a:t>
            </a:r>
            <a:r>
              <a:rPr sz="778" spc="15">
                <a:solidFill>
                  <a:srgbClr val="374051"/>
                </a:solidFill>
                <a:latin typeface="Times New Roman"/>
                <a:cs typeface="Times New Roman"/>
              </a:rPr>
              <a:t> </a:t>
            </a:r>
            <a:r>
              <a:rPr sz="778">
                <a:solidFill>
                  <a:srgbClr val="374051"/>
                </a:solidFill>
                <a:latin typeface="Segoe UI"/>
                <a:cs typeface="Segoe UI"/>
              </a:rPr>
              <a:t>ena</a:t>
            </a:r>
            <a:r>
              <a:rPr sz="778" spc="-10">
                <a:solidFill>
                  <a:srgbClr val="374051"/>
                </a:solidFill>
                <a:latin typeface="Segoe UI"/>
                <a:cs typeface="Segoe UI"/>
              </a:rPr>
              <a:t>b</a:t>
            </a:r>
            <a:r>
              <a:rPr sz="778" spc="-5">
                <a:solidFill>
                  <a:srgbClr val="374051"/>
                </a:solidFill>
                <a:latin typeface="Segoe UI"/>
                <a:cs typeface="Segoe UI"/>
              </a:rPr>
              <a:t>l</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a:solidFill>
                  <a:srgbClr val="374051"/>
                </a:solidFill>
                <a:latin typeface="Segoe UI"/>
                <a:cs typeface="Segoe UI"/>
              </a:rPr>
              <a:t>ch</a:t>
            </a:r>
            <a:r>
              <a:rPr sz="778" spc="-15">
                <a:solidFill>
                  <a:srgbClr val="374051"/>
                </a:solidFill>
                <a:latin typeface="Segoe UI"/>
                <a:cs typeface="Segoe UI"/>
              </a:rPr>
              <a:t>a</a:t>
            </a:r>
            <a:r>
              <a:rPr sz="778" spc="-10">
                <a:solidFill>
                  <a:srgbClr val="374051"/>
                </a:solidFill>
                <a:latin typeface="Segoe UI"/>
                <a:cs typeface="Segoe UI"/>
              </a:rPr>
              <a:t>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m</a:t>
            </a:r>
            <a:r>
              <a:rPr sz="778" spc="-5">
                <a:solidFill>
                  <a:srgbClr val="374051"/>
                </a:solidFill>
                <a:latin typeface="Segoe UI"/>
                <a:cs typeface="Segoe UI"/>
              </a:rPr>
              <a:t>pr</a:t>
            </a:r>
            <a:r>
              <a:rPr sz="778">
                <a:solidFill>
                  <a:srgbClr val="374051"/>
                </a:solidFill>
                <a:latin typeface="Segoe UI"/>
                <a:cs typeface="Segoe UI"/>
              </a:rPr>
              <a:t>ehend</a:t>
            </a:r>
            <a:r>
              <a:rPr sz="778" spc="10">
                <a:solidFill>
                  <a:srgbClr val="374051"/>
                </a:solidFill>
                <a:latin typeface="Times New Roman"/>
                <a:cs typeface="Times New Roman"/>
              </a:rPr>
              <a:t> </a:t>
            </a:r>
            <a:r>
              <a:rPr sz="778">
                <a:solidFill>
                  <a:srgbClr val="374051"/>
                </a:solidFill>
                <a:latin typeface="Segoe UI"/>
                <a:cs typeface="Segoe UI"/>
              </a:rPr>
              <a:t>the</a:t>
            </a:r>
            <a:r>
              <a:rPr sz="778">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nte</a:t>
            </a:r>
            <a:r>
              <a:rPr sz="778" spc="-10">
                <a:solidFill>
                  <a:srgbClr val="374051"/>
                </a:solidFill>
                <a:latin typeface="Segoe UI"/>
                <a:cs typeface="Segoe UI"/>
              </a:rPr>
              <a:t>x</a:t>
            </a:r>
            <a:r>
              <a:rPr sz="778">
                <a:solidFill>
                  <a:srgbClr val="374051"/>
                </a:solidFill>
                <a:latin typeface="Segoe UI"/>
                <a:cs typeface="Segoe UI"/>
              </a:rPr>
              <a:t>t</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a:t>
            </a:r>
            <a:r>
              <a:rPr sz="778" spc="15">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er</a:t>
            </a:r>
            <a:r>
              <a:rPr sz="778" spc="10">
                <a:solidFill>
                  <a:srgbClr val="374051"/>
                </a:solidFill>
                <a:latin typeface="Times New Roman"/>
                <a:cs typeface="Times New Roman"/>
              </a:rPr>
              <a:t> </a:t>
            </a:r>
            <a:r>
              <a:rPr sz="778" spc="-10">
                <a:solidFill>
                  <a:srgbClr val="374051"/>
                </a:solidFill>
                <a:latin typeface="Segoe UI"/>
                <a:cs typeface="Segoe UI"/>
              </a:rPr>
              <a:t>q</a:t>
            </a:r>
            <a:r>
              <a:rPr sz="778">
                <a:solidFill>
                  <a:srgbClr val="374051"/>
                </a:solidFill>
                <a:latin typeface="Segoe UI"/>
                <a:cs typeface="Segoe UI"/>
              </a:rPr>
              <a:t>ue</a:t>
            </a:r>
            <a:r>
              <a:rPr sz="778" spc="-5">
                <a:solidFill>
                  <a:srgbClr val="374051"/>
                </a:solidFill>
                <a:latin typeface="Segoe UI"/>
                <a:cs typeface="Segoe UI"/>
              </a:rPr>
              <a:t>ri</a:t>
            </a:r>
            <a:r>
              <a:rPr sz="778">
                <a:solidFill>
                  <a:srgbClr val="374051"/>
                </a:solidFill>
                <a:latin typeface="Segoe UI"/>
                <a:cs typeface="Segoe UI"/>
              </a:rPr>
              <a:t>es</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ette</a:t>
            </a:r>
            <a:r>
              <a:rPr sz="778" spc="-5">
                <a:solidFill>
                  <a:srgbClr val="374051"/>
                </a:solidFill>
                <a:latin typeface="Segoe UI"/>
                <a:cs typeface="Segoe UI"/>
              </a:rPr>
              <a:t>r</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un</a:t>
            </a:r>
            <a:r>
              <a:rPr sz="778" spc="-5">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rs</a:t>
            </a:r>
            <a:r>
              <a:rPr sz="778">
                <a:solidFill>
                  <a:srgbClr val="374051"/>
                </a:solidFill>
                <a:latin typeface="Segoe UI"/>
                <a:cs typeface="Segoe UI"/>
              </a:rPr>
              <a:t>tan</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a:t>
            </a:r>
            <a:r>
              <a:rPr sz="778" spc="-15">
                <a:solidFill>
                  <a:srgbClr val="374051"/>
                </a:solidFill>
                <a:latin typeface="Segoe UI"/>
                <a:cs typeface="Segoe UI"/>
              </a:rPr>
              <a:t>e</a:t>
            </a:r>
            <a:r>
              <a:rPr sz="778">
                <a:solidFill>
                  <a:srgbClr val="374051"/>
                </a:solidFill>
                <a:latin typeface="Segoe UI"/>
                <a:cs typeface="Segoe UI"/>
              </a:rPr>
              <a:t>nt</a:t>
            </a:r>
            <a:r>
              <a:rPr sz="778" spc="1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ent</a:t>
            </a:r>
            <a:r>
              <a:rPr sz="778" spc="-15">
                <a:solidFill>
                  <a:srgbClr val="374051"/>
                </a:solidFill>
                <a:latin typeface="Segoe UI"/>
                <a:cs typeface="Segoe UI"/>
              </a:rPr>
              <a:t>i</a:t>
            </a:r>
            <a:r>
              <a:rPr sz="778">
                <a:solidFill>
                  <a:srgbClr val="374051"/>
                </a:solidFill>
                <a:latin typeface="Segoe UI"/>
                <a:cs typeface="Segoe UI"/>
              </a:rPr>
              <a:t>ment</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a:t>
            </a:r>
            <a:r>
              <a:rPr sz="778" spc="15">
                <a:solidFill>
                  <a:srgbClr val="374051"/>
                </a:solidFill>
                <a:latin typeface="Times New Roman"/>
                <a:cs typeface="Times New Roman"/>
              </a:rPr>
              <a:t> </a:t>
            </a:r>
            <a:r>
              <a:rPr sz="778" spc="-10">
                <a:solidFill>
                  <a:srgbClr val="374051"/>
                </a:solidFill>
                <a:latin typeface="Segoe UI"/>
                <a:cs typeface="Segoe UI"/>
              </a:rPr>
              <a:t>t</a:t>
            </a:r>
            <a:r>
              <a:rPr sz="778">
                <a:solidFill>
                  <a:srgbClr val="374051"/>
                </a:solidFill>
                <a:latin typeface="Segoe UI"/>
                <a:cs typeface="Segoe UI"/>
              </a:rPr>
              <a:t>he</a:t>
            </a:r>
            <a:r>
              <a:rPr sz="778" spc="15">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spc="-15">
                <a:solidFill>
                  <a:srgbClr val="374051"/>
                </a:solidFill>
                <a:latin typeface="Segoe UI"/>
                <a:cs typeface="Segoe UI"/>
              </a:rPr>
              <a:t>c</a:t>
            </a:r>
            <a:r>
              <a:rPr sz="778">
                <a:solidFill>
                  <a:srgbClr val="374051"/>
                </a:solidFill>
                <a:latin typeface="Segoe UI"/>
                <a:cs typeface="Segoe UI"/>
              </a:rPr>
              <a:t>hat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c</a:t>
            </a:r>
            <a:r>
              <a:rPr sz="778" spc="-15">
                <a:solidFill>
                  <a:srgbClr val="374051"/>
                </a:solidFill>
                <a:latin typeface="Segoe UI"/>
                <a:cs typeface="Segoe UI"/>
              </a:rPr>
              <a:t>a</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v</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or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accu</a:t>
            </a:r>
            <a:r>
              <a:rPr sz="778" spc="-5">
                <a:solidFill>
                  <a:srgbClr val="374051"/>
                </a:solidFill>
                <a:latin typeface="Segoe UI"/>
                <a:cs typeface="Segoe UI"/>
              </a:rPr>
              <a:t>r</a:t>
            </a:r>
            <a:r>
              <a:rPr sz="778">
                <a:solidFill>
                  <a:srgbClr val="374051"/>
                </a:solidFill>
                <a:latin typeface="Segoe UI"/>
                <a:cs typeface="Segoe UI"/>
              </a:rPr>
              <a:t>ate</a:t>
            </a:r>
            <a:r>
              <a:rPr sz="778" spc="34">
                <a:solidFill>
                  <a:srgbClr val="374051"/>
                </a:solidFill>
                <a:latin typeface="Times New Roman"/>
                <a:cs typeface="Times New Roman"/>
              </a:rPr>
              <a:t> </a:t>
            </a:r>
            <a:r>
              <a:rPr sz="778">
                <a:solidFill>
                  <a:srgbClr val="374051"/>
                </a:solidFill>
                <a:latin typeface="Segoe UI"/>
                <a:cs typeface="Segoe UI"/>
              </a:rPr>
              <a:t>and</a:t>
            </a:r>
            <a:r>
              <a:rPr sz="778">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5">
                <a:solidFill>
                  <a:srgbClr val="374051"/>
                </a:solidFill>
                <a:latin typeface="Segoe UI"/>
                <a:cs typeface="Segoe UI"/>
              </a:rPr>
              <a:t>l</a:t>
            </a:r>
            <a:r>
              <a:rPr sz="778">
                <a:solidFill>
                  <a:srgbClr val="374051"/>
                </a:solidFill>
                <a:latin typeface="Segoe UI"/>
                <a:cs typeface="Segoe UI"/>
              </a:rPr>
              <a:t>ev</a:t>
            </a:r>
            <a:r>
              <a:rPr sz="778" spc="-5">
                <a:solidFill>
                  <a:srgbClr val="374051"/>
                </a:solidFill>
                <a:latin typeface="Segoe UI"/>
                <a:cs typeface="Segoe UI"/>
              </a:rPr>
              <a:t>a</a:t>
            </a:r>
            <a:r>
              <a:rPr sz="778">
                <a:solidFill>
                  <a:srgbClr val="374051"/>
                </a:solidFill>
                <a:latin typeface="Segoe UI"/>
                <a:cs typeface="Segoe UI"/>
              </a:rPr>
              <a:t>nt</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po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41"/>
              </a:spcBef>
            </a:pPr>
            <a:endParaRPr sz="583">
              <a:latin typeface="Times New Roman"/>
              <a:cs typeface="Times New Roman"/>
            </a:endParaRPr>
          </a:p>
          <a:p>
            <a:pPr marL="224101" indent="-207433">
              <a:lnSpc>
                <a:spcPct val="100000"/>
              </a:lnSpc>
              <a:buFont typeface="Segoe UI"/>
              <a:buAutoNum type="arabicPeriod" startAt="3"/>
              <a:tabLst>
                <a:tab pos="224719"/>
              </a:tabLst>
            </a:pPr>
            <a:r>
              <a:rPr sz="1458" b="1">
                <a:latin typeface="Segoe UI"/>
                <a:cs typeface="Segoe UI"/>
              </a:rPr>
              <a:t>C</a:t>
            </a:r>
            <a:r>
              <a:rPr sz="1458" b="1" spc="-5">
                <a:latin typeface="Segoe UI"/>
                <a:cs typeface="Segoe UI"/>
              </a:rPr>
              <a:t>o</a:t>
            </a:r>
            <a:r>
              <a:rPr sz="1458" b="1">
                <a:latin typeface="Segoe UI"/>
                <a:cs typeface="Segoe UI"/>
              </a:rPr>
              <a:t>n</a:t>
            </a:r>
            <a:r>
              <a:rPr sz="1458" b="1" spc="5">
                <a:latin typeface="Segoe UI"/>
                <a:cs typeface="Segoe UI"/>
              </a:rPr>
              <a:t>t</a:t>
            </a:r>
            <a:r>
              <a:rPr sz="1458" b="1">
                <a:latin typeface="Segoe UI"/>
                <a:cs typeface="Segoe UI"/>
              </a:rPr>
              <a:t>ex</a:t>
            </a:r>
            <a:r>
              <a:rPr sz="1458" b="1" spc="-5">
                <a:latin typeface="Segoe UI"/>
                <a:cs typeface="Segoe UI"/>
              </a:rPr>
              <a:t>t</a:t>
            </a:r>
            <a:r>
              <a:rPr sz="1458" b="1" spc="5">
                <a:latin typeface="Segoe UI"/>
                <a:cs typeface="Segoe UI"/>
              </a:rPr>
              <a:t>u</a:t>
            </a:r>
            <a:r>
              <a:rPr sz="1458" b="1" spc="-5">
                <a:latin typeface="Segoe UI"/>
                <a:cs typeface="Segoe UI"/>
              </a:rPr>
              <a:t>a</a:t>
            </a:r>
            <a:r>
              <a:rPr sz="1458" b="1">
                <a:latin typeface="Segoe UI"/>
                <a:cs typeface="Segoe UI"/>
              </a:rPr>
              <a:t>l</a:t>
            </a:r>
            <a:r>
              <a:rPr sz="1458" b="1" spc="34">
                <a:latin typeface="Times New Roman"/>
                <a:cs typeface="Times New Roman"/>
              </a:rPr>
              <a:t> </a:t>
            </a:r>
            <a:r>
              <a:rPr sz="1458" b="1">
                <a:latin typeface="Segoe UI"/>
                <a:cs typeface="Segoe UI"/>
              </a:rPr>
              <a:t>C</a:t>
            </a:r>
            <a:r>
              <a:rPr sz="1458" b="1" spc="-10">
                <a:latin typeface="Segoe UI"/>
                <a:cs typeface="Segoe UI"/>
              </a:rPr>
              <a:t>on</a:t>
            </a:r>
            <a:r>
              <a:rPr sz="1458" b="1" spc="-5">
                <a:latin typeface="Segoe UI"/>
                <a:cs typeface="Segoe UI"/>
              </a:rPr>
              <a:t>v</a:t>
            </a:r>
            <a:r>
              <a:rPr sz="1458" b="1" spc="-10">
                <a:latin typeface="Segoe UI"/>
                <a:cs typeface="Segoe UI"/>
              </a:rPr>
              <a:t>e</a:t>
            </a:r>
            <a:r>
              <a:rPr sz="1458" b="1" spc="-5">
                <a:latin typeface="Segoe UI"/>
                <a:cs typeface="Segoe UI"/>
              </a:rPr>
              <a:t>r</a:t>
            </a:r>
            <a:r>
              <a:rPr sz="1458" b="1">
                <a:latin typeface="Segoe UI"/>
                <a:cs typeface="Segoe UI"/>
              </a:rPr>
              <a:t>sa</a:t>
            </a:r>
            <a:r>
              <a:rPr sz="1458" b="1" spc="-15">
                <a:latin typeface="Segoe UI"/>
                <a:cs typeface="Segoe UI"/>
              </a:rPr>
              <a:t>t</a:t>
            </a:r>
            <a:r>
              <a:rPr sz="1458" b="1">
                <a:latin typeface="Segoe UI"/>
                <a:cs typeface="Segoe UI"/>
              </a:rPr>
              <a:t>i</a:t>
            </a:r>
            <a:r>
              <a:rPr sz="1458" b="1" spc="-5">
                <a:latin typeface="Segoe UI"/>
                <a:cs typeface="Segoe UI"/>
              </a:rPr>
              <a:t>o</a:t>
            </a:r>
            <a:r>
              <a:rPr sz="1458" b="1" spc="-10">
                <a:latin typeface="Segoe UI"/>
                <a:cs typeface="Segoe UI"/>
              </a:rPr>
              <a:t>ns:</a:t>
            </a:r>
            <a:endParaRPr sz="1458">
              <a:latin typeface="Segoe UI"/>
              <a:cs typeface="Segoe UI"/>
            </a:endParaRPr>
          </a:p>
          <a:p>
            <a:pPr>
              <a:lnSpc>
                <a:spcPct val="100000"/>
              </a:lnSpc>
              <a:spcBef>
                <a:spcPts val="7"/>
              </a:spcBef>
              <a:buFont typeface="Segoe UI"/>
              <a:buAutoNum type="arabicPeriod" startAt="3"/>
            </a:pPr>
            <a:endParaRPr sz="1215">
              <a:latin typeface="Times New Roman"/>
              <a:cs typeface="Times New Roman"/>
            </a:endParaRPr>
          </a:p>
          <a:p>
            <a:pPr marL="16669" marR="103099">
              <a:lnSpc>
                <a:spcPct val="1112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u</a:t>
            </a:r>
            <a:r>
              <a:rPr sz="778" spc="-5">
                <a:solidFill>
                  <a:srgbClr val="374051"/>
                </a:solidFill>
                <a:latin typeface="Segoe UI"/>
                <a:cs typeface="Segoe UI"/>
              </a:rPr>
              <a:t>ppor</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nte</a:t>
            </a:r>
            <a:r>
              <a:rPr sz="778" spc="-10">
                <a:solidFill>
                  <a:srgbClr val="374051"/>
                </a:solidFill>
                <a:latin typeface="Segoe UI"/>
                <a:cs typeface="Segoe UI"/>
              </a:rPr>
              <a:t>xt</a:t>
            </a:r>
            <a:r>
              <a:rPr sz="778">
                <a:solidFill>
                  <a:srgbClr val="374051"/>
                </a:solidFill>
                <a:latin typeface="Segoe UI"/>
                <a:cs typeface="Segoe UI"/>
              </a:rPr>
              <a:t>ual</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nve</a:t>
            </a:r>
            <a:r>
              <a:rPr sz="778" spc="-5">
                <a:solidFill>
                  <a:srgbClr val="374051"/>
                </a:solidFill>
                <a:latin typeface="Segoe UI"/>
                <a:cs typeface="Segoe UI"/>
              </a:rPr>
              <a:t>rs</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hich</a:t>
            </a:r>
            <a:r>
              <a:rPr sz="778" spc="15">
                <a:solidFill>
                  <a:srgbClr val="374051"/>
                </a:solidFill>
                <a:latin typeface="Times New Roman"/>
                <a:cs typeface="Times New Roman"/>
              </a:rPr>
              <a:t> </a:t>
            </a:r>
            <a:r>
              <a:rPr sz="778">
                <a:solidFill>
                  <a:srgbClr val="374051"/>
                </a:solidFill>
                <a:latin typeface="Segoe UI"/>
                <a:cs typeface="Segoe UI"/>
              </a:rPr>
              <a:t>m</a:t>
            </a:r>
            <a:r>
              <a:rPr sz="778" spc="-15">
                <a:solidFill>
                  <a:srgbClr val="374051"/>
                </a:solidFill>
                <a:latin typeface="Segoe UI"/>
                <a:cs typeface="Segoe UI"/>
              </a:rPr>
              <a:t>e</a:t>
            </a:r>
            <a:r>
              <a:rPr sz="778">
                <a:solidFill>
                  <a:srgbClr val="374051"/>
                </a:solidFill>
                <a:latin typeface="Segoe UI"/>
                <a:cs typeface="Segoe UI"/>
              </a:rPr>
              <a:t>ans</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can</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em</a:t>
            </a:r>
            <a:r>
              <a:rPr sz="778" spc="-15">
                <a:solidFill>
                  <a:srgbClr val="374051"/>
                </a:solidFill>
                <a:latin typeface="Segoe UI"/>
                <a:cs typeface="Segoe UI"/>
              </a:rPr>
              <a:t>e</a:t>
            </a:r>
            <a:r>
              <a:rPr sz="778">
                <a:solidFill>
                  <a:srgbClr val="374051"/>
                </a:solidFill>
                <a:latin typeface="Segoe UI"/>
                <a:cs typeface="Segoe UI"/>
              </a:rPr>
              <a:t>m</a:t>
            </a:r>
            <a:r>
              <a:rPr sz="778" spc="-5">
                <a:solidFill>
                  <a:srgbClr val="374051"/>
                </a:solidFill>
                <a:latin typeface="Segoe UI"/>
                <a:cs typeface="Segoe UI"/>
              </a:rPr>
              <a:t>b</a:t>
            </a:r>
            <a:r>
              <a:rPr sz="778">
                <a:solidFill>
                  <a:srgbClr val="374051"/>
                </a:solidFill>
                <a:latin typeface="Segoe UI"/>
                <a:cs typeface="Segoe UI"/>
              </a:rPr>
              <a:t>er</a:t>
            </a:r>
            <a:r>
              <a:rPr sz="778" spc="10">
                <a:solidFill>
                  <a:srgbClr val="374051"/>
                </a:solidFill>
                <a:latin typeface="Times New Roman"/>
                <a:cs typeface="Times New Roman"/>
              </a:rPr>
              <a:t> </a:t>
            </a:r>
            <a:r>
              <a:rPr sz="778" spc="-5">
                <a:solidFill>
                  <a:srgbClr val="374051"/>
                </a:solidFill>
                <a:latin typeface="Segoe UI"/>
                <a:cs typeface="Segoe UI"/>
              </a:rPr>
              <a:t>p</a:t>
            </a:r>
            <a:r>
              <a:rPr sz="778">
                <a:solidFill>
                  <a:srgbClr val="374051"/>
                </a:solidFill>
                <a:latin typeface="Segoe UI"/>
                <a:cs typeface="Segoe UI"/>
              </a:rPr>
              <a:t>a</a:t>
            </a:r>
            <a:r>
              <a:rPr sz="778" spc="-10">
                <a:solidFill>
                  <a:srgbClr val="374051"/>
                </a:solidFill>
                <a:latin typeface="Segoe UI"/>
                <a:cs typeface="Segoe UI"/>
              </a:rPr>
              <a:t>s</a:t>
            </a:r>
            <a:r>
              <a:rPr sz="778">
                <a:solidFill>
                  <a:srgbClr val="374051"/>
                </a:solidFill>
                <a:latin typeface="Segoe UI"/>
                <a:cs typeface="Segoe UI"/>
              </a:rPr>
              <a:t>t</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act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thin</a:t>
            </a:r>
            <a:r>
              <a:rPr sz="778" spc="15">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sio</a:t>
            </a:r>
            <a:r>
              <a:rPr sz="778">
                <a:solidFill>
                  <a:srgbClr val="374051"/>
                </a:solidFill>
                <a:latin typeface="Segoe UI"/>
                <a:cs typeface="Segoe UI"/>
              </a:rPr>
              <a:t>n.</a:t>
            </a:r>
            <a:r>
              <a:rPr sz="778" spc="19">
                <a:solidFill>
                  <a:srgbClr val="374051"/>
                </a:solidFill>
                <a:latin typeface="Times New Roman"/>
                <a:cs typeface="Times New Roman"/>
              </a:rPr>
              <a:t> </a:t>
            </a:r>
            <a:r>
              <a:rPr sz="778">
                <a:solidFill>
                  <a:srgbClr val="374051"/>
                </a:solidFill>
                <a:latin typeface="Segoe UI"/>
                <a:cs typeface="Segoe UI"/>
              </a:rPr>
              <a:t>Th</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ntex</a:t>
            </a:r>
            <a:r>
              <a:rPr sz="778" spc="10">
                <a:solidFill>
                  <a:srgbClr val="374051"/>
                </a:solidFill>
                <a:latin typeface="Segoe UI"/>
                <a:cs typeface="Segoe UI"/>
              </a:rPr>
              <a:t>t</a:t>
            </a:r>
            <a:r>
              <a:rPr sz="778">
                <a:solidFill>
                  <a:srgbClr val="374051"/>
                </a:solidFill>
                <a:latin typeface="Segoe UI"/>
                <a:cs typeface="Segoe UI"/>
              </a:rPr>
              <a:t>-</a:t>
            </a:r>
            <a:r>
              <a:rPr sz="778">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w</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ene</a:t>
            </a:r>
            <a:r>
              <a:rPr sz="778" spc="-5">
                <a:solidFill>
                  <a:srgbClr val="374051"/>
                </a:solidFill>
                <a:latin typeface="Segoe UI"/>
                <a:cs typeface="Segoe UI"/>
              </a:rPr>
              <a:t>s</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ena</a:t>
            </a:r>
            <a:r>
              <a:rPr sz="778" spc="-10">
                <a:solidFill>
                  <a:srgbClr val="374051"/>
                </a:solidFill>
                <a:latin typeface="Segoe UI"/>
                <a:cs typeface="Segoe UI"/>
              </a:rPr>
              <a:t>b</a:t>
            </a:r>
            <a:r>
              <a:rPr sz="778" spc="-5">
                <a:solidFill>
                  <a:srgbClr val="374051"/>
                </a:solidFill>
                <a:latin typeface="Segoe UI"/>
                <a:cs typeface="Segoe UI"/>
              </a:rPr>
              <a:t>l</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or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he</a:t>
            </a:r>
            <a:r>
              <a:rPr sz="778" spc="-5">
                <a:solidFill>
                  <a:srgbClr val="374051"/>
                </a:solidFill>
                <a:latin typeface="Segoe UI"/>
                <a:cs typeface="Segoe UI"/>
              </a:rPr>
              <a:t>r</a:t>
            </a:r>
            <a:r>
              <a:rPr sz="778">
                <a:solidFill>
                  <a:srgbClr val="374051"/>
                </a:solidFill>
                <a:latin typeface="Segoe UI"/>
                <a:cs typeface="Segoe UI"/>
              </a:rPr>
              <a:t>ent</a:t>
            </a:r>
            <a:r>
              <a:rPr sz="778" spc="1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5">
                <a:solidFill>
                  <a:srgbClr val="374051"/>
                </a:solidFill>
                <a:latin typeface="Segoe UI"/>
                <a:cs typeface="Segoe UI"/>
              </a:rPr>
              <a:t>l</a:t>
            </a:r>
            <a:r>
              <a:rPr sz="778">
                <a:solidFill>
                  <a:srgbClr val="374051"/>
                </a:solidFill>
                <a:latin typeface="Segoe UI"/>
                <a:cs typeface="Segoe UI"/>
              </a:rPr>
              <a:t>ev</a:t>
            </a:r>
            <a:r>
              <a:rPr sz="778" spc="-5">
                <a:solidFill>
                  <a:srgbClr val="374051"/>
                </a:solidFill>
                <a:latin typeface="Segoe UI"/>
                <a:cs typeface="Segoe UI"/>
              </a:rPr>
              <a:t>a</a:t>
            </a:r>
            <a:r>
              <a:rPr sz="778">
                <a:solidFill>
                  <a:srgbClr val="374051"/>
                </a:solidFill>
                <a:latin typeface="Segoe UI"/>
                <a:cs typeface="Segoe UI"/>
              </a:rPr>
              <a:t>nt</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po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es</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u</a:t>
            </a:r>
            <a:r>
              <a:rPr sz="778" spc="-5">
                <a:solidFill>
                  <a:srgbClr val="374051"/>
                </a:solidFill>
                <a:latin typeface="Segoe UI"/>
                <a:cs typeface="Segoe UI"/>
              </a:rPr>
              <a:t>ri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mu</a:t>
            </a:r>
            <a:r>
              <a:rPr sz="778" spc="5">
                <a:solidFill>
                  <a:srgbClr val="374051"/>
                </a:solidFill>
                <a:latin typeface="Segoe UI"/>
                <a:cs typeface="Segoe UI"/>
              </a:rPr>
              <a:t>l</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-tu</a:t>
            </a:r>
            <a:r>
              <a:rPr sz="778" spc="-5">
                <a:solidFill>
                  <a:srgbClr val="374051"/>
                </a:solidFill>
                <a:latin typeface="Segoe UI"/>
                <a:cs typeface="Segoe UI"/>
              </a:rPr>
              <a:t>r</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c</a:t>
            </a:r>
            <a:r>
              <a:rPr sz="778" spc="-15">
                <a:solidFill>
                  <a:srgbClr val="374051"/>
                </a:solidFill>
                <a:latin typeface="Segoe UI"/>
                <a:cs typeface="Segoe UI"/>
              </a:rPr>
              <a:t>o</a:t>
            </a:r>
            <a:r>
              <a:rPr sz="778">
                <a:solidFill>
                  <a:srgbClr val="374051"/>
                </a:solidFill>
                <a:latin typeface="Segoe UI"/>
                <a:cs typeface="Segoe UI"/>
              </a:rPr>
              <a:t>nve</a:t>
            </a:r>
            <a:r>
              <a:rPr sz="778" spc="-5">
                <a:solidFill>
                  <a:srgbClr val="374051"/>
                </a:solidFill>
                <a:latin typeface="Segoe UI"/>
                <a:cs typeface="Segoe UI"/>
              </a:rPr>
              <a:t>rs</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29"/>
              </a:spcBef>
            </a:pPr>
            <a:endParaRPr sz="583">
              <a:latin typeface="Times New Roman"/>
              <a:cs typeface="Times New Roman"/>
            </a:endParaRPr>
          </a:p>
          <a:p>
            <a:pPr marL="224101" indent="-207433">
              <a:lnSpc>
                <a:spcPct val="100000"/>
              </a:lnSpc>
              <a:buFont typeface="Segoe UI"/>
              <a:buAutoNum type="arabicPeriod" startAt="4"/>
              <a:tabLst>
                <a:tab pos="224719"/>
              </a:tabLst>
            </a:pPr>
            <a:r>
              <a:rPr sz="1458" b="1">
                <a:latin typeface="Segoe UI"/>
                <a:cs typeface="Segoe UI"/>
              </a:rPr>
              <a:t>M</a:t>
            </a:r>
            <a:r>
              <a:rPr sz="1458" b="1" spc="-5">
                <a:latin typeface="Segoe UI"/>
                <a:cs typeface="Segoe UI"/>
              </a:rPr>
              <a:t>ac</a:t>
            </a:r>
            <a:r>
              <a:rPr sz="1458" b="1" spc="-10">
                <a:latin typeface="Segoe UI"/>
                <a:cs typeface="Segoe UI"/>
              </a:rPr>
              <a:t>h</a:t>
            </a:r>
            <a:r>
              <a:rPr sz="1458" b="1">
                <a:latin typeface="Segoe UI"/>
                <a:cs typeface="Segoe UI"/>
              </a:rPr>
              <a:t>i</a:t>
            </a:r>
            <a:r>
              <a:rPr sz="1458" b="1" spc="-10">
                <a:latin typeface="Segoe UI"/>
                <a:cs typeface="Segoe UI"/>
              </a:rPr>
              <a:t>ne</a:t>
            </a:r>
            <a:r>
              <a:rPr sz="1458" b="1" spc="39">
                <a:latin typeface="Times New Roman"/>
                <a:cs typeface="Times New Roman"/>
              </a:rPr>
              <a:t> </a:t>
            </a:r>
            <a:r>
              <a:rPr sz="1458" b="1" spc="-5">
                <a:latin typeface="Segoe UI"/>
                <a:cs typeface="Segoe UI"/>
              </a:rPr>
              <a:t>L</a:t>
            </a:r>
            <a:r>
              <a:rPr sz="1458" b="1">
                <a:latin typeface="Segoe UI"/>
                <a:cs typeface="Segoe UI"/>
              </a:rPr>
              <a:t>e</a:t>
            </a:r>
            <a:r>
              <a:rPr sz="1458" b="1" spc="-5">
                <a:latin typeface="Segoe UI"/>
                <a:cs typeface="Segoe UI"/>
              </a:rPr>
              <a:t>ar</a:t>
            </a:r>
            <a:r>
              <a:rPr sz="1458" b="1" spc="-10">
                <a:latin typeface="Segoe UI"/>
                <a:cs typeface="Segoe UI"/>
              </a:rPr>
              <a:t>n</a:t>
            </a:r>
            <a:r>
              <a:rPr sz="1458" b="1">
                <a:latin typeface="Segoe UI"/>
                <a:cs typeface="Segoe UI"/>
              </a:rPr>
              <a:t>in</a:t>
            </a:r>
            <a:r>
              <a:rPr sz="1458" b="1" spc="5">
                <a:latin typeface="Segoe UI"/>
                <a:cs typeface="Segoe UI"/>
              </a:rPr>
              <a:t>g-</a:t>
            </a:r>
            <a:r>
              <a:rPr sz="1458" b="1">
                <a:latin typeface="Segoe UI"/>
                <a:cs typeface="Segoe UI"/>
              </a:rPr>
              <a:t>b</a:t>
            </a:r>
            <a:r>
              <a:rPr sz="1458" b="1" spc="-5">
                <a:latin typeface="Segoe UI"/>
                <a:cs typeface="Segoe UI"/>
              </a:rPr>
              <a:t>ase</a:t>
            </a:r>
            <a:r>
              <a:rPr sz="1458" b="1">
                <a:latin typeface="Segoe UI"/>
                <a:cs typeface="Segoe UI"/>
              </a:rPr>
              <a:t>d</a:t>
            </a:r>
            <a:r>
              <a:rPr sz="1458" b="1" spc="29">
                <a:latin typeface="Times New Roman"/>
                <a:cs typeface="Times New Roman"/>
              </a:rPr>
              <a:t> </a:t>
            </a:r>
            <a:r>
              <a:rPr sz="1458" b="1">
                <a:latin typeface="Segoe UI"/>
                <a:cs typeface="Segoe UI"/>
              </a:rPr>
              <a:t>Trai</a:t>
            </a:r>
            <a:r>
              <a:rPr sz="1458" b="1" spc="-5">
                <a:latin typeface="Segoe UI"/>
                <a:cs typeface="Segoe UI"/>
              </a:rPr>
              <a:t>n</a:t>
            </a:r>
            <a:r>
              <a:rPr sz="1458" b="1" spc="-10">
                <a:latin typeface="Segoe UI"/>
                <a:cs typeface="Segoe UI"/>
              </a:rPr>
              <a:t>i</a:t>
            </a:r>
            <a:r>
              <a:rPr sz="1458" b="1">
                <a:latin typeface="Segoe UI"/>
                <a:cs typeface="Segoe UI"/>
              </a:rPr>
              <a:t>ng:</a:t>
            </a:r>
            <a:endParaRPr sz="1458">
              <a:latin typeface="Segoe UI"/>
              <a:cs typeface="Segoe UI"/>
            </a:endParaRPr>
          </a:p>
          <a:p>
            <a:pPr>
              <a:lnSpc>
                <a:spcPct val="100000"/>
              </a:lnSpc>
              <a:spcBef>
                <a:spcPts val="9"/>
              </a:spcBef>
              <a:buFont typeface="Segoe UI"/>
              <a:buAutoNum type="arabicPeriod" startAt="4"/>
            </a:pPr>
            <a:endParaRPr sz="1215">
              <a:latin typeface="Times New Roman"/>
              <a:cs typeface="Times New Roman"/>
            </a:endParaRPr>
          </a:p>
          <a:p>
            <a:pPr marL="16669" marR="111742">
              <a:lnSpc>
                <a:spcPct val="1113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a:t>
            </a:r>
            <a:r>
              <a:rPr sz="778" spc="-10">
                <a:solidFill>
                  <a:srgbClr val="374051"/>
                </a:solidFill>
                <a:latin typeface="Segoe UI"/>
                <a:cs typeface="Segoe UI"/>
              </a:rPr>
              <a:t>s</a:t>
            </a:r>
            <a:r>
              <a:rPr sz="778" spc="-5">
                <a:solidFill>
                  <a:srgbClr val="374051"/>
                </a:solidFill>
                <a:latin typeface="Segoe UI"/>
                <a:cs typeface="Segoe UI"/>
              </a:rPr>
              <a:t>is</a:t>
            </a:r>
            <a:r>
              <a:rPr sz="778">
                <a:solidFill>
                  <a:srgbClr val="374051"/>
                </a:solidFill>
                <a:latin typeface="Segoe UI"/>
                <a:cs typeface="Segoe UI"/>
              </a:rPr>
              <a:t>tant</a:t>
            </a:r>
            <a:r>
              <a:rPr sz="778" spc="15">
                <a:solidFill>
                  <a:srgbClr val="374051"/>
                </a:solidFill>
                <a:latin typeface="Times New Roman"/>
                <a:cs typeface="Times New Roman"/>
              </a:rPr>
              <a:t> </a:t>
            </a:r>
            <a:r>
              <a:rPr sz="778">
                <a:solidFill>
                  <a:srgbClr val="374051"/>
                </a:solidFill>
                <a:latin typeface="Segoe UI"/>
                <a:cs typeface="Segoe UI"/>
              </a:rPr>
              <a:t>em</a:t>
            </a:r>
            <a:r>
              <a:rPr sz="778" spc="-5">
                <a:solidFill>
                  <a:srgbClr val="374051"/>
                </a:solidFill>
                <a:latin typeface="Segoe UI"/>
                <a:cs typeface="Segoe UI"/>
              </a:rPr>
              <a:t>ploy</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machi</a:t>
            </a:r>
            <a:r>
              <a:rPr sz="778" spc="-15">
                <a:solidFill>
                  <a:srgbClr val="374051"/>
                </a:solidFill>
                <a:latin typeface="Segoe UI"/>
                <a:cs typeface="Segoe UI"/>
              </a:rPr>
              <a:t>n</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ea</a:t>
            </a:r>
            <a:r>
              <a:rPr sz="778" spc="-10">
                <a:solidFill>
                  <a:srgbClr val="374051"/>
                </a:solidFill>
                <a:latin typeface="Segoe UI"/>
                <a:cs typeface="Segoe UI"/>
              </a:rPr>
              <a:t>r</a:t>
            </a:r>
            <a:r>
              <a:rPr sz="778">
                <a:solidFill>
                  <a:srgbClr val="374051"/>
                </a:solidFill>
                <a:latin typeface="Segoe UI"/>
                <a:cs typeface="Segoe UI"/>
              </a:rPr>
              <a:t>ning</a:t>
            </a:r>
            <a:r>
              <a:rPr sz="778" spc="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a:t>
            </a:r>
            <a:r>
              <a:rPr sz="778" spc="-10">
                <a:solidFill>
                  <a:srgbClr val="374051"/>
                </a:solidFill>
                <a:latin typeface="Segoe UI"/>
                <a:cs typeface="Segoe UI"/>
              </a:rPr>
              <a:t>g</a:t>
            </a:r>
            <a:r>
              <a:rPr sz="778" spc="-5">
                <a:solidFill>
                  <a:srgbClr val="374051"/>
                </a:solidFill>
                <a:latin typeface="Segoe UI"/>
                <a:cs typeface="Segoe UI"/>
              </a:rPr>
              <a:t>ori</a:t>
            </a:r>
            <a:r>
              <a:rPr sz="778">
                <a:solidFill>
                  <a:srgbClr val="374051"/>
                </a:solidFill>
                <a:latin typeface="Segoe UI"/>
                <a:cs typeface="Segoe UI"/>
              </a:rPr>
              <a:t>thms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nt</a:t>
            </a:r>
            <a:r>
              <a:rPr sz="778" spc="-5">
                <a:solidFill>
                  <a:srgbClr val="374051"/>
                </a:solidFill>
                <a:latin typeface="Segoe UI"/>
                <a:cs typeface="Segoe UI"/>
              </a:rPr>
              <a:t>i</a:t>
            </a:r>
            <a:r>
              <a:rPr sz="778">
                <a:solidFill>
                  <a:srgbClr val="374051"/>
                </a:solidFill>
                <a:latin typeface="Segoe UI"/>
                <a:cs typeface="Segoe UI"/>
              </a:rPr>
              <a:t>nuo</a:t>
            </a:r>
            <a:r>
              <a:rPr sz="778" spc="-15">
                <a:solidFill>
                  <a:srgbClr val="374051"/>
                </a:solidFill>
                <a:latin typeface="Segoe UI"/>
                <a:cs typeface="Segoe UI"/>
              </a:rPr>
              <a:t>u</a:t>
            </a:r>
            <a:r>
              <a:rPr sz="778" spc="-5">
                <a:solidFill>
                  <a:srgbClr val="374051"/>
                </a:solidFill>
                <a:latin typeface="Segoe UI"/>
                <a:cs typeface="Segoe UI"/>
              </a:rPr>
              <a:t>sl</a:t>
            </a:r>
            <a:r>
              <a:rPr sz="778">
                <a:solidFill>
                  <a:srgbClr val="374051"/>
                </a:solidFill>
                <a:latin typeface="Segoe UI"/>
                <a:cs typeface="Segoe UI"/>
              </a:rPr>
              <a:t>y</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m</a:t>
            </a:r>
            <a:r>
              <a:rPr sz="778" spc="-5">
                <a:solidFill>
                  <a:srgbClr val="374051"/>
                </a:solidFill>
                <a:latin typeface="Segoe UI"/>
                <a:cs typeface="Segoe UI"/>
              </a:rPr>
              <a:t>pro</a:t>
            </a:r>
            <a:r>
              <a:rPr sz="778">
                <a:solidFill>
                  <a:srgbClr val="374051"/>
                </a:solidFill>
                <a:latin typeface="Segoe UI"/>
                <a:cs typeface="Segoe UI"/>
              </a:rPr>
              <a:t>ve</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ts</a:t>
            </a:r>
            <a:r>
              <a:rPr sz="778" spc="19">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po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It</a:t>
            </a:r>
            <a:r>
              <a:rPr sz="778" spc="19">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ea</a:t>
            </a:r>
            <a:r>
              <a:rPr sz="778" spc="-10">
                <a:solidFill>
                  <a:srgbClr val="374051"/>
                </a:solidFill>
                <a:latin typeface="Segoe UI"/>
                <a:cs typeface="Segoe UI"/>
              </a:rPr>
              <a:t>r</a:t>
            </a:r>
            <a:r>
              <a:rPr sz="778">
                <a:solidFill>
                  <a:srgbClr val="374051"/>
                </a:solidFill>
                <a:latin typeface="Segoe UI"/>
                <a:cs typeface="Segoe UI"/>
              </a:rPr>
              <a:t>ns</a:t>
            </a:r>
            <a:r>
              <a:rPr sz="778" spc="19">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ro</a:t>
            </a:r>
            <a:r>
              <a:rPr sz="778">
                <a:solidFill>
                  <a:srgbClr val="374051"/>
                </a:solidFill>
                <a:latin typeface="Segoe UI"/>
                <a:cs typeface="Segoe UI"/>
              </a:rPr>
              <a:t>m</a:t>
            </a:r>
            <a:r>
              <a:rPr sz="778" spc="15">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er</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act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ver</a:t>
            </a:r>
            <a:r>
              <a:rPr sz="778">
                <a:solidFill>
                  <a:srgbClr val="374051"/>
                </a:solidFill>
                <a:latin typeface="Times New Roman"/>
                <a:cs typeface="Times New Roman"/>
              </a:rPr>
              <a:t> </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me</a:t>
            </a:r>
            <a:r>
              <a:rPr sz="778" spc="1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ec</a:t>
            </a:r>
            <a:r>
              <a:rPr sz="778" spc="-5">
                <a:solidFill>
                  <a:srgbClr val="374051"/>
                </a:solidFill>
                <a:latin typeface="Segoe UI"/>
                <a:cs typeface="Segoe UI"/>
              </a:rPr>
              <a:t>o</a:t>
            </a:r>
            <a:r>
              <a:rPr sz="778">
                <a:solidFill>
                  <a:srgbClr val="374051"/>
                </a:solidFill>
                <a:latin typeface="Segoe UI"/>
                <a:cs typeface="Segoe UI"/>
              </a:rPr>
              <a:t>mes</a:t>
            </a:r>
            <a:r>
              <a:rPr sz="778" spc="10">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or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ac</a:t>
            </a:r>
            <a:r>
              <a:rPr sz="778" spc="-15">
                <a:solidFill>
                  <a:srgbClr val="374051"/>
                </a:solidFill>
                <a:latin typeface="Segoe UI"/>
                <a:cs typeface="Segoe UI"/>
              </a:rPr>
              <a:t>c</a:t>
            </a:r>
            <a:r>
              <a:rPr sz="778">
                <a:solidFill>
                  <a:srgbClr val="374051"/>
                </a:solidFill>
                <a:latin typeface="Segoe UI"/>
                <a:cs typeface="Segoe UI"/>
              </a:rPr>
              <a:t>u</a:t>
            </a:r>
            <a:r>
              <a:rPr sz="778" spc="-5">
                <a:solidFill>
                  <a:srgbClr val="374051"/>
                </a:solidFill>
                <a:latin typeface="Segoe UI"/>
                <a:cs typeface="Segoe UI"/>
              </a:rPr>
              <a:t>r</a:t>
            </a:r>
            <a:r>
              <a:rPr sz="778">
                <a:solidFill>
                  <a:srgbClr val="374051"/>
                </a:solidFill>
                <a:latin typeface="Segoe UI"/>
                <a:cs typeface="Segoe UI"/>
              </a:rPr>
              <a:t>ate</a:t>
            </a:r>
            <a:r>
              <a:rPr sz="778" spc="15">
                <a:solidFill>
                  <a:srgbClr val="374051"/>
                </a:solidFill>
                <a:latin typeface="Times New Roman"/>
                <a:cs typeface="Times New Roman"/>
              </a:rPr>
              <a:t> </a:t>
            </a:r>
            <a:r>
              <a:rPr sz="778" spc="-1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un</a:t>
            </a:r>
            <a:r>
              <a:rPr sz="778" spc="-5">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rs</a:t>
            </a:r>
            <a:r>
              <a:rPr sz="778">
                <a:solidFill>
                  <a:srgbClr val="374051"/>
                </a:solidFill>
                <a:latin typeface="Segoe UI"/>
                <a:cs typeface="Segoe UI"/>
              </a:rPr>
              <a:t>tan</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er</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ntent</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ea</a:t>
            </a:r>
            <a:r>
              <a:rPr sz="778" spc="-10">
                <a:solidFill>
                  <a:srgbClr val="374051"/>
                </a:solidFill>
                <a:latin typeface="Segoe UI"/>
                <a:cs typeface="Segoe UI"/>
              </a:rPr>
              <a:t>d</a:t>
            </a:r>
            <a:r>
              <a:rPr sz="778" spc="-1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etter</a:t>
            </a:r>
            <a:r>
              <a:rPr sz="778" spc="10">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po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29"/>
              </a:spcBef>
            </a:pPr>
            <a:endParaRPr sz="583">
              <a:latin typeface="Times New Roman"/>
              <a:cs typeface="Times New Roman"/>
            </a:endParaRPr>
          </a:p>
          <a:p>
            <a:pPr marL="224101" indent="-207433">
              <a:lnSpc>
                <a:spcPct val="100000"/>
              </a:lnSpc>
              <a:buFont typeface="Segoe UI"/>
              <a:buAutoNum type="arabicPeriod" startAt="5"/>
              <a:tabLst>
                <a:tab pos="224719"/>
              </a:tabLst>
            </a:pPr>
            <a:r>
              <a:rPr sz="1458" b="1" spc="-5">
                <a:latin typeface="Segoe UI"/>
                <a:cs typeface="Segoe UI"/>
              </a:rPr>
              <a:t>Dia</a:t>
            </a:r>
            <a:r>
              <a:rPr sz="1458" b="1" spc="5">
                <a:latin typeface="Segoe UI"/>
                <a:cs typeface="Segoe UI"/>
              </a:rPr>
              <a:t>l</a:t>
            </a:r>
            <a:r>
              <a:rPr sz="1458" b="1" spc="-5">
                <a:latin typeface="Segoe UI"/>
                <a:cs typeface="Segoe UI"/>
              </a:rPr>
              <a:t>o</a:t>
            </a:r>
            <a:r>
              <a:rPr sz="1458" b="1">
                <a:latin typeface="Segoe UI"/>
                <a:cs typeface="Segoe UI"/>
              </a:rPr>
              <a:t>g</a:t>
            </a:r>
            <a:r>
              <a:rPr sz="1458" b="1" spc="24">
                <a:latin typeface="Times New Roman"/>
                <a:cs typeface="Times New Roman"/>
              </a:rPr>
              <a:t> </a:t>
            </a:r>
            <a:r>
              <a:rPr sz="1458" b="1" spc="-10">
                <a:latin typeface="Segoe UI"/>
                <a:cs typeface="Segoe UI"/>
              </a:rPr>
              <a:t>Ski</a:t>
            </a:r>
            <a:r>
              <a:rPr sz="1458" b="1">
                <a:latin typeface="Segoe UI"/>
                <a:cs typeface="Segoe UI"/>
              </a:rPr>
              <a:t>ll</a:t>
            </a:r>
            <a:r>
              <a:rPr sz="1458" b="1" spc="34">
                <a:latin typeface="Times New Roman"/>
                <a:cs typeface="Times New Roman"/>
              </a:rPr>
              <a:t> </a:t>
            </a:r>
            <a:r>
              <a:rPr sz="1458" b="1" spc="-5">
                <a:latin typeface="Segoe UI"/>
                <a:cs typeface="Segoe UI"/>
              </a:rPr>
              <a:t>Bu</a:t>
            </a:r>
            <a:r>
              <a:rPr sz="1458" b="1" spc="5">
                <a:latin typeface="Segoe UI"/>
                <a:cs typeface="Segoe UI"/>
              </a:rPr>
              <a:t>i</a:t>
            </a:r>
            <a:r>
              <a:rPr sz="1458" b="1">
                <a:latin typeface="Segoe UI"/>
                <a:cs typeface="Segoe UI"/>
              </a:rPr>
              <a:t>l</a:t>
            </a:r>
            <a:r>
              <a:rPr sz="1458" b="1" spc="-5">
                <a:latin typeface="Segoe UI"/>
                <a:cs typeface="Segoe UI"/>
              </a:rPr>
              <a:t>d</a:t>
            </a:r>
            <a:r>
              <a:rPr sz="1458" b="1" spc="-10">
                <a:latin typeface="Segoe UI"/>
                <a:cs typeface="Segoe UI"/>
              </a:rPr>
              <a:t>e</a:t>
            </a:r>
            <a:r>
              <a:rPr sz="1458" b="1" spc="-5">
                <a:latin typeface="Segoe UI"/>
                <a:cs typeface="Segoe UI"/>
              </a:rPr>
              <a:t>r:</a:t>
            </a:r>
            <a:endParaRPr sz="1458">
              <a:latin typeface="Segoe UI"/>
              <a:cs typeface="Segoe UI"/>
            </a:endParaRPr>
          </a:p>
          <a:p>
            <a:pPr>
              <a:lnSpc>
                <a:spcPct val="100000"/>
              </a:lnSpc>
              <a:spcBef>
                <a:spcPts val="6"/>
              </a:spcBef>
            </a:pPr>
            <a:endParaRPr sz="1215">
              <a:latin typeface="Times New Roman"/>
              <a:cs typeface="Times New Roman"/>
            </a:endParaRPr>
          </a:p>
          <a:p>
            <a:pPr marL="16669" marR="37042">
              <a:lnSpc>
                <a:spcPct val="111300"/>
              </a:lnSpc>
            </a:pP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v</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er-f</a:t>
            </a:r>
            <a:r>
              <a:rPr sz="778" spc="-5">
                <a:solidFill>
                  <a:srgbClr val="374051"/>
                </a:solidFill>
                <a:latin typeface="Segoe UI"/>
                <a:cs typeface="Segoe UI"/>
              </a:rPr>
              <a:t>ri</a:t>
            </a:r>
            <a:r>
              <a:rPr sz="778">
                <a:solidFill>
                  <a:srgbClr val="374051"/>
                </a:solidFill>
                <a:latin typeface="Segoe UI"/>
                <a:cs typeface="Segoe UI"/>
              </a:rPr>
              <a:t>en</a:t>
            </a:r>
            <a:r>
              <a:rPr sz="778" spc="-5">
                <a:solidFill>
                  <a:srgbClr val="374051"/>
                </a:solidFill>
                <a:latin typeface="Segoe UI"/>
                <a:cs typeface="Segoe UI"/>
              </a:rPr>
              <a:t>dl</a:t>
            </a:r>
            <a:r>
              <a:rPr sz="778">
                <a:solidFill>
                  <a:srgbClr val="374051"/>
                </a:solidFill>
                <a:latin typeface="Segoe UI"/>
                <a:cs typeface="Segoe UI"/>
              </a:rPr>
              <a:t>y</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face</a:t>
            </a:r>
            <a:r>
              <a:rPr sz="778" spc="15">
                <a:solidFill>
                  <a:srgbClr val="374051"/>
                </a:solidFill>
                <a:latin typeface="Times New Roman"/>
                <a:cs typeface="Times New Roman"/>
              </a:rPr>
              <a:t> </a:t>
            </a:r>
            <a:r>
              <a:rPr sz="778">
                <a:solidFill>
                  <a:srgbClr val="374051"/>
                </a:solidFill>
                <a:latin typeface="Segoe UI"/>
                <a:cs typeface="Segoe UI"/>
              </a:rPr>
              <a:t>ca</a:t>
            </a:r>
            <a:r>
              <a:rPr sz="778" spc="-5">
                <a:solidFill>
                  <a:srgbClr val="374051"/>
                </a:solidFill>
                <a:latin typeface="Segoe UI"/>
                <a:cs typeface="Segoe UI"/>
              </a:rPr>
              <a:t>ll</a:t>
            </a:r>
            <a:r>
              <a:rPr sz="778">
                <a:solidFill>
                  <a:srgbClr val="374051"/>
                </a:solidFill>
                <a:latin typeface="Segoe UI"/>
                <a:cs typeface="Segoe UI"/>
              </a:rPr>
              <a:t>ed</a:t>
            </a:r>
            <a:r>
              <a:rPr sz="778" spc="10">
                <a:solidFill>
                  <a:srgbClr val="374051"/>
                </a:solidFill>
                <a:latin typeface="Times New Roman"/>
                <a:cs typeface="Times New Roman"/>
              </a:rPr>
              <a:t> </a:t>
            </a:r>
            <a:r>
              <a:rPr sz="778" spc="-5">
                <a:solidFill>
                  <a:srgbClr val="374051"/>
                </a:solidFill>
                <a:latin typeface="Segoe UI"/>
                <a:cs typeface="Segoe UI"/>
              </a:rPr>
              <a:t>Dialo</a:t>
            </a:r>
            <a:r>
              <a:rPr sz="778">
                <a:solidFill>
                  <a:srgbClr val="374051"/>
                </a:solidFill>
                <a:latin typeface="Segoe UI"/>
                <a:cs typeface="Segoe UI"/>
              </a:rPr>
              <a:t>g</a:t>
            </a:r>
            <a:r>
              <a:rPr sz="778" spc="19">
                <a:solidFill>
                  <a:srgbClr val="374051"/>
                </a:solidFill>
                <a:latin typeface="Times New Roman"/>
                <a:cs typeface="Times New Roman"/>
              </a:rPr>
              <a:t> </a:t>
            </a:r>
            <a:r>
              <a:rPr sz="778">
                <a:solidFill>
                  <a:srgbClr val="374051"/>
                </a:solidFill>
                <a:latin typeface="Segoe UI"/>
                <a:cs typeface="Segoe UI"/>
              </a:rPr>
              <a:t>S</a:t>
            </a:r>
            <a:r>
              <a:rPr sz="778" spc="-5">
                <a:solidFill>
                  <a:srgbClr val="374051"/>
                </a:solidFill>
                <a:latin typeface="Segoe UI"/>
                <a:cs typeface="Segoe UI"/>
              </a:rPr>
              <a:t>kil</a:t>
            </a:r>
            <a:r>
              <a:rPr sz="778">
                <a:solidFill>
                  <a:srgbClr val="374051"/>
                </a:solidFill>
                <a:latin typeface="Segoe UI"/>
                <a:cs typeface="Segoe UI"/>
              </a:rPr>
              <a:t>l</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ui</a:t>
            </a:r>
            <a:r>
              <a:rPr sz="778" spc="-5">
                <a:solidFill>
                  <a:srgbClr val="374051"/>
                </a:solidFill>
                <a:latin typeface="Segoe UI"/>
                <a:cs typeface="Segoe UI"/>
              </a:rPr>
              <a:t>l</a:t>
            </a:r>
            <a:r>
              <a:rPr sz="778" spc="-10">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a:t>
            </a:r>
            <a:r>
              <a:rPr sz="778" spc="19">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hich</a:t>
            </a:r>
            <a:r>
              <a:rPr sz="778" spc="1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llo</a:t>
            </a:r>
            <a:r>
              <a:rPr sz="778" spc="-10">
                <a:solidFill>
                  <a:srgbClr val="374051"/>
                </a:solidFill>
                <a:latin typeface="Segoe UI"/>
                <a:cs typeface="Segoe UI"/>
              </a:rPr>
              <a:t>w</a:t>
            </a:r>
            <a:r>
              <a:rPr sz="778">
                <a:solidFill>
                  <a:srgbClr val="374051"/>
                </a:solidFill>
                <a:latin typeface="Segoe UI"/>
                <a:cs typeface="Segoe UI"/>
              </a:rPr>
              <a:t>s</a:t>
            </a:r>
            <a:r>
              <a:rPr sz="778" spc="19">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eve</a:t>
            </a:r>
            <a:r>
              <a:rPr sz="778" spc="-5">
                <a:solidFill>
                  <a:srgbClr val="374051"/>
                </a:solidFill>
                <a:latin typeface="Segoe UI"/>
                <a:cs typeface="Segoe UI"/>
              </a:rPr>
              <a:t>lo</a:t>
            </a:r>
            <a:r>
              <a:rPr sz="778" spc="5">
                <a:solidFill>
                  <a:srgbClr val="374051"/>
                </a:solidFill>
                <a:latin typeface="Segoe UI"/>
                <a:cs typeface="Segoe UI"/>
              </a:rPr>
              <a:t>p</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non-technical</a:t>
            </a:r>
            <a:r>
              <a:rPr sz="778" spc="10">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s</a:t>
            </a:r>
            <a:r>
              <a:rPr sz="778">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r</a:t>
            </a:r>
            <a:r>
              <a:rPr sz="778">
                <a:solidFill>
                  <a:srgbClr val="374051"/>
                </a:solidFill>
                <a:latin typeface="Segoe UI"/>
                <a:cs typeface="Segoe UI"/>
              </a:rPr>
              <a:t>eate</a:t>
            </a:r>
            <a:r>
              <a:rPr sz="778" spc="15">
                <a:solidFill>
                  <a:srgbClr val="374051"/>
                </a:solidFill>
                <a:latin typeface="Times New Roman"/>
                <a:cs typeface="Times New Roman"/>
              </a:rPr>
              <a:t> </a:t>
            </a:r>
            <a:r>
              <a:rPr sz="778">
                <a:solidFill>
                  <a:srgbClr val="374051"/>
                </a:solidFill>
                <a:latin typeface="Segoe UI"/>
                <a:cs typeface="Segoe UI"/>
              </a:rPr>
              <a:t>ch</a:t>
            </a:r>
            <a:r>
              <a:rPr sz="778" spc="-1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bo</a:t>
            </a:r>
            <a:r>
              <a:rPr sz="778">
                <a:solidFill>
                  <a:srgbClr val="374051"/>
                </a:solidFill>
                <a:latin typeface="Segoe UI"/>
                <a:cs typeface="Segoe UI"/>
              </a:rPr>
              <a:t>t</a:t>
            </a:r>
            <a:r>
              <a:rPr sz="778" spc="15">
                <a:solidFill>
                  <a:srgbClr val="374051"/>
                </a:solidFill>
                <a:latin typeface="Times New Roman"/>
                <a:cs typeface="Times New Roman"/>
              </a:rPr>
              <a:t> </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a</a:t>
            </a:r>
            <a:r>
              <a:rPr sz="778" spc="-5">
                <a:solidFill>
                  <a:srgbClr val="374051"/>
                </a:solidFill>
                <a:latin typeface="Segoe UI"/>
                <a:cs typeface="Segoe UI"/>
              </a:rPr>
              <a:t>lo</a:t>
            </a:r>
            <a:r>
              <a:rPr sz="778" spc="-10">
                <a:solidFill>
                  <a:srgbClr val="374051"/>
                </a:solidFill>
                <a:latin typeface="Segoe UI"/>
                <a:cs typeface="Segoe UI"/>
              </a:rPr>
              <a:t>g</a:t>
            </a:r>
            <a:r>
              <a:rPr sz="778">
                <a:solidFill>
                  <a:srgbClr val="374051"/>
                </a:solidFill>
                <a:latin typeface="Segoe UI"/>
                <a:cs typeface="Segoe UI"/>
              </a:rPr>
              <a:t>s</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thout</a:t>
            </a:r>
            <a:r>
              <a:rPr sz="778" spc="19">
                <a:solidFill>
                  <a:srgbClr val="374051"/>
                </a:solidFill>
                <a:latin typeface="Times New Roman"/>
                <a:cs typeface="Times New Roman"/>
              </a:rPr>
              <a:t> </a:t>
            </a:r>
            <a:r>
              <a:rPr sz="778" spc="-5">
                <a:solidFill>
                  <a:srgbClr val="374051"/>
                </a:solidFill>
                <a:latin typeface="Segoe UI"/>
                <a:cs typeface="Segoe UI"/>
              </a:rPr>
              <a:t>e</a:t>
            </a:r>
            <a:r>
              <a:rPr sz="778">
                <a:solidFill>
                  <a:srgbClr val="374051"/>
                </a:solidFill>
                <a:latin typeface="Segoe UI"/>
                <a:cs typeface="Segoe UI"/>
              </a:rPr>
              <a:t>xten</a:t>
            </a:r>
            <a:r>
              <a:rPr sz="778" spc="-5">
                <a:solidFill>
                  <a:srgbClr val="374051"/>
                </a:solidFill>
                <a:latin typeface="Segoe UI"/>
                <a:cs typeface="Segoe UI"/>
              </a:rPr>
              <a:t>si</a:t>
            </a:r>
            <a:r>
              <a:rPr sz="778">
                <a:solidFill>
                  <a:srgbClr val="374051"/>
                </a:solidFill>
                <a:latin typeface="Segoe UI"/>
                <a:cs typeface="Segoe UI"/>
              </a:rPr>
              <a:t>ve</a:t>
            </a:r>
            <a:r>
              <a:rPr sz="778" spc="10">
                <a:solidFill>
                  <a:srgbClr val="374051"/>
                </a:solidFill>
                <a:latin typeface="Times New Roman"/>
                <a:cs typeface="Times New Roman"/>
              </a:rPr>
              <a:t> </a:t>
            </a:r>
            <a:r>
              <a:rPr sz="778" spc="-5">
                <a:solidFill>
                  <a:srgbClr val="374051"/>
                </a:solidFill>
                <a:latin typeface="Segoe UI"/>
                <a:cs typeface="Segoe UI"/>
              </a:rPr>
              <a:t>pro</a:t>
            </a:r>
            <a:r>
              <a:rPr sz="778" spc="-10">
                <a:solidFill>
                  <a:srgbClr val="374051"/>
                </a:solidFill>
                <a:latin typeface="Segoe UI"/>
                <a:cs typeface="Segoe UI"/>
              </a:rPr>
              <a:t>g</a:t>
            </a:r>
            <a:r>
              <a:rPr sz="778" spc="-5">
                <a:solidFill>
                  <a:srgbClr val="374051"/>
                </a:solidFill>
                <a:latin typeface="Segoe UI"/>
                <a:cs typeface="Segoe UI"/>
              </a:rPr>
              <a:t>r</a:t>
            </a:r>
            <a:r>
              <a:rPr sz="778">
                <a:solidFill>
                  <a:srgbClr val="374051"/>
                </a:solidFill>
                <a:latin typeface="Segoe UI"/>
                <a:cs typeface="Segoe UI"/>
              </a:rPr>
              <a:t>amm</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spc="-5">
                <a:solidFill>
                  <a:srgbClr val="374051"/>
                </a:solidFill>
                <a:latin typeface="Segoe UI"/>
                <a:cs typeface="Segoe UI"/>
              </a:rPr>
              <a:t>k</a:t>
            </a:r>
            <a:r>
              <a:rPr sz="778">
                <a:solidFill>
                  <a:srgbClr val="374051"/>
                </a:solidFill>
                <a:latin typeface="Segoe UI"/>
                <a:cs typeface="Segoe UI"/>
              </a:rPr>
              <a:t>no</a:t>
            </a:r>
            <a:r>
              <a:rPr sz="778" spc="-10">
                <a:solidFill>
                  <a:srgbClr val="374051"/>
                </a:solidFill>
                <a:latin typeface="Segoe UI"/>
                <a:cs typeface="Segoe UI"/>
              </a:rPr>
              <a:t>w</a:t>
            </a:r>
            <a:r>
              <a:rPr sz="778" spc="-5">
                <a:solidFill>
                  <a:srgbClr val="374051"/>
                </a:solidFill>
                <a:latin typeface="Segoe UI"/>
                <a:cs typeface="Segoe UI"/>
              </a:rPr>
              <a:t>l</a:t>
            </a:r>
            <a:r>
              <a:rPr sz="778">
                <a:solidFill>
                  <a:srgbClr val="374051"/>
                </a:solidFill>
                <a:latin typeface="Segoe UI"/>
                <a:cs typeface="Segoe UI"/>
              </a:rPr>
              <a:t>e</a:t>
            </a:r>
            <a:r>
              <a:rPr sz="778" spc="-10">
                <a:solidFill>
                  <a:srgbClr val="374051"/>
                </a:solidFill>
                <a:latin typeface="Segoe UI"/>
                <a:cs typeface="Segoe UI"/>
              </a:rPr>
              <a:t>dg</a:t>
            </a:r>
            <a:r>
              <a:rPr sz="778">
                <a:solidFill>
                  <a:srgbClr val="374051"/>
                </a:solidFill>
                <a:latin typeface="Segoe UI"/>
                <a:cs typeface="Segoe UI"/>
              </a:rPr>
              <a:t>e.</a:t>
            </a:r>
            <a:r>
              <a:rPr sz="778" spc="19">
                <a:solidFill>
                  <a:srgbClr val="374051"/>
                </a:solidFill>
                <a:latin typeface="Times New Roman"/>
                <a:cs typeface="Times New Roman"/>
              </a:rPr>
              <a:t> </a:t>
            </a:r>
            <a:r>
              <a:rPr sz="778">
                <a:solidFill>
                  <a:srgbClr val="374051"/>
                </a:solidFill>
                <a:latin typeface="Segoe UI"/>
                <a:cs typeface="Segoe UI"/>
              </a:rPr>
              <a:t>Th</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featu</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si</a:t>
            </a:r>
            <a:r>
              <a:rPr sz="778">
                <a:solidFill>
                  <a:srgbClr val="374051"/>
                </a:solidFill>
                <a:latin typeface="Segoe UI"/>
                <a:cs typeface="Segoe UI"/>
              </a:rPr>
              <a:t>m</a:t>
            </a:r>
            <a:r>
              <a:rPr sz="778" spc="-5">
                <a:solidFill>
                  <a:srgbClr val="374051"/>
                </a:solidFill>
                <a:latin typeface="Segoe UI"/>
                <a:cs typeface="Segoe UI"/>
              </a:rPr>
              <a:t>pli</a:t>
            </a:r>
            <a:r>
              <a:rPr sz="778">
                <a:solidFill>
                  <a:srgbClr val="374051"/>
                </a:solidFill>
                <a:latin typeface="Segoe UI"/>
                <a:cs typeface="Segoe UI"/>
              </a:rPr>
              <a:t>fi</a:t>
            </a:r>
            <a:r>
              <a:rPr sz="778" spc="-5">
                <a:solidFill>
                  <a:srgbClr val="374051"/>
                </a:solidFill>
                <a:latin typeface="Segoe UI"/>
                <a:cs typeface="Segoe UI"/>
              </a:rPr>
              <a:t>e</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ce</a:t>
            </a:r>
            <a:r>
              <a:rPr sz="778" spc="-10">
                <a:solidFill>
                  <a:srgbClr val="374051"/>
                </a:solidFill>
                <a:latin typeface="Segoe UI"/>
                <a:cs typeface="Segoe UI"/>
              </a:rPr>
              <a:t>s</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a:t>
            </a:r>
            <a:r>
              <a:rPr sz="778" spc="15">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s</a:t>
            </a:r>
            <a:r>
              <a:rPr sz="778" spc="-5">
                <a:solidFill>
                  <a:srgbClr val="374051"/>
                </a:solidFill>
                <a:latin typeface="Segoe UI"/>
                <a:cs typeface="Segoe UI"/>
              </a:rPr>
              <a:t>i</a:t>
            </a:r>
            <a:r>
              <a:rPr sz="778" spc="-10">
                <a:solidFill>
                  <a:srgbClr val="374051"/>
                </a:solidFill>
                <a:latin typeface="Segoe UI"/>
                <a:cs typeface="Segoe UI"/>
              </a:rPr>
              <a:t>g</a:t>
            </a:r>
            <a:r>
              <a:rPr sz="778">
                <a:solidFill>
                  <a:srgbClr val="374051"/>
                </a:solidFill>
                <a:latin typeface="Segoe UI"/>
                <a:cs typeface="Segoe UI"/>
              </a:rPr>
              <a:t>ning</a:t>
            </a:r>
            <a:r>
              <a:rPr sz="778" spc="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5">
                <a:solidFill>
                  <a:srgbClr val="374051"/>
                </a:solidFill>
                <a:latin typeface="Segoe UI"/>
                <a:cs typeface="Segoe UI"/>
              </a:rPr>
              <a:t>p</a:t>
            </a:r>
            <a:r>
              <a:rPr sz="778" spc="-5">
                <a:solidFill>
                  <a:srgbClr val="374051"/>
                </a:solidFill>
                <a:latin typeface="Segoe UI"/>
                <a:cs typeface="Segoe UI"/>
              </a:rPr>
              <a:t>l</a:t>
            </a:r>
            <a:r>
              <a:rPr sz="778" spc="15">
                <a:solidFill>
                  <a:srgbClr val="374051"/>
                </a:solidFill>
                <a:latin typeface="Segoe UI"/>
                <a:cs typeface="Segoe UI"/>
              </a:rPr>
              <a:t>o</a:t>
            </a:r>
            <a:r>
              <a:rPr sz="778" spc="-5">
                <a:solidFill>
                  <a:srgbClr val="374051"/>
                </a:solidFill>
                <a:latin typeface="Segoe UI"/>
                <a:cs typeface="Segoe UI"/>
              </a:rPr>
              <a:t>yi</a:t>
            </a:r>
            <a:r>
              <a:rPr sz="778">
                <a:solidFill>
                  <a:srgbClr val="374051"/>
                </a:solidFill>
                <a:latin typeface="Segoe UI"/>
                <a:cs typeface="Segoe UI"/>
              </a:rPr>
              <a:t>ng</a:t>
            </a:r>
            <a:r>
              <a:rPr sz="778">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m</a:t>
            </a:r>
            <a:r>
              <a:rPr sz="778" spc="-5">
                <a:solidFill>
                  <a:srgbClr val="374051"/>
                </a:solidFill>
                <a:latin typeface="Segoe UI"/>
                <a:cs typeface="Segoe UI"/>
              </a:rPr>
              <a:t>pl</a:t>
            </a:r>
            <a:r>
              <a:rPr sz="778">
                <a:solidFill>
                  <a:srgbClr val="374051"/>
                </a:solidFill>
                <a:latin typeface="Segoe UI"/>
                <a:cs typeface="Segoe UI"/>
              </a:rPr>
              <a:t>ex</a:t>
            </a:r>
            <a:r>
              <a:rPr sz="778" spc="15">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nv</a:t>
            </a:r>
            <a:r>
              <a:rPr sz="778" spc="-5">
                <a:solidFill>
                  <a:srgbClr val="374051"/>
                </a:solidFill>
                <a:latin typeface="Segoe UI"/>
                <a:cs typeface="Segoe UI"/>
              </a:rPr>
              <a:t>ers</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nal</a:t>
            </a:r>
            <a:r>
              <a:rPr sz="778" spc="10">
                <a:solidFill>
                  <a:srgbClr val="374051"/>
                </a:solidFill>
                <a:latin typeface="Times New Roman"/>
                <a:cs typeface="Times New Roman"/>
              </a:rPr>
              <a:t> </a:t>
            </a:r>
            <a:r>
              <a:rPr sz="778">
                <a:solidFill>
                  <a:srgbClr val="374051"/>
                </a:solidFill>
                <a:latin typeface="Segoe UI"/>
                <a:cs typeface="Segoe UI"/>
              </a:rPr>
              <a:t>fl</a:t>
            </a:r>
            <a:r>
              <a:rPr sz="778" spc="-10">
                <a:solidFill>
                  <a:srgbClr val="374051"/>
                </a:solidFill>
                <a:latin typeface="Segoe UI"/>
                <a:cs typeface="Segoe UI"/>
              </a:rPr>
              <a:t>ow</a:t>
            </a:r>
            <a:r>
              <a:rPr sz="778" spc="-5">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p:txBody>
      </p:sp>
      <p:graphicFrame>
        <p:nvGraphicFramePr>
          <p:cNvPr id="13" name="object 13"/>
          <p:cNvGraphicFramePr>
            <a:graphicFrameLocks noGrp="1"/>
          </p:cNvGraphicFramePr>
          <p:nvPr/>
        </p:nvGraphicFramePr>
        <p:xfrm>
          <a:off x="819046" y="920344"/>
          <a:ext cx="5913028" cy="853673"/>
        </p:xfrm>
        <a:graphic>
          <a:graphicData uri="http://schemas.openxmlformats.org/drawingml/2006/table">
            <a:tbl>
              <a:tblPr firstRow="1" bandRow="1">
                <a:tableStyleId>{2D5ABB26-0587-4C30-8999-92F81FD0307C}</a:tableStyleId>
              </a:tblPr>
              <a:tblGrid>
                <a:gridCol w="2956481"/>
                <a:gridCol w="2956547"/>
              </a:tblGrid>
              <a:tr h="171872">
                <a:tc>
                  <a:txBody>
                    <a:bodyPr vert="horz" wrap="square"/>
                    <a:lstStyle/>
                    <a:p>
                      <a:pPr marL="62970">
                        <a:lnSpc>
                          <a:spcPct val="100000"/>
                        </a:lnSpc>
                      </a:pPr>
                      <a:r>
                        <a:rPr sz="1069">
                          <a:latin typeface="Calibri"/>
                          <a:cs typeface="Calibri"/>
                        </a:rPr>
                        <a:t>Date</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vert="horz" wrap="square"/>
                    <a:lstStyle/>
                    <a:p>
                      <a:pPr marL="62970">
                        <a:lnSpc>
                          <a:spcPct val="100000"/>
                        </a:lnSpc>
                      </a:pPr>
                      <a:r>
                        <a:rPr sz="1069">
                          <a:latin typeface="Calibri"/>
                          <a:cs typeface="Calibri"/>
                        </a:rPr>
                        <a:t>11</a:t>
                      </a:r>
                      <a:r>
                        <a:rPr sz="1069" spc="-34">
                          <a:latin typeface="Times New Roman"/>
                          <a:cs typeface="Times New Roman"/>
                        </a:rPr>
                        <a:t> </a:t>
                      </a:r>
                      <a:r>
                        <a:rPr sz="1069" spc="-5">
                          <a:latin typeface="Calibri"/>
                          <a:cs typeface="Calibri"/>
                        </a:rPr>
                        <a:t>Oc</a:t>
                      </a:r>
                      <a:r>
                        <a:rPr sz="1069" spc="-10">
                          <a:latin typeface="Calibri"/>
                          <a:cs typeface="Calibri"/>
                        </a:rPr>
                        <a:t>t</a:t>
                      </a:r>
                      <a:r>
                        <a:rPr sz="1069" spc="5">
                          <a:latin typeface="Calibri"/>
                          <a:cs typeface="Calibri"/>
                        </a:rPr>
                        <a:t>o</a:t>
                      </a:r>
                      <a:r>
                        <a:rPr sz="1069" spc="-5">
                          <a:latin typeface="Calibri"/>
                          <a:cs typeface="Calibri"/>
                        </a:rPr>
                        <a:t>b</a:t>
                      </a:r>
                      <a:r>
                        <a:rPr sz="1069">
                          <a:latin typeface="Calibri"/>
                          <a:cs typeface="Calibri"/>
                        </a:rPr>
                        <a:t>er</a:t>
                      </a:r>
                      <a:r>
                        <a:rPr sz="1069" spc="-34">
                          <a:latin typeface="Times New Roman"/>
                          <a:cs typeface="Times New Roman"/>
                        </a:rPr>
                        <a:t> </a:t>
                      </a:r>
                      <a:r>
                        <a:rPr sz="1069">
                          <a:latin typeface="Calibri"/>
                          <a:cs typeface="Calibri"/>
                        </a:rPr>
                        <a:t>2</a:t>
                      </a:r>
                      <a:r>
                        <a:rPr sz="1069" spc="-10">
                          <a:latin typeface="Calibri"/>
                          <a:cs typeface="Calibri"/>
                        </a:rPr>
                        <a:t>02</a:t>
                      </a:r>
                      <a:r>
                        <a:rPr sz="1069">
                          <a:latin typeface="Calibri"/>
                          <a:cs typeface="Calibri"/>
                        </a:rPr>
                        <a:t>3</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r>
              <a:tr h="171872">
                <a:tc>
                  <a:txBody>
                    <a:bodyPr vert="horz" wrap="square"/>
                    <a:lstStyle/>
                    <a:p>
                      <a:pPr marL="62970">
                        <a:lnSpc>
                          <a:spcPct val="100000"/>
                        </a:lnSpc>
                      </a:pPr>
                      <a:r>
                        <a:rPr sz="1069" spc="-5">
                          <a:latin typeface="Calibri"/>
                          <a:cs typeface="Calibri"/>
                        </a:rPr>
                        <a:t>T</a:t>
                      </a:r>
                      <a:r>
                        <a:rPr sz="1069">
                          <a:latin typeface="Calibri"/>
                          <a:cs typeface="Calibri"/>
                        </a:rPr>
                        <a:t>e</a:t>
                      </a:r>
                      <a:r>
                        <a:rPr sz="1069" spc="-15">
                          <a:latin typeface="Calibri"/>
                          <a:cs typeface="Calibri"/>
                        </a:rPr>
                        <a:t>a</a:t>
                      </a:r>
                      <a:r>
                        <a:rPr sz="1069">
                          <a:latin typeface="Calibri"/>
                          <a:cs typeface="Calibri"/>
                        </a:rPr>
                        <a:t>m</a:t>
                      </a:r>
                      <a:r>
                        <a:rPr sz="1069" spc="-24">
                          <a:latin typeface="Times New Roman"/>
                          <a:cs typeface="Times New Roman"/>
                        </a:rPr>
                        <a:t> </a:t>
                      </a:r>
                      <a:r>
                        <a:rPr sz="1069">
                          <a:latin typeface="Calibri"/>
                          <a:cs typeface="Calibri"/>
                        </a:rPr>
                        <a:t>ID</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vert="horz" wrap="square"/>
                    <a:lstStyle/>
                    <a:p>
                      <a:pPr marL="62970">
                        <a:lnSpc>
                          <a:spcPct val="100000"/>
                        </a:lnSpc>
                      </a:pPr>
                      <a:r>
                        <a:rPr sz="1069" spc="-5">
                          <a:latin typeface="Calibri"/>
                          <a:cs typeface="Calibri"/>
                        </a:rPr>
                        <a:t>N</a:t>
                      </a:r>
                      <a:r>
                        <a:rPr sz="1069">
                          <a:latin typeface="Calibri"/>
                          <a:cs typeface="Calibri"/>
                        </a:rPr>
                        <a:t>M</a:t>
                      </a:r>
                      <a:r>
                        <a:rPr sz="1069" spc="-10">
                          <a:latin typeface="Calibri"/>
                          <a:cs typeface="Calibri"/>
                        </a:rPr>
                        <a:t>2</a:t>
                      </a:r>
                      <a:r>
                        <a:rPr sz="1069">
                          <a:latin typeface="Calibri"/>
                          <a:cs typeface="Calibri"/>
                        </a:rPr>
                        <a:t>0</a:t>
                      </a:r>
                      <a:r>
                        <a:rPr sz="1069" spc="-10">
                          <a:latin typeface="Calibri"/>
                          <a:cs typeface="Calibri"/>
                        </a:rPr>
                        <a:t>2</a:t>
                      </a:r>
                      <a:r>
                        <a:rPr sz="1069">
                          <a:latin typeface="Calibri"/>
                          <a:cs typeface="Calibri"/>
                        </a:rPr>
                        <a:t>3</a:t>
                      </a:r>
                      <a:r>
                        <a:rPr sz="1069" spc="-15">
                          <a:latin typeface="Calibri"/>
                          <a:cs typeface="Calibri"/>
                        </a:rPr>
                        <a:t>T</a:t>
                      </a:r>
                      <a:r>
                        <a:rPr sz="1069">
                          <a:latin typeface="Calibri"/>
                          <a:cs typeface="Calibri"/>
                        </a:rPr>
                        <a:t>M</a:t>
                      </a:r>
                      <a:r>
                        <a:rPr sz="1069" spc="-10">
                          <a:latin typeface="Calibri"/>
                          <a:cs typeface="Calibri"/>
                        </a:rPr>
                        <a:t>1</a:t>
                      </a:r>
                      <a:r>
                        <a:rPr sz="1069">
                          <a:latin typeface="Calibri"/>
                          <a:cs typeface="Calibri"/>
                        </a:rPr>
                        <a:t>5</a:t>
                      </a:r>
                      <a:r>
                        <a:rPr sz="1069" spc="-10">
                          <a:latin typeface="Calibri"/>
                          <a:cs typeface="Calibri"/>
                        </a:rPr>
                        <a:t>5</a:t>
                      </a:r>
                      <a:r>
                        <a:rPr sz="1069">
                          <a:latin typeface="Calibri"/>
                          <a:cs typeface="Calibri"/>
                        </a:rPr>
                        <a:t>59</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r>
              <a:tr h="172110">
                <a:tc>
                  <a:txBody>
                    <a:bodyPr vert="horz" wrap="square"/>
                    <a:lstStyle/>
                    <a:p>
                      <a:pPr marL="62970">
                        <a:lnSpc>
                          <a:spcPct val="100000"/>
                        </a:lnSpc>
                      </a:pPr>
                      <a:r>
                        <a:rPr sz="1069" spc="-5">
                          <a:latin typeface="Calibri"/>
                          <a:cs typeface="Calibri"/>
                        </a:rPr>
                        <a:t>T</a:t>
                      </a:r>
                      <a:r>
                        <a:rPr sz="1069">
                          <a:latin typeface="Calibri"/>
                          <a:cs typeface="Calibri"/>
                        </a:rPr>
                        <a:t>e</a:t>
                      </a:r>
                      <a:r>
                        <a:rPr sz="1069" spc="-15">
                          <a:latin typeface="Calibri"/>
                          <a:cs typeface="Calibri"/>
                        </a:rPr>
                        <a:t>a</a:t>
                      </a:r>
                      <a:r>
                        <a:rPr sz="1069">
                          <a:latin typeface="Calibri"/>
                          <a:cs typeface="Calibri"/>
                        </a:rPr>
                        <a:t>m</a:t>
                      </a:r>
                      <a:r>
                        <a:rPr sz="1069" spc="-24">
                          <a:latin typeface="Times New Roman"/>
                          <a:cs typeface="Times New Roman"/>
                        </a:rPr>
                        <a:t> </a:t>
                      </a:r>
                      <a:r>
                        <a:rPr sz="1069">
                          <a:latin typeface="Calibri"/>
                          <a:cs typeface="Calibri"/>
                        </a:rPr>
                        <a:t>N</a:t>
                      </a:r>
                      <a:r>
                        <a:rPr sz="1069" spc="-19">
                          <a:latin typeface="Calibri"/>
                          <a:cs typeface="Calibri"/>
                        </a:rPr>
                        <a:t>a</a:t>
                      </a:r>
                      <a:r>
                        <a:rPr sz="1069">
                          <a:latin typeface="Calibri"/>
                          <a:cs typeface="Calibri"/>
                        </a:rPr>
                        <a:t>me</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vert="horz" wrap="square"/>
                    <a:lstStyle/>
                    <a:p>
                      <a:pPr marL="62970">
                        <a:lnSpc>
                          <a:spcPct val="100000"/>
                        </a:lnSpc>
                      </a:pPr>
                      <a:r>
                        <a:rPr sz="1069" spc="-5">
                          <a:latin typeface="Calibri"/>
                          <a:cs typeface="Calibri"/>
                        </a:rPr>
                        <a:t>.</a:t>
                      </a:r>
                      <a:r>
                        <a:rPr sz="1069" spc="-10">
                          <a:latin typeface="Calibri"/>
                          <a:cs typeface="Calibri"/>
                        </a:rPr>
                        <a:t>p</a:t>
                      </a:r>
                      <a:r>
                        <a:rPr sz="1069">
                          <a:latin typeface="Calibri"/>
                          <a:cs typeface="Calibri"/>
                        </a:rPr>
                        <a:t>ro</a:t>
                      </a:r>
                      <a:r>
                        <a:rPr sz="1069" spc="-5">
                          <a:latin typeface="Calibri"/>
                          <a:cs typeface="Calibri"/>
                        </a:rPr>
                        <a:t>j_</a:t>
                      </a:r>
                      <a:r>
                        <a:rPr sz="1069" spc="-10">
                          <a:latin typeface="Calibri"/>
                          <a:cs typeface="Calibri"/>
                        </a:rPr>
                        <a:t>2</a:t>
                      </a:r>
                      <a:r>
                        <a:rPr sz="1069">
                          <a:latin typeface="Calibri"/>
                          <a:cs typeface="Calibri"/>
                        </a:rPr>
                        <a:t>2</a:t>
                      </a:r>
                      <a:r>
                        <a:rPr sz="1069" spc="-10">
                          <a:latin typeface="Calibri"/>
                          <a:cs typeface="Calibri"/>
                        </a:rPr>
                        <a:t>7</a:t>
                      </a:r>
                      <a:r>
                        <a:rPr sz="1069">
                          <a:latin typeface="Calibri"/>
                          <a:cs typeface="Calibri"/>
                        </a:rPr>
                        <a:t>2</a:t>
                      </a:r>
                      <a:r>
                        <a:rPr sz="1069" spc="-10">
                          <a:latin typeface="Calibri"/>
                          <a:cs typeface="Calibri"/>
                        </a:rPr>
                        <a:t>5</a:t>
                      </a:r>
                      <a:r>
                        <a:rPr sz="1069">
                          <a:latin typeface="Calibri"/>
                          <a:cs typeface="Calibri"/>
                        </a:rPr>
                        <a:t>4</a:t>
                      </a:r>
                      <a:r>
                        <a:rPr sz="1069" spc="-10">
                          <a:latin typeface="Calibri"/>
                          <a:cs typeface="Calibri"/>
                        </a:rPr>
                        <a:t>_</a:t>
                      </a:r>
                      <a:r>
                        <a:rPr sz="1069" spc="-5">
                          <a:latin typeface="Calibri"/>
                          <a:cs typeface="Calibri"/>
                        </a:rPr>
                        <a:t>T</a:t>
                      </a:r>
                      <a:r>
                        <a:rPr sz="1069">
                          <a:latin typeface="Calibri"/>
                          <a:cs typeface="Calibri"/>
                        </a:rPr>
                        <a:t>e</a:t>
                      </a:r>
                      <a:r>
                        <a:rPr sz="1069" spc="-15">
                          <a:latin typeface="Calibri"/>
                          <a:cs typeface="Calibri"/>
                        </a:rPr>
                        <a:t>a</a:t>
                      </a:r>
                      <a:r>
                        <a:rPr sz="1069">
                          <a:latin typeface="Calibri"/>
                          <a:cs typeface="Calibri"/>
                        </a:rPr>
                        <a:t>m</a:t>
                      </a:r>
                      <a:r>
                        <a:rPr sz="1069" spc="-10">
                          <a:latin typeface="Calibri"/>
                          <a:cs typeface="Calibri"/>
                        </a:rPr>
                        <a:t>_</a:t>
                      </a:r>
                      <a:r>
                        <a:rPr sz="1069">
                          <a:latin typeface="Calibri"/>
                          <a:cs typeface="Calibri"/>
                        </a:rPr>
                        <a:t>2</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r>
              <a:tr h="337819">
                <a:tc>
                  <a:txBody>
                    <a:bodyPr vert="horz" wrap="square"/>
                    <a:lstStyle/>
                    <a:p>
                      <a:pPr marL="62970">
                        <a:lnSpc>
                          <a:spcPct val="100000"/>
                        </a:lnSpc>
                      </a:pPr>
                      <a:r>
                        <a:rPr sz="1069">
                          <a:latin typeface="Calibri"/>
                          <a:cs typeface="Calibri"/>
                        </a:rPr>
                        <a:t>Pro</a:t>
                      </a:r>
                      <a:r>
                        <a:rPr sz="1069" spc="-15">
                          <a:latin typeface="Calibri"/>
                          <a:cs typeface="Calibri"/>
                        </a:rPr>
                        <a:t>j</a:t>
                      </a:r>
                      <a:r>
                        <a:rPr sz="1069">
                          <a:latin typeface="Calibri"/>
                          <a:cs typeface="Calibri"/>
                        </a:rPr>
                        <a:t>ect</a:t>
                      </a:r>
                      <a:r>
                        <a:rPr sz="1069" spc="-34">
                          <a:latin typeface="Times New Roman"/>
                          <a:cs typeface="Times New Roman"/>
                        </a:rPr>
                        <a:t> </a:t>
                      </a:r>
                      <a:r>
                        <a:rPr sz="1069">
                          <a:latin typeface="Calibri"/>
                          <a:cs typeface="Calibri"/>
                        </a:rPr>
                        <a:t>N</a:t>
                      </a:r>
                      <a:r>
                        <a:rPr sz="1069" spc="-5">
                          <a:latin typeface="Calibri"/>
                          <a:cs typeface="Calibri"/>
                        </a:rPr>
                        <a:t>a</a:t>
                      </a:r>
                      <a:r>
                        <a:rPr sz="1069" spc="-10">
                          <a:latin typeface="Calibri"/>
                          <a:cs typeface="Calibri"/>
                        </a:rPr>
                        <a:t>m</a:t>
                      </a:r>
                      <a:r>
                        <a:rPr sz="1069">
                          <a:latin typeface="Calibri"/>
                          <a:cs typeface="Calibri"/>
                        </a:rPr>
                        <a:t>e</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vert="horz" wrap="square"/>
                    <a:lstStyle/>
                    <a:p>
                      <a:pPr marL="62970" marR="437092">
                        <a:lnSpc>
                          <a:spcPct val="101800"/>
                        </a:lnSpc>
                      </a:pPr>
                      <a:r>
                        <a:rPr sz="1069" spc="-5">
                          <a:latin typeface="Calibri"/>
                          <a:cs typeface="Calibri"/>
                        </a:rPr>
                        <a:t>Ch</a:t>
                      </a:r>
                      <a:r>
                        <a:rPr sz="1069">
                          <a:latin typeface="Calibri"/>
                          <a:cs typeface="Calibri"/>
                        </a:rPr>
                        <a:t>atbot</a:t>
                      </a:r>
                      <a:r>
                        <a:rPr sz="1069" spc="-24">
                          <a:latin typeface="Times New Roman"/>
                          <a:cs typeface="Times New Roman"/>
                        </a:rPr>
                        <a:t> </a:t>
                      </a:r>
                      <a:r>
                        <a:rPr sz="1069" spc="-19">
                          <a:latin typeface="Calibri"/>
                          <a:cs typeface="Calibri"/>
                        </a:rPr>
                        <a:t>d</a:t>
                      </a:r>
                      <a:r>
                        <a:rPr sz="1069">
                          <a:latin typeface="Calibri"/>
                          <a:cs typeface="Calibri"/>
                        </a:rPr>
                        <a:t>ep</a:t>
                      </a:r>
                      <a:r>
                        <a:rPr sz="1069" spc="-5">
                          <a:latin typeface="Calibri"/>
                          <a:cs typeface="Calibri"/>
                        </a:rPr>
                        <a:t>l</a:t>
                      </a:r>
                      <a:r>
                        <a:rPr sz="1069" spc="-10">
                          <a:latin typeface="Calibri"/>
                          <a:cs typeface="Calibri"/>
                        </a:rPr>
                        <a:t>o</a:t>
                      </a:r>
                      <a:r>
                        <a:rPr sz="1069">
                          <a:latin typeface="Calibri"/>
                          <a:cs typeface="Calibri"/>
                        </a:rPr>
                        <a:t>y</a:t>
                      </a:r>
                      <a:r>
                        <a:rPr sz="1069" spc="-10">
                          <a:latin typeface="Calibri"/>
                          <a:cs typeface="Calibri"/>
                        </a:rPr>
                        <a:t>m</a:t>
                      </a:r>
                      <a:r>
                        <a:rPr sz="1069">
                          <a:latin typeface="Calibri"/>
                          <a:cs typeface="Calibri"/>
                        </a:rPr>
                        <a:t>ent</a:t>
                      </a:r>
                      <a:r>
                        <a:rPr sz="1069" spc="-39">
                          <a:latin typeface="Times New Roman"/>
                          <a:cs typeface="Times New Roman"/>
                        </a:rPr>
                        <a:t> </a:t>
                      </a:r>
                      <a:r>
                        <a:rPr sz="1069">
                          <a:latin typeface="Calibri"/>
                          <a:cs typeface="Calibri"/>
                        </a:rPr>
                        <a:t>with</a:t>
                      </a:r>
                      <a:r>
                        <a:rPr sz="1069" spc="-29">
                          <a:latin typeface="Times New Roman"/>
                          <a:cs typeface="Times New Roman"/>
                        </a:rPr>
                        <a:t> </a:t>
                      </a:r>
                      <a:r>
                        <a:rPr sz="1069" spc="-15">
                          <a:latin typeface="Calibri"/>
                          <a:cs typeface="Calibri"/>
                        </a:rPr>
                        <a:t>I</a:t>
                      </a:r>
                      <a:r>
                        <a:rPr sz="1069">
                          <a:latin typeface="Calibri"/>
                          <a:cs typeface="Calibri"/>
                        </a:rPr>
                        <a:t>BM</a:t>
                      </a:r>
                      <a:r>
                        <a:rPr sz="1069" spc="-24">
                          <a:latin typeface="Times New Roman"/>
                          <a:cs typeface="Times New Roman"/>
                        </a:rPr>
                        <a:t> </a:t>
                      </a:r>
                      <a:r>
                        <a:rPr sz="1069">
                          <a:latin typeface="Calibri"/>
                          <a:cs typeface="Calibri"/>
                        </a:rPr>
                        <a:t>c</a:t>
                      </a:r>
                      <a:r>
                        <a:rPr sz="1069" spc="-15">
                          <a:latin typeface="Calibri"/>
                          <a:cs typeface="Calibri"/>
                        </a:rPr>
                        <a:t>l</a:t>
                      </a:r>
                      <a:r>
                        <a:rPr sz="1069" spc="5">
                          <a:latin typeface="Calibri"/>
                          <a:cs typeface="Calibri"/>
                        </a:rPr>
                        <a:t>o</a:t>
                      </a:r>
                      <a:r>
                        <a:rPr sz="1069" spc="-5">
                          <a:latin typeface="Calibri"/>
                          <a:cs typeface="Calibri"/>
                        </a:rPr>
                        <a:t>u</a:t>
                      </a:r>
                      <a:r>
                        <a:rPr sz="1069">
                          <a:latin typeface="Calibri"/>
                          <a:cs typeface="Calibri"/>
                        </a:rPr>
                        <a:t>d</a:t>
                      </a:r>
                      <a:r>
                        <a:rPr sz="1069" spc="-29">
                          <a:latin typeface="Times New Roman"/>
                          <a:cs typeface="Times New Roman"/>
                        </a:rPr>
                        <a:t> </a:t>
                      </a:r>
                      <a:r>
                        <a:rPr sz="1069">
                          <a:latin typeface="Calibri"/>
                          <a:cs typeface="Calibri"/>
                        </a:rPr>
                        <a:t>w</a:t>
                      </a:r>
                      <a:r>
                        <a:rPr sz="1069" spc="-15">
                          <a:latin typeface="Calibri"/>
                          <a:cs typeface="Calibri"/>
                        </a:rPr>
                        <a:t>a</a:t>
                      </a:r>
                      <a:r>
                        <a:rPr sz="1069">
                          <a:latin typeface="Calibri"/>
                          <a:cs typeface="Calibri"/>
                        </a:rPr>
                        <a:t>ts</a:t>
                      </a:r>
                      <a:r>
                        <a:rPr sz="1069" spc="5">
                          <a:latin typeface="Calibri"/>
                          <a:cs typeface="Calibri"/>
                        </a:rPr>
                        <a:t>o</a:t>
                      </a:r>
                      <a:r>
                        <a:rPr sz="1069">
                          <a:latin typeface="Calibri"/>
                          <a:cs typeface="Calibri"/>
                        </a:rPr>
                        <a:t>n</a:t>
                      </a:r>
                      <a:r>
                        <a:rPr sz="1069">
                          <a:latin typeface="Times New Roman"/>
                          <a:cs typeface="Times New Roman"/>
                        </a:rPr>
                        <a:t> </a:t>
                      </a:r>
                      <a:r>
                        <a:rPr sz="1069">
                          <a:latin typeface="Calibri"/>
                          <a:cs typeface="Calibri"/>
                        </a:rPr>
                        <a:t>assi</a:t>
                      </a:r>
                      <a:r>
                        <a:rPr sz="1069" spc="-5">
                          <a:latin typeface="Calibri"/>
                          <a:cs typeface="Calibri"/>
                        </a:rPr>
                        <a:t>stan</a:t>
                      </a:r>
                      <a:r>
                        <a:rPr sz="1069">
                          <a:latin typeface="Calibri"/>
                          <a:cs typeface="Calibri"/>
                        </a:rPr>
                        <a:t>t</a:t>
                      </a:r>
                      <a:endParaRPr sz="1100">
                        <a:latin typeface="Calibri"/>
                        <a:cs typeface="Calibri"/>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r>
            </a:tbl>
          </a:graphicData>
        </a:graphic>
      </p:graphicFrame>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sp>
        <p:nvSpPr>
          <p:cNvPr id="2" name="object 2"/>
          <p:cNvSpPr txBox="1"/>
          <p:nvPr/>
        </p:nvSpPr>
        <p:spPr>
          <a:xfrm>
            <a:off x="870040" y="1347681"/>
            <a:ext cx="5818629" cy="4997538"/>
          </a:xfrm>
          <a:prstGeom prst="rect">
            <a:avLst/>
          </a:prstGeom>
          <a:solidFill>
            <a:srgbClr val="F7F7F8"/>
          </a:solidFill>
          <a:ln w="4317">
            <a:solidFill>
              <a:srgbClr val="D9D9E3"/>
            </a:solidFill>
          </a:ln>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224101" indent="-207433">
              <a:lnSpc>
                <a:spcPct val="100000"/>
              </a:lnSpc>
              <a:buFont typeface="Segoe UI"/>
              <a:buAutoNum type="arabicPeriod" startAt="6"/>
              <a:tabLst>
                <a:tab pos="224719"/>
              </a:tabLst>
            </a:pPr>
            <a:r>
              <a:rPr sz="1458" b="1">
                <a:latin typeface="Segoe UI"/>
                <a:cs typeface="Segoe UI"/>
              </a:rPr>
              <a:t>Flexi</a:t>
            </a:r>
            <a:r>
              <a:rPr sz="1458" b="1" spc="-10">
                <a:latin typeface="Segoe UI"/>
                <a:cs typeface="Segoe UI"/>
              </a:rPr>
              <a:t>b</a:t>
            </a:r>
            <a:r>
              <a:rPr sz="1458" b="1">
                <a:latin typeface="Segoe UI"/>
                <a:cs typeface="Segoe UI"/>
              </a:rPr>
              <a:t>le</a:t>
            </a:r>
            <a:r>
              <a:rPr sz="1458" b="1" spc="34">
                <a:latin typeface="Times New Roman"/>
                <a:cs typeface="Times New Roman"/>
              </a:rPr>
              <a:t> </a:t>
            </a:r>
            <a:r>
              <a:rPr sz="1458" b="1" spc="-5">
                <a:latin typeface="Segoe UI"/>
                <a:cs typeface="Segoe UI"/>
              </a:rPr>
              <a:t>D</a:t>
            </a:r>
            <a:r>
              <a:rPr sz="1458" b="1" spc="-15">
                <a:latin typeface="Segoe UI"/>
                <a:cs typeface="Segoe UI"/>
              </a:rPr>
              <a:t>e</a:t>
            </a:r>
            <a:r>
              <a:rPr sz="1458" b="1">
                <a:latin typeface="Segoe UI"/>
                <a:cs typeface="Segoe UI"/>
              </a:rPr>
              <a:t>pl</a:t>
            </a:r>
            <a:r>
              <a:rPr sz="1458" b="1" spc="-19">
                <a:latin typeface="Segoe UI"/>
                <a:cs typeface="Segoe UI"/>
              </a:rPr>
              <a:t>o</a:t>
            </a:r>
            <a:r>
              <a:rPr sz="1458" b="1" spc="-5">
                <a:latin typeface="Segoe UI"/>
                <a:cs typeface="Segoe UI"/>
              </a:rPr>
              <a:t>ym</a:t>
            </a:r>
            <a:r>
              <a:rPr sz="1458" b="1" spc="5">
                <a:latin typeface="Segoe UI"/>
                <a:cs typeface="Segoe UI"/>
              </a:rPr>
              <a:t>e</a:t>
            </a:r>
            <a:r>
              <a:rPr sz="1458" b="1">
                <a:latin typeface="Segoe UI"/>
                <a:cs typeface="Segoe UI"/>
              </a:rPr>
              <a:t>nt</a:t>
            </a:r>
            <a:r>
              <a:rPr sz="1458" b="1" spc="39">
                <a:latin typeface="Times New Roman"/>
                <a:cs typeface="Times New Roman"/>
              </a:rPr>
              <a:t> </a:t>
            </a:r>
            <a:r>
              <a:rPr sz="1458" b="1" spc="-10">
                <a:latin typeface="Segoe UI"/>
                <a:cs typeface="Segoe UI"/>
              </a:rPr>
              <a:t>O</a:t>
            </a:r>
            <a:r>
              <a:rPr sz="1458" b="1">
                <a:latin typeface="Segoe UI"/>
                <a:cs typeface="Segoe UI"/>
              </a:rPr>
              <a:t>p</a:t>
            </a:r>
            <a:r>
              <a:rPr sz="1458" b="1" spc="-5">
                <a:latin typeface="Segoe UI"/>
                <a:cs typeface="Segoe UI"/>
              </a:rPr>
              <a:t>t</a:t>
            </a:r>
            <a:r>
              <a:rPr sz="1458" b="1" spc="5">
                <a:latin typeface="Segoe UI"/>
                <a:cs typeface="Segoe UI"/>
              </a:rPr>
              <a:t>i</a:t>
            </a:r>
            <a:r>
              <a:rPr sz="1458" b="1" spc="-5">
                <a:latin typeface="Segoe UI"/>
                <a:cs typeface="Segoe UI"/>
              </a:rPr>
              <a:t>o</a:t>
            </a:r>
            <a:r>
              <a:rPr sz="1458" b="1" spc="-10">
                <a:latin typeface="Segoe UI"/>
                <a:cs typeface="Segoe UI"/>
              </a:rPr>
              <a:t>ns:</a:t>
            </a:r>
            <a:endParaRPr sz="1458">
              <a:latin typeface="Segoe UI"/>
              <a:cs typeface="Segoe UI"/>
            </a:endParaRPr>
          </a:p>
          <a:p>
            <a:pPr>
              <a:lnSpc>
                <a:spcPct val="100000"/>
              </a:lnSpc>
              <a:spcBef>
                <a:spcPts val="50"/>
              </a:spcBef>
              <a:buFont typeface="Segoe UI"/>
              <a:buAutoNum type="arabicPeriod" startAt="6"/>
            </a:pPr>
            <a:endParaRPr sz="1167">
              <a:latin typeface="Times New Roman"/>
              <a:cs typeface="Times New Roman"/>
            </a:endParaRPr>
          </a:p>
          <a:p>
            <a:pPr marL="16669" marR="314854">
              <a:lnSpc>
                <a:spcPct val="1113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ffe</a:t>
            </a:r>
            <a:r>
              <a:rPr sz="778" spc="-5">
                <a:solidFill>
                  <a:srgbClr val="374051"/>
                </a:solidFill>
                <a:latin typeface="Segoe UI"/>
                <a:cs typeface="Segoe UI"/>
              </a:rPr>
              <a:t>r</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fl</a:t>
            </a:r>
            <a:r>
              <a:rPr sz="778" spc="-5">
                <a:solidFill>
                  <a:srgbClr val="374051"/>
                </a:solidFill>
                <a:latin typeface="Segoe UI"/>
                <a:cs typeface="Segoe UI"/>
              </a:rPr>
              <a:t>e</a:t>
            </a:r>
            <a:r>
              <a:rPr sz="778">
                <a:solidFill>
                  <a:srgbClr val="374051"/>
                </a:solidFill>
                <a:latin typeface="Segoe UI"/>
                <a:cs typeface="Segoe UI"/>
              </a:rPr>
              <a:t>x</a:t>
            </a:r>
            <a:r>
              <a:rPr sz="778" spc="-5">
                <a:solidFill>
                  <a:srgbClr val="374051"/>
                </a:solidFill>
                <a:latin typeface="Segoe UI"/>
                <a:cs typeface="Segoe UI"/>
              </a:rPr>
              <a:t>ibili</a:t>
            </a:r>
            <a:r>
              <a:rPr sz="778">
                <a:solidFill>
                  <a:srgbClr val="374051"/>
                </a:solidFill>
                <a:latin typeface="Segoe UI"/>
                <a:cs typeface="Segoe UI"/>
              </a:rPr>
              <a:t>ty</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10">
                <a:solidFill>
                  <a:srgbClr val="374051"/>
                </a:solidFill>
                <a:latin typeface="Segoe UI"/>
                <a:cs typeface="Segoe UI"/>
              </a:rPr>
              <a:t>p</a:t>
            </a:r>
            <a:r>
              <a:rPr sz="778" spc="-5">
                <a:solidFill>
                  <a:srgbClr val="374051"/>
                </a:solidFill>
                <a:latin typeface="Segoe UI"/>
                <a:cs typeface="Segoe UI"/>
              </a:rPr>
              <a:t>loy</a:t>
            </a:r>
            <a:r>
              <a:rPr sz="778">
                <a:solidFill>
                  <a:srgbClr val="374051"/>
                </a:solidFill>
                <a:latin typeface="Segoe UI"/>
                <a:cs typeface="Segoe UI"/>
              </a:rPr>
              <a:t>ment.</a:t>
            </a:r>
            <a:r>
              <a:rPr sz="778" spc="19">
                <a:solidFill>
                  <a:srgbClr val="374051"/>
                </a:solidFill>
                <a:latin typeface="Times New Roman"/>
                <a:cs typeface="Times New Roman"/>
              </a:rPr>
              <a:t> </a:t>
            </a:r>
            <a:r>
              <a:rPr sz="778">
                <a:solidFill>
                  <a:srgbClr val="374051"/>
                </a:solidFill>
                <a:latin typeface="Segoe UI"/>
                <a:cs typeface="Segoe UI"/>
              </a:rPr>
              <a:t>Y</a:t>
            </a:r>
            <a:r>
              <a:rPr sz="778" spc="-5">
                <a:solidFill>
                  <a:srgbClr val="374051"/>
                </a:solidFill>
                <a:latin typeface="Segoe UI"/>
                <a:cs typeface="Segoe UI"/>
              </a:rPr>
              <a:t>o</a:t>
            </a:r>
            <a:r>
              <a:rPr sz="778">
                <a:solidFill>
                  <a:srgbClr val="374051"/>
                </a:solidFill>
                <a:latin typeface="Segoe UI"/>
                <a:cs typeface="Segoe UI"/>
              </a:rPr>
              <a:t>u</a:t>
            </a:r>
            <a:r>
              <a:rPr sz="778" spc="15">
                <a:solidFill>
                  <a:srgbClr val="374051"/>
                </a:solidFill>
                <a:latin typeface="Times New Roman"/>
                <a:cs typeface="Times New Roman"/>
              </a:rPr>
              <a:t> </a:t>
            </a:r>
            <a:r>
              <a:rPr sz="778">
                <a:solidFill>
                  <a:srgbClr val="374051"/>
                </a:solidFill>
                <a:latin typeface="Segoe UI"/>
                <a:cs typeface="Segoe UI"/>
              </a:rPr>
              <a:t>c</a:t>
            </a:r>
            <a:r>
              <a:rPr sz="778" spc="-15">
                <a:solidFill>
                  <a:srgbClr val="374051"/>
                </a:solidFill>
                <a:latin typeface="Segoe UI"/>
                <a:cs typeface="Segoe UI"/>
              </a:rPr>
              <a:t>a</a:t>
            </a:r>
            <a:r>
              <a:rPr sz="778">
                <a:solidFill>
                  <a:srgbClr val="374051"/>
                </a:solidFill>
                <a:latin typeface="Segoe UI"/>
                <a:cs typeface="Segoe UI"/>
              </a:rPr>
              <a:t>n</a:t>
            </a:r>
            <a:r>
              <a:rPr sz="778" spc="15">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10">
                <a:solidFill>
                  <a:srgbClr val="374051"/>
                </a:solidFill>
                <a:latin typeface="Segoe UI"/>
                <a:cs typeface="Segoe UI"/>
              </a:rPr>
              <a:t>p</a:t>
            </a:r>
            <a:r>
              <a:rPr sz="778" spc="-5">
                <a:solidFill>
                  <a:srgbClr val="374051"/>
                </a:solidFill>
                <a:latin typeface="Segoe UI"/>
                <a:cs typeface="Segoe UI"/>
              </a:rPr>
              <a:t>lo</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C</a:t>
            </a:r>
            <a:r>
              <a:rPr sz="778" spc="-5">
                <a:solidFill>
                  <a:srgbClr val="374051"/>
                </a:solidFill>
                <a:latin typeface="Segoe UI"/>
                <a:cs typeface="Segoe UI"/>
              </a:rPr>
              <a:t>lo</a:t>
            </a:r>
            <a:r>
              <a:rPr sz="778">
                <a:solidFill>
                  <a:srgbClr val="374051"/>
                </a:solidFill>
                <a:latin typeface="Segoe UI"/>
                <a:cs typeface="Segoe UI"/>
              </a:rPr>
              <a:t>u</a:t>
            </a:r>
            <a:r>
              <a:rPr sz="778" spc="-5">
                <a:solidFill>
                  <a:srgbClr val="374051"/>
                </a:solidFill>
                <a:latin typeface="Segoe UI"/>
                <a:cs typeface="Segoe UI"/>
              </a:rPr>
              <a:t>d</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o</a:t>
            </a:r>
            <a:r>
              <a:rPr sz="778" spc="5">
                <a:solidFill>
                  <a:srgbClr val="374051"/>
                </a:solidFill>
                <a:latin typeface="Segoe UI"/>
                <a:cs typeface="Segoe UI"/>
              </a:rPr>
              <a:t>n</a:t>
            </a:r>
            <a:r>
              <a:rPr sz="778">
                <a:solidFill>
                  <a:srgbClr val="374051"/>
                </a:solidFill>
                <a:latin typeface="Segoe UI"/>
                <a:cs typeface="Segoe UI"/>
              </a:rPr>
              <a:t>-</a:t>
            </a:r>
            <a:r>
              <a:rPr sz="778" spc="-5">
                <a:solidFill>
                  <a:srgbClr val="374051"/>
                </a:solidFill>
                <a:latin typeface="Segoe UI"/>
                <a:cs typeface="Segoe UI"/>
              </a:rPr>
              <a:t>pr</a:t>
            </a:r>
            <a:r>
              <a:rPr sz="778">
                <a:solidFill>
                  <a:srgbClr val="374051"/>
                </a:solidFill>
                <a:latin typeface="Segoe UI"/>
                <a:cs typeface="Segoe UI"/>
              </a:rPr>
              <a:t>em</a:t>
            </a:r>
            <a:r>
              <a:rPr sz="778" spc="-5">
                <a:solidFill>
                  <a:srgbClr val="374051"/>
                </a:solidFill>
                <a:latin typeface="Segoe UI"/>
                <a:cs typeface="Segoe UI"/>
              </a:rPr>
              <a:t>is</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even</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ther</a:t>
            </a:r>
            <a:r>
              <a:rPr sz="778" spc="10">
                <a:solidFill>
                  <a:srgbClr val="374051"/>
                </a:solidFill>
                <a:latin typeface="Times New Roman"/>
                <a:cs typeface="Times New Roman"/>
              </a:rPr>
              <a:t> </a:t>
            </a:r>
            <a:r>
              <a:rPr sz="778">
                <a:solidFill>
                  <a:srgbClr val="374051"/>
                </a:solidFill>
                <a:latin typeface="Segoe UI"/>
                <a:cs typeface="Segoe UI"/>
              </a:rPr>
              <a:t>cl</a:t>
            </a:r>
            <a:r>
              <a:rPr sz="778" spc="-5">
                <a:solidFill>
                  <a:srgbClr val="374051"/>
                </a:solidFill>
                <a:latin typeface="Segoe UI"/>
                <a:cs typeface="Segoe UI"/>
              </a:rPr>
              <a:t>o</a:t>
            </a:r>
            <a:r>
              <a:rPr sz="778">
                <a:solidFill>
                  <a:srgbClr val="374051"/>
                </a:solidFill>
                <a:latin typeface="Segoe UI"/>
                <a:cs typeface="Segoe UI"/>
              </a:rPr>
              <a:t>ud</a:t>
            </a:r>
            <a:r>
              <a:rPr sz="778">
                <a:solidFill>
                  <a:srgbClr val="374051"/>
                </a:solidFill>
                <a:latin typeface="Times New Roman"/>
                <a:cs typeface="Times New Roman"/>
              </a:rPr>
              <a:t> </a:t>
            </a:r>
            <a:r>
              <a:rPr sz="778" spc="-5">
                <a:solidFill>
                  <a:srgbClr val="374051"/>
                </a:solidFill>
                <a:latin typeface="Segoe UI"/>
                <a:cs typeface="Segoe UI"/>
              </a:rPr>
              <a:t>pl</a:t>
            </a:r>
            <a:r>
              <a:rPr sz="778">
                <a:solidFill>
                  <a:srgbClr val="374051"/>
                </a:solidFill>
                <a:latin typeface="Segoe UI"/>
                <a:cs typeface="Segoe UI"/>
              </a:rPr>
              <a:t>atf</a:t>
            </a:r>
            <a:r>
              <a:rPr sz="778" spc="-5">
                <a:solidFill>
                  <a:srgbClr val="374051"/>
                </a:solidFill>
                <a:latin typeface="Segoe UI"/>
                <a:cs typeface="Segoe UI"/>
              </a:rPr>
              <a:t>or</a:t>
            </a:r>
            <a:r>
              <a:rPr sz="778">
                <a:solidFill>
                  <a:srgbClr val="374051"/>
                </a:solidFill>
                <a:latin typeface="Segoe UI"/>
                <a:cs typeface="Segoe UI"/>
              </a:rPr>
              <a:t>m</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a:t>
            </a:r>
            <a:r>
              <a:rPr sz="778" spc="-10">
                <a:solidFill>
                  <a:srgbClr val="374051"/>
                </a:solidFill>
                <a:latin typeface="Segoe UI"/>
                <a:cs typeface="Segoe UI"/>
              </a:rPr>
              <a:t>p</a:t>
            </a:r>
            <a:r>
              <a:rPr sz="778">
                <a:solidFill>
                  <a:srgbClr val="374051"/>
                </a:solidFill>
                <a:latin typeface="Segoe UI"/>
                <a:cs typeface="Segoe UI"/>
              </a:rPr>
              <a:t>en</a:t>
            </a:r>
            <a:r>
              <a:rPr sz="778" spc="-5">
                <a:solidFill>
                  <a:srgbClr val="374051"/>
                </a:solidFill>
                <a:latin typeface="Segoe UI"/>
                <a:cs typeface="Segoe UI"/>
              </a:rPr>
              <a:t>di</a:t>
            </a:r>
            <a:r>
              <a:rPr sz="778">
                <a:solidFill>
                  <a:srgbClr val="374051"/>
                </a:solidFill>
                <a:latin typeface="Segoe UI"/>
                <a:cs typeface="Segoe UI"/>
              </a:rPr>
              <a:t>ng</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yo</a:t>
            </a:r>
            <a:r>
              <a:rPr sz="778">
                <a:solidFill>
                  <a:srgbClr val="374051"/>
                </a:solidFill>
                <a:latin typeface="Segoe UI"/>
                <a:cs typeface="Segoe UI"/>
              </a:rPr>
              <a:t>ur</a:t>
            </a:r>
            <a:r>
              <a:rPr sz="778" spc="10">
                <a:solidFill>
                  <a:srgbClr val="374051"/>
                </a:solidFill>
                <a:latin typeface="Times New Roman"/>
                <a:cs typeface="Times New Roman"/>
              </a:rPr>
              <a:t> </a:t>
            </a:r>
            <a:r>
              <a:rPr sz="778" spc="-5">
                <a:solidFill>
                  <a:srgbClr val="374051"/>
                </a:solidFill>
                <a:latin typeface="Segoe UI"/>
                <a:cs typeface="Segoe UI"/>
              </a:rPr>
              <a:t>or</a:t>
            </a:r>
            <a:r>
              <a:rPr sz="778" spc="5">
                <a:solidFill>
                  <a:srgbClr val="374051"/>
                </a:solidFill>
                <a:latin typeface="Segoe UI"/>
                <a:cs typeface="Segoe UI"/>
              </a:rPr>
              <a:t>g</a:t>
            </a:r>
            <a:r>
              <a:rPr sz="778">
                <a:solidFill>
                  <a:srgbClr val="374051"/>
                </a:solidFill>
                <a:latin typeface="Segoe UI"/>
                <a:cs typeface="Segoe UI"/>
              </a:rPr>
              <a:t>an</a:t>
            </a:r>
            <a:r>
              <a:rPr sz="778" spc="-5">
                <a:solidFill>
                  <a:srgbClr val="374051"/>
                </a:solidFill>
                <a:latin typeface="Segoe UI"/>
                <a:cs typeface="Segoe UI"/>
              </a:rPr>
              <a:t>iz</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a:t>
            </a:r>
            <a:r>
              <a:rPr sz="778" spc="-5">
                <a:solidFill>
                  <a:srgbClr val="374051"/>
                </a:solidFill>
                <a:latin typeface="Segoe UI"/>
                <a:cs typeface="Segoe UI"/>
              </a:rPr>
              <a:t>'</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sp</a:t>
            </a:r>
            <a:r>
              <a:rPr sz="778">
                <a:solidFill>
                  <a:srgbClr val="374051"/>
                </a:solidFill>
                <a:latin typeface="Segoe UI"/>
                <a:cs typeface="Segoe UI"/>
              </a:rPr>
              <a:t>ec</a:t>
            </a:r>
            <a:r>
              <a:rPr sz="778" spc="-5">
                <a:solidFill>
                  <a:srgbClr val="374051"/>
                </a:solidFill>
                <a:latin typeface="Segoe UI"/>
                <a:cs typeface="Segoe UI"/>
              </a:rPr>
              <a:t>i</a:t>
            </a:r>
            <a:r>
              <a:rPr sz="778">
                <a:solidFill>
                  <a:srgbClr val="374051"/>
                </a:solidFill>
                <a:latin typeface="Segoe UI"/>
                <a:cs typeface="Segoe UI"/>
              </a:rPr>
              <a:t>fic</a:t>
            </a:r>
            <a:r>
              <a:rPr sz="778" spc="10">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q</a:t>
            </a:r>
            <a:r>
              <a:rPr sz="778">
                <a:solidFill>
                  <a:srgbClr val="374051"/>
                </a:solidFill>
                <a:latin typeface="Segoe UI"/>
                <a:cs typeface="Segoe UI"/>
              </a:rPr>
              <a:t>ui</a:t>
            </a:r>
            <a:r>
              <a:rPr sz="778" spc="-10">
                <a:solidFill>
                  <a:srgbClr val="374051"/>
                </a:solidFill>
                <a:latin typeface="Segoe UI"/>
                <a:cs typeface="Segoe UI"/>
              </a:rPr>
              <a:t>r</a:t>
            </a:r>
            <a:r>
              <a:rPr sz="778">
                <a:solidFill>
                  <a:srgbClr val="374051"/>
                </a:solidFill>
                <a:latin typeface="Segoe UI"/>
                <a:cs typeface="Segoe UI"/>
              </a:rPr>
              <a:t>ements</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t</a:t>
            </a:r>
            <a:r>
              <a:rPr sz="778" spc="-5">
                <a:solidFill>
                  <a:srgbClr val="374051"/>
                </a:solidFill>
                <a:latin typeface="Segoe UI"/>
                <a:cs typeface="Segoe UI"/>
              </a:rPr>
              <a:t>r</a:t>
            </a:r>
            <a:r>
              <a:rPr sz="778">
                <a:solidFill>
                  <a:srgbClr val="374051"/>
                </a:solidFill>
                <a:latin typeface="Segoe UI"/>
                <a:cs typeface="Segoe UI"/>
              </a:rPr>
              <a:t>a</a:t>
            </a:r>
            <a:r>
              <a:rPr sz="778" spc="-5">
                <a:solidFill>
                  <a:srgbClr val="374051"/>
                </a:solidFill>
                <a:latin typeface="Segoe UI"/>
                <a:cs typeface="Segoe UI"/>
              </a:rPr>
              <a:t>i</a:t>
            </a:r>
            <a:r>
              <a:rPr sz="778">
                <a:solidFill>
                  <a:srgbClr val="374051"/>
                </a:solidFill>
                <a:latin typeface="Segoe UI"/>
                <a:cs typeface="Segoe UI"/>
              </a:rPr>
              <a:t>nt</a:t>
            </a:r>
            <a:r>
              <a:rPr sz="778" spc="5">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29"/>
              </a:spcBef>
            </a:pPr>
            <a:endParaRPr sz="583">
              <a:latin typeface="Times New Roman"/>
              <a:cs typeface="Times New Roman"/>
            </a:endParaRPr>
          </a:p>
          <a:p>
            <a:pPr marL="224101" indent="-207433">
              <a:lnSpc>
                <a:spcPct val="100000"/>
              </a:lnSpc>
              <a:buFont typeface="Segoe UI"/>
              <a:buAutoNum type="arabicPeriod" startAt="7"/>
              <a:tabLst>
                <a:tab pos="224719"/>
              </a:tabLst>
            </a:pPr>
            <a:r>
              <a:rPr sz="1458" b="1" spc="-10">
                <a:latin typeface="Segoe UI"/>
                <a:cs typeface="Segoe UI"/>
              </a:rPr>
              <a:t>Secu</a:t>
            </a:r>
            <a:r>
              <a:rPr sz="1458" b="1">
                <a:latin typeface="Segoe UI"/>
                <a:cs typeface="Segoe UI"/>
              </a:rPr>
              <a:t>r</a:t>
            </a:r>
            <a:r>
              <a:rPr sz="1458" b="1" spc="5">
                <a:latin typeface="Segoe UI"/>
                <a:cs typeface="Segoe UI"/>
              </a:rPr>
              <a:t>i</a:t>
            </a:r>
            <a:r>
              <a:rPr sz="1458" b="1" spc="-5">
                <a:latin typeface="Segoe UI"/>
                <a:cs typeface="Segoe UI"/>
              </a:rPr>
              <a:t>t</a:t>
            </a:r>
            <a:r>
              <a:rPr sz="1458" b="1">
                <a:latin typeface="Segoe UI"/>
                <a:cs typeface="Segoe UI"/>
              </a:rPr>
              <a:t>y</a:t>
            </a:r>
            <a:r>
              <a:rPr sz="1458" b="1" spc="29">
                <a:latin typeface="Times New Roman"/>
                <a:cs typeface="Times New Roman"/>
              </a:rPr>
              <a:t> </a:t>
            </a:r>
            <a:r>
              <a:rPr sz="1458" b="1" spc="-5">
                <a:latin typeface="Segoe UI"/>
                <a:cs typeface="Segoe UI"/>
              </a:rPr>
              <a:t>an</a:t>
            </a:r>
            <a:r>
              <a:rPr sz="1458" b="1">
                <a:latin typeface="Segoe UI"/>
                <a:cs typeface="Segoe UI"/>
              </a:rPr>
              <a:t>d</a:t>
            </a:r>
            <a:r>
              <a:rPr sz="1458" b="1" spc="29">
                <a:latin typeface="Times New Roman"/>
                <a:cs typeface="Times New Roman"/>
              </a:rPr>
              <a:t> </a:t>
            </a:r>
            <a:r>
              <a:rPr sz="1458" b="1">
                <a:latin typeface="Segoe UI"/>
                <a:cs typeface="Segoe UI"/>
              </a:rPr>
              <a:t>C</a:t>
            </a:r>
            <a:r>
              <a:rPr sz="1458" b="1" spc="-5">
                <a:latin typeface="Segoe UI"/>
                <a:cs typeface="Segoe UI"/>
              </a:rPr>
              <a:t>o</a:t>
            </a:r>
            <a:r>
              <a:rPr sz="1458" b="1">
                <a:latin typeface="Segoe UI"/>
                <a:cs typeface="Segoe UI"/>
              </a:rPr>
              <a:t>mpli</a:t>
            </a:r>
            <a:r>
              <a:rPr sz="1458" b="1" spc="-19">
                <a:latin typeface="Segoe UI"/>
                <a:cs typeface="Segoe UI"/>
              </a:rPr>
              <a:t>a</a:t>
            </a:r>
            <a:r>
              <a:rPr sz="1458" b="1" spc="-10">
                <a:latin typeface="Segoe UI"/>
                <a:cs typeface="Segoe UI"/>
              </a:rPr>
              <a:t>nc</a:t>
            </a:r>
            <a:r>
              <a:rPr sz="1458" b="1">
                <a:latin typeface="Segoe UI"/>
                <a:cs typeface="Segoe UI"/>
              </a:rPr>
              <a:t>e:</a:t>
            </a:r>
            <a:endParaRPr sz="1458">
              <a:latin typeface="Segoe UI"/>
              <a:cs typeface="Segoe UI"/>
            </a:endParaRPr>
          </a:p>
          <a:p>
            <a:pPr>
              <a:lnSpc>
                <a:spcPct val="100000"/>
              </a:lnSpc>
              <a:spcBef>
                <a:spcPts val="6"/>
              </a:spcBef>
              <a:buFont typeface="Segoe UI"/>
              <a:buAutoNum type="arabicPeriod" startAt="7"/>
            </a:pPr>
            <a:endParaRPr sz="1215">
              <a:latin typeface="Times New Roman"/>
              <a:cs typeface="Times New Roman"/>
            </a:endParaRPr>
          </a:p>
          <a:p>
            <a:pPr marL="16669" marR="162366">
              <a:lnSpc>
                <a:spcPct val="111300"/>
              </a:lnSpc>
            </a:pP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C</a:t>
            </a:r>
            <a:r>
              <a:rPr sz="778" spc="-5">
                <a:solidFill>
                  <a:srgbClr val="374051"/>
                </a:solidFill>
                <a:latin typeface="Segoe UI"/>
                <a:cs typeface="Segoe UI"/>
              </a:rPr>
              <a:t>lo</a:t>
            </a:r>
            <a:r>
              <a:rPr sz="778">
                <a:solidFill>
                  <a:srgbClr val="374051"/>
                </a:solidFill>
                <a:latin typeface="Segoe UI"/>
                <a:cs typeface="Segoe UI"/>
              </a:rPr>
              <a:t>ud</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v</a:t>
            </a:r>
            <a:r>
              <a:rPr sz="778" spc="-5">
                <a:solidFill>
                  <a:srgbClr val="374051"/>
                </a:solidFill>
                <a:latin typeface="Segoe UI"/>
                <a:cs typeface="Segoe UI"/>
              </a:rPr>
              <a:t>i</a:t>
            </a:r>
            <a:r>
              <a:rPr sz="778">
                <a:solidFill>
                  <a:srgbClr val="374051"/>
                </a:solidFill>
                <a:latin typeface="Segoe UI"/>
                <a:cs typeface="Segoe UI"/>
              </a:rPr>
              <a:t>ce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nclu</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9">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d</a:t>
            </a:r>
            <a:r>
              <a:rPr sz="778">
                <a:solidFill>
                  <a:srgbClr val="374051"/>
                </a:solidFill>
                <a:latin typeface="Segoe UI"/>
                <a:cs typeface="Segoe UI"/>
              </a:rPr>
              <a:t>he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hi</a:t>
            </a:r>
            <a:r>
              <a:rPr sz="778" spc="-10">
                <a:solidFill>
                  <a:srgbClr val="374051"/>
                </a:solidFill>
                <a:latin typeface="Segoe UI"/>
                <a:cs typeface="Segoe UI"/>
              </a:rPr>
              <a:t>g</a:t>
            </a:r>
            <a:r>
              <a:rPr sz="778" spc="5">
                <a:solidFill>
                  <a:srgbClr val="374051"/>
                </a:solidFill>
                <a:latin typeface="Segoe UI"/>
                <a:cs typeface="Segoe UI"/>
              </a:rPr>
              <a:t>h</a:t>
            </a:r>
            <a:r>
              <a:rPr sz="778">
                <a:solidFill>
                  <a:srgbClr val="374051"/>
                </a:solidFill>
                <a:latin typeface="Segoe UI"/>
                <a:cs typeface="Segoe UI"/>
              </a:rPr>
              <a:t>-</a:t>
            </a:r>
            <a:r>
              <a:rPr sz="778" spc="-5">
                <a:solidFill>
                  <a:srgbClr val="374051"/>
                </a:solidFill>
                <a:latin typeface="Segoe UI"/>
                <a:cs typeface="Segoe UI"/>
              </a:rPr>
              <a:t>s</a:t>
            </a:r>
            <a:r>
              <a:rPr sz="778">
                <a:solidFill>
                  <a:srgbClr val="374051"/>
                </a:solidFill>
                <a:latin typeface="Segoe UI"/>
                <a:cs typeface="Segoe UI"/>
              </a:rPr>
              <a:t>ecu</a:t>
            </a:r>
            <a:r>
              <a:rPr sz="778" spc="-5">
                <a:solidFill>
                  <a:srgbClr val="374051"/>
                </a:solidFill>
                <a:latin typeface="Segoe UI"/>
                <a:cs typeface="Segoe UI"/>
              </a:rPr>
              <a:t>r</a:t>
            </a:r>
            <a:r>
              <a:rPr sz="778" spc="-15">
                <a:solidFill>
                  <a:srgbClr val="374051"/>
                </a:solidFill>
                <a:latin typeface="Segoe UI"/>
                <a:cs typeface="Segoe UI"/>
              </a:rPr>
              <a:t>i</a:t>
            </a:r>
            <a:r>
              <a:rPr sz="778">
                <a:solidFill>
                  <a:srgbClr val="374051"/>
                </a:solidFill>
                <a:latin typeface="Segoe UI"/>
                <a:cs typeface="Segoe UI"/>
              </a:rPr>
              <a:t>ty</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tan</a:t>
            </a:r>
            <a:r>
              <a:rPr sz="778" spc="-10">
                <a:solidFill>
                  <a:srgbClr val="374051"/>
                </a:solidFill>
                <a:latin typeface="Segoe UI"/>
                <a:cs typeface="Segoe UI"/>
              </a:rPr>
              <a:t>d</a:t>
            </a:r>
            <a:r>
              <a:rPr sz="778">
                <a:solidFill>
                  <a:srgbClr val="374051"/>
                </a:solidFill>
                <a:latin typeface="Segoe UI"/>
                <a:cs typeface="Segoe UI"/>
              </a:rPr>
              <a:t>a</a:t>
            </a:r>
            <a:r>
              <a:rPr sz="778" spc="-5">
                <a:solidFill>
                  <a:srgbClr val="374051"/>
                </a:solidFill>
                <a:latin typeface="Segoe UI"/>
                <a:cs typeface="Segoe UI"/>
              </a:rPr>
              <a:t>r</a:t>
            </a:r>
            <a:r>
              <a:rPr sz="778" spc="-10">
                <a:solidFill>
                  <a:srgbClr val="374051"/>
                </a:solidFill>
                <a:latin typeface="Segoe UI"/>
                <a:cs typeface="Segoe UI"/>
              </a:rPr>
              <a:t>d</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They</a:t>
            </a:r>
            <a:r>
              <a:rPr sz="778" spc="10">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v</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featu</a:t>
            </a:r>
            <a:r>
              <a:rPr sz="778" spc="-5">
                <a:solidFill>
                  <a:srgbClr val="374051"/>
                </a:solidFill>
                <a:latin typeface="Segoe UI"/>
                <a:cs typeface="Segoe UI"/>
              </a:rPr>
              <a:t>r</a:t>
            </a:r>
            <a:r>
              <a:rPr sz="778">
                <a:solidFill>
                  <a:srgbClr val="374051"/>
                </a:solidFill>
                <a:latin typeface="Segoe UI"/>
                <a:cs typeface="Segoe UI"/>
              </a:rPr>
              <a:t>es</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uch</a:t>
            </a:r>
            <a:r>
              <a:rPr sz="778" spc="15">
                <a:solidFill>
                  <a:srgbClr val="374051"/>
                </a:solidFill>
                <a:latin typeface="Times New Roman"/>
                <a:cs typeface="Times New Roman"/>
              </a:rPr>
              <a:t> </a:t>
            </a:r>
            <a:r>
              <a:rPr sz="778">
                <a:solidFill>
                  <a:srgbClr val="374051"/>
                </a:solidFill>
                <a:latin typeface="Segoe UI"/>
                <a:cs typeface="Segoe UI"/>
              </a:rPr>
              <a:t>as</a:t>
            </a:r>
            <a:r>
              <a:rPr sz="778" spc="5">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ata</a:t>
            </a:r>
            <a:r>
              <a:rPr sz="778" spc="15">
                <a:solidFill>
                  <a:srgbClr val="374051"/>
                </a:solidFill>
                <a:latin typeface="Times New Roman"/>
                <a:cs typeface="Times New Roman"/>
              </a:rPr>
              <a:t> </a:t>
            </a:r>
            <a:r>
              <a:rPr sz="778">
                <a:solidFill>
                  <a:srgbClr val="374051"/>
                </a:solidFill>
                <a:latin typeface="Segoe UI"/>
                <a:cs typeface="Segoe UI"/>
              </a:rPr>
              <a:t>enc</a:t>
            </a:r>
            <a:r>
              <a:rPr sz="778" spc="-5">
                <a:solidFill>
                  <a:srgbClr val="374051"/>
                </a:solidFill>
                <a:latin typeface="Segoe UI"/>
                <a:cs typeface="Segoe UI"/>
              </a:rPr>
              <a:t>ryp</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a:t>
            </a:r>
            <a:r>
              <a:rPr sz="778">
                <a:solidFill>
                  <a:srgbClr val="374051"/>
                </a:solidFill>
                <a:latin typeface="Times New Roman"/>
                <a:cs typeface="Times New Roman"/>
              </a:rPr>
              <a:t> </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ent</a:t>
            </a:r>
            <a:r>
              <a:rPr sz="778" spc="-5">
                <a:solidFill>
                  <a:srgbClr val="374051"/>
                </a:solidFill>
                <a:latin typeface="Segoe UI"/>
                <a:cs typeface="Segoe UI"/>
              </a:rPr>
              <a:t>i</a:t>
            </a:r>
            <a:r>
              <a:rPr sz="778">
                <a:solidFill>
                  <a:srgbClr val="374051"/>
                </a:solidFill>
                <a:latin typeface="Segoe UI"/>
                <a:cs typeface="Segoe UI"/>
              </a:rPr>
              <a:t>ty</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acce</a:t>
            </a:r>
            <a:r>
              <a:rPr sz="778" spc="-10">
                <a:solidFill>
                  <a:srgbClr val="374051"/>
                </a:solidFill>
                <a:latin typeface="Segoe UI"/>
                <a:cs typeface="Segoe UI"/>
              </a:rPr>
              <a:t>s</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mana</a:t>
            </a:r>
            <a:r>
              <a:rPr sz="778" spc="-10">
                <a:solidFill>
                  <a:srgbClr val="374051"/>
                </a:solidFill>
                <a:latin typeface="Segoe UI"/>
                <a:cs typeface="Segoe UI"/>
              </a:rPr>
              <a:t>g</a:t>
            </a:r>
            <a:r>
              <a:rPr sz="778">
                <a:solidFill>
                  <a:srgbClr val="374051"/>
                </a:solidFill>
                <a:latin typeface="Segoe UI"/>
                <a:cs typeface="Segoe UI"/>
              </a:rPr>
              <a:t>em</a:t>
            </a:r>
            <a:r>
              <a:rPr sz="778" spc="-15">
                <a:solidFill>
                  <a:srgbClr val="374051"/>
                </a:solidFill>
                <a:latin typeface="Segoe UI"/>
                <a:cs typeface="Segoe UI"/>
              </a:rPr>
              <a:t>e</a:t>
            </a:r>
            <a:r>
              <a:rPr sz="778">
                <a:solidFill>
                  <a:srgbClr val="374051"/>
                </a:solidFill>
                <a:latin typeface="Segoe UI"/>
                <a:cs typeface="Segoe UI"/>
              </a:rPr>
              <a:t>n</a:t>
            </a:r>
            <a:r>
              <a:rPr sz="778" spc="-10">
                <a:solidFill>
                  <a:srgbClr val="374051"/>
                </a:solidFill>
                <a:latin typeface="Segoe UI"/>
                <a:cs typeface="Segoe UI"/>
              </a:rPr>
              <a:t>t</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m</a:t>
            </a:r>
            <a:r>
              <a:rPr sz="778" spc="-5">
                <a:solidFill>
                  <a:srgbClr val="374051"/>
                </a:solidFill>
                <a:latin typeface="Segoe UI"/>
                <a:cs typeface="Segoe UI"/>
              </a:rPr>
              <a:t>pli</a:t>
            </a:r>
            <a:r>
              <a:rPr sz="778">
                <a:solidFill>
                  <a:srgbClr val="374051"/>
                </a:solidFill>
                <a:latin typeface="Segoe UI"/>
                <a:cs typeface="Segoe UI"/>
              </a:rPr>
              <a:t>ance</a:t>
            </a:r>
            <a:r>
              <a:rPr sz="778" spc="10">
                <a:solidFill>
                  <a:srgbClr val="374051"/>
                </a:solidFill>
                <a:latin typeface="Times New Roman"/>
                <a:cs typeface="Times New Roman"/>
              </a:rPr>
              <a:t> </a:t>
            </a:r>
            <a:r>
              <a:rPr sz="778">
                <a:solidFill>
                  <a:srgbClr val="374051"/>
                </a:solidFill>
                <a:latin typeface="Segoe UI"/>
                <a:cs typeface="Segoe UI"/>
              </a:rPr>
              <a:t>ce</a:t>
            </a:r>
            <a:r>
              <a:rPr sz="778" spc="-5">
                <a:solidFill>
                  <a:srgbClr val="374051"/>
                </a:solidFill>
                <a:latin typeface="Segoe UI"/>
                <a:cs typeface="Segoe UI"/>
              </a:rPr>
              <a:t>r</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fic</a:t>
            </a:r>
            <a:r>
              <a:rPr sz="778" spc="-19">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en</a:t>
            </a:r>
            <a:r>
              <a:rPr sz="778" spc="-19">
                <a:solidFill>
                  <a:srgbClr val="374051"/>
                </a:solidFill>
                <a:latin typeface="Segoe UI"/>
                <a:cs typeface="Segoe UI"/>
              </a:rPr>
              <a:t>s</a:t>
            </a:r>
            <a:r>
              <a:rPr sz="778">
                <a:solidFill>
                  <a:srgbClr val="374051"/>
                </a:solidFill>
                <a:latin typeface="Segoe UI"/>
                <a:cs typeface="Segoe UI"/>
              </a:rPr>
              <a:t>u</a:t>
            </a:r>
            <a:r>
              <a:rPr sz="778" spc="-5">
                <a:solidFill>
                  <a:srgbClr val="374051"/>
                </a:solidFill>
                <a:latin typeface="Segoe UI"/>
                <a:cs typeface="Segoe UI"/>
              </a:rPr>
              <a:t>ri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that</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en</a:t>
            </a:r>
            <a:r>
              <a:rPr sz="778" spc="-5">
                <a:solidFill>
                  <a:srgbClr val="374051"/>
                </a:solidFill>
                <a:latin typeface="Segoe UI"/>
                <a:cs typeface="Segoe UI"/>
              </a:rPr>
              <a:t>si</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ve</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ata</a:t>
            </a:r>
            <a:r>
              <a:rPr sz="778" spc="15">
                <a:solidFill>
                  <a:srgbClr val="374051"/>
                </a:solidFill>
                <a:latin typeface="Times New Roman"/>
                <a:cs typeface="Times New Roman"/>
              </a:rPr>
              <a:t> </a:t>
            </a:r>
            <a:r>
              <a:rPr sz="778">
                <a:solidFill>
                  <a:srgbClr val="374051"/>
                </a:solidFill>
                <a:latin typeface="Segoe UI"/>
                <a:cs typeface="Segoe UI"/>
              </a:rPr>
              <a:t>and</a:t>
            </a:r>
            <a:r>
              <a:rPr sz="778" spc="19">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Segoe UI"/>
                <a:cs typeface="Segoe UI"/>
              </a:rPr>
              <a:t>v</a:t>
            </a:r>
            <a:r>
              <a:rPr sz="778">
                <a:solidFill>
                  <a:srgbClr val="374051"/>
                </a:solidFill>
                <a:latin typeface="Segoe UI"/>
                <a:cs typeface="Segoe UI"/>
              </a:rPr>
              <a:t>e</a:t>
            </a:r>
            <a:r>
              <a:rPr sz="778" spc="-5">
                <a:solidFill>
                  <a:srgbClr val="374051"/>
                </a:solidFill>
                <a:latin typeface="Segoe UI"/>
                <a:cs typeface="Segoe UI"/>
              </a:rPr>
              <a:t>rs</a:t>
            </a:r>
            <a:r>
              <a:rPr sz="778">
                <a:solidFill>
                  <a:srgbClr val="374051"/>
                </a:solidFill>
                <a:latin typeface="Segoe UI"/>
                <a:cs typeface="Segoe UI"/>
              </a:rPr>
              <a:t>ati</a:t>
            </a:r>
            <a:r>
              <a:rPr sz="778" spc="-5">
                <a:solidFill>
                  <a:srgbClr val="374051"/>
                </a:solidFill>
                <a:latin typeface="Segoe UI"/>
                <a:cs typeface="Segoe UI"/>
              </a:rPr>
              <a:t>o</a:t>
            </a:r>
            <a:r>
              <a:rPr sz="778">
                <a:solidFill>
                  <a:srgbClr val="374051"/>
                </a:solidFill>
                <a:latin typeface="Segoe UI"/>
                <a:cs typeface="Segoe UI"/>
              </a:rPr>
              <a:t>ns</a:t>
            </a:r>
            <a:r>
              <a:rPr sz="778" spc="10">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ecu</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and</a:t>
            </a:r>
            <a:r>
              <a:rPr sz="778">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m</a:t>
            </a:r>
            <a:r>
              <a:rPr sz="778" spc="-5">
                <a:solidFill>
                  <a:srgbClr val="374051"/>
                </a:solidFill>
                <a:latin typeface="Segoe UI"/>
                <a:cs typeface="Segoe UI"/>
              </a:rPr>
              <a:t>pli</a:t>
            </a:r>
            <a:r>
              <a:rPr sz="778">
                <a:solidFill>
                  <a:srgbClr val="374051"/>
                </a:solidFill>
                <a:latin typeface="Segoe UI"/>
                <a:cs typeface="Segoe UI"/>
              </a:rPr>
              <a:t>ant</a:t>
            </a:r>
            <a:r>
              <a:rPr sz="778" spc="15">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g</a:t>
            </a:r>
            <a:r>
              <a:rPr sz="778">
                <a:solidFill>
                  <a:srgbClr val="374051"/>
                </a:solidFill>
                <a:latin typeface="Segoe UI"/>
                <a:cs typeface="Segoe UI"/>
              </a:rPr>
              <a:t>ul</a:t>
            </a:r>
            <a:r>
              <a:rPr sz="778" spc="-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29"/>
              </a:spcBef>
            </a:pPr>
            <a:endParaRPr sz="583">
              <a:latin typeface="Times New Roman"/>
              <a:cs typeface="Times New Roman"/>
            </a:endParaRPr>
          </a:p>
          <a:p>
            <a:pPr marL="224101" indent="-207433">
              <a:lnSpc>
                <a:spcPct val="100000"/>
              </a:lnSpc>
              <a:buFont typeface="Segoe UI"/>
              <a:buAutoNum type="arabicPeriod" startAt="8"/>
              <a:tabLst>
                <a:tab pos="224719"/>
              </a:tabLst>
            </a:pPr>
            <a:r>
              <a:rPr sz="1458" b="1" spc="-5">
                <a:latin typeface="Segoe UI"/>
                <a:cs typeface="Segoe UI"/>
              </a:rPr>
              <a:t>A</a:t>
            </a:r>
            <a:r>
              <a:rPr sz="1458" b="1">
                <a:latin typeface="Segoe UI"/>
                <a:cs typeface="Segoe UI"/>
              </a:rPr>
              <a:t>n</a:t>
            </a:r>
            <a:r>
              <a:rPr sz="1458" b="1" spc="-5">
                <a:latin typeface="Segoe UI"/>
                <a:cs typeface="Segoe UI"/>
              </a:rPr>
              <a:t>alyt</a:t>
            </a:r>
            <a:r>
              <a:rPr sz="1458" b="1" spc="5">
                <a:latin typeface="Segoe UI"/>
                <a:cs typeface="Segoe UI"/>
              </a:rPr>
              <a:t>i</a:t>
            </a:r>
            <a:r>
              <a:rPr sz="1458" b="1" spc="-10">
                <a:latin typeface="Segoe UI"/>
                <a:cs typeface="Segoe UI"/>
              </a:rPr>
              <a:t>cs</a:t>
            </a:r>
            <a:r>
              <a:rPr sz="1458" b="1" spc="29">
                <a:latin typeface="Times New Roman"/>
                <a:cs typeface="Times New Roman"/>
              </a:rPr>
              <a:t> </a:t>
            </a:r>
            <a:r>
              <a:rPr sz="1458" b="1" spc="-5">
                <a:latin typeface="Segoe UI"/>
                <a:cs typeface="Segoe UI"/>
              </a:rPr>
              <a:t>an</a:t>
            </a:r>
            <a:r>
              <a:rPr sz="1458" b="1">
                <a:latin typeface="Segoe UI"/>
                <a:cs typeface="Segoe UI"/>
              </a:rPr>
              <a:t>d</a:t>
            </a:r>
            <a:r>
              <a:rPr sz="1458" b="1" spc="29">
                <a:latin typeface="Times New Roman"/>
                <a:cs typeface="Times New Roman"/>
              </a:rPr>
              <a:t> </a:t>
            </a:r>
            <a:r>
              <a:rPr sz="1458" b="1" spc="-5">
                <a:latin typeface="Segoe UI"/>
                <a:cs typeface="Segoe UI"/>
              </a:rPr>
              <a:t>I</a:t>
            </a:r>
            <a:r>
              <a:rPr sz="1458" b="1">
                <a:latin typeface="Segoe UI"/>
                <a:cs typeface="Segoe UI"/>
              </a:rPr>
              <a:t>ns</a:t>
            </a:r>
            <a:r>
              <a:rPr sz="1458" b="1" spc="5">
                <a:latin typeface="Segoe UI"/>
                <a:cs typeface="Segoe UI"/>
              </a:rPr>
              <a:t>i</a:t>
            </a:r>
            <a:r>
              <a:rPr sz="1458" b="1" spc="-5">
                <a:latin typeface="Segoe UI"/>
                <a:cs typeface="Segoe UI"/>
              </a:rPr>
              <a:t>g</a:t>
            </a:r>
            <a:r>
              <a:rPr sz="1458" b="1">
                <a:latin typeface="Segoe UI"/>
                <a:cs typeface="Segoe UI"/>
              </a:rPr>
              <a:t>hts:</a:t>
            </a:r>
            <a:endParaRPr sz="1458">
              <a:latin typeface="Segoe UI"/>
              <a:cs typeface="Segoe UI"/>
            </a:endParaRPr>
          </a:p>
          <a:p>
            <a:pPr>
              <a:lnSpc>
                <a:spcPct val="100000"/>
              </a:lnSpc>
              <a:spcBef>
                <a:spcPts val="10"/>
              </a:spcBef>
              <a:buFont typeface="Segoe UI"/>
              <a:buAutoNum type="arabicPeriod" startAt="8"/>
            </a:pPr>
            <a:endParaRPr sz="1215">
              <a:latin typeface="Times New Roman"/>
              <a:cs typeface="Times New Roman"/>
            </a:endParaRPr>
          </a:p>
          <a:p>
            <a:pPr marL="16669" marR="264231">
              <a:lnSpc>
                <a:spcPct val="1112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pro</a:t>
            </a:r>
            <a:r>
              <a:rPr sz="778">
                <a:solidFill>
                  <a:srgbClr val="374051"/>
                </a:solidFill>
                <a:latin typeface="Segoe UI"/>
                <a:cs typeface="Segoe UI"/>
              </a:rPr>
              <a:t>v</a:t>
            </a:r>
            <a:r>
              <a:rPr sz="778" spc="-5">
                <a:solidFill>
                  <a:srgbClr val="374051"/>
                </a:solidFill>
                <a:latin typeface="Segoe UI"/>
                <a:cs typeface="Segoe UI"/>
              </a:rPr>
              <a:t>i</a:t>
            </a:r>
            <a:r>
              <a:rPr sz="778" spc="-10">
                <a:solidFill>
                  <a:srgbClr val="374051"/>
                </a:solidFill>
                <a:latin typeface="Segoe UI"/>
                <a:cs typeface="Segoe UI"/>
              </a:rPr>
              <a:t>d</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ana</a:t>
            </a:r>
            <a:r>
              <a:rPr sz="778" spc="-5">
                <a:solidFill>
                  <a:srgbClr val="374051"/>
                </a:solidFill>
                <a:latin typeface="Segoe UI"/>
                <a:cs typeface="Segoe UI"/>
              </a:rPr>
              <a:t>ly</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cs</a:t>
            </a:r>
            <a:r>
              <a:rPr sz="778" spc="10">
                <a:solidFill>
                  <a:srgbClr val="374051"/>
                </a:solidFill>
                <a:latin typeface="Times New Roman"/>
                <a:cs typeface="Times New Roman"/>
              </a:rPr>
              <a:t> </a:t>
            </a:r>
            <a:r>
              <a:rPr sz="778">
                <a:solidFill>
                  <a:srgbClr val="374051"/>
                </a:solidFill>
                <a:latin typeface="Segoe UI"/>
                <a:cs typeface="Segoe UI"/>
              </a:rPr>
              <a:t>t</a:t>
            </a:r>
            <a:r>
              <a:rPr sz="778" spc="-5">
                <a:solidFill>
                  <a:srgbClr val="374051"/>
                </a:solidFill>
                <a:latin typeface="Segoe UI"/>
                <a:cs typeface="Segoe UI"/>
              </a:rPr>
              <a:t>ool</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that</a:t>
            </a:r>
            <a:r>
              <a:rPr sz="778" spc="15">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llo</a:t>
            </a:r>
            <a:r>
              <a:rPr sz="778">
                <a:solidFill>
                  <a:srgbClr val="374051"/>
                </a:solidFill>
                <a:latin typeface="Segoe UI"/>
                <a:cs typeface="Segoe UI"/>
              </a:rPr>
              <a:t>w</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a:t>
            </a:r>
            <a:r>
              <a:rPr sz="778" spc="-5">
                <a:solidFill>
                  <a:srgbClr val="374051"/>
                </a:solidFill>
                <a:latin typeface="Segoe UI"/>
                <a:cs typeface="Segoe UI"/>
              </a:rPr>
              <a:t>si</a:t>
            </a:r>
            <a:r>
              <a:rPr sz="778">
                <a:solidFill>
                  <a:srgbClr val="374051"/>
                </a:solidFill>
                <a:latin typeface="Segoe UI"/>
                <a:cs typeface="Segoe UI"/>
              </a:rPr>
              <a:t>ne</a:t>
            </a:r>
            <a:r>
              <a:rPr sz="778" spc="-10">
                <a:solidFill>
                  <a:srgbClr val="374051"/>
                </a:solidFill>
                <a:latin typeface="Segoe UI"/>
                <a:cs typeface="Segoe UI"/>
              </a:rPr>
              <a:t>s</a:t>
            </a:r>
            <a:r>
              <a:rPr sz="778" spc="-5">
                <a:solidFill>
                  <a:srgbClr val="374051"/>
                </a:solidFill>
                <a:latin typeface="Segoe UI"/>
                <a:cs typeface="Segoe UI"/>
              </a:rPr>
              <a:t>s</a:t>
            </a:r>
            <a:r>
              <a:rPr sz="778" spc="10">
                <a:solidFill>
                  <a:srgbClr val="374051"/>
                </a:solidFill>
                <a:latin typeface="Segoe UI"/>
                <a:cs typeface="Segoe UI"/>
              </a:rPr>
              <a:t>e</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t</a:t>
            </a:r>
            <a:r>
              <a:rPr sz="778" spc="-5">
                <a:solidFill>
                  <a:srgbClr val="374051"/>
                </a:solidFill>
                <a:latin typeface="Segoe UI"/>
                <a:cs typeface="Segoe UI"/>
              </a:rPr>
              <a:t>r</a:t>
            </a:r>
            <a:r>
              <a:rPr sz="778">
                <a:solidFill>
                  <a:srgbClr val="374051"/>
                </a:solidFill>
                <a:latin typeface="Segoe UI"/>
                <a:cs typeface="Segoe UI"/>
              </a:rPr>
              <a:t>ack</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spc="-5">
                <a:solidFill>
                  <a:srgbClr val="374051"/>
                </a:solidFill>
                <a:latin typeface="Segoe UI"/>
                <a:cs typeface="Segoe UI"/>
              </a:rPr>
              <a:t>p</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f</a:t>
            </a:r>
            <a:r>
              <a:rPr sz="778" spc="-5">
                <a:solidFill>
                  <a:srgbClr val="374051"/>
                </a:solidFill>
                <a:latin typeface="Segoe UI"/>
                <a:cs typeface="Segoe UI"/>
              </a:rPr>
              <a:t>or</a:t>
            </a:r>
            <a:r>
              <a:rPr sz="778">
                <a:solidFill>
                  <a:srgbClr val="374051"/>
                </a:solidFill>
                <a:latin typeface="Segoe UI"/>
                <a:cs typeface="Segoe UI"/>
              </a:rPr>
              <a:t>mance</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a:t>
            </a:r>
            <a:r>
              <a:rPr sz="778" spc="15">
                <a:solidFill>
                  <a:srgbClr val="374051"/>
                </a:solidFill>
                <a:latin typeface="Times New Roman"/>
                <a:cs typeface="Times New Roman"/>
              </a:rPr>
              <a:t> </a:t>
            </a:r>
            <a:r>
              <a:rPr sz="778">
                <a:solidFill>
                  <a:srgbClr val="374051"/>
                </a:solidFill>
                <a:latin typeface="Segoe UI"/>
                <a:cs typeface="Segoe UI"/>
              </a:rPr>
              <a:t>t</a:t>
            </a:r>
            <a:r>
              <a:rPr sz="778" spc="-15">
                <a:solidFill>
                  <a:srgbClr val="374051"/>
                </a:solidFill>
                <a:latin typeface="Segoe UI"/>
                <a:cs typeface="Segoe UI"/>
              </a:rPr>
              <a:t>h</a:t>
            </a:r>
            <a:r>
              <a:rPr sz="778">
                <a:solidFill>
                  <a:srgbClr val="374051"/>
                </a:solidFill>
                <a:latin typeface="Segoe UI"/>
                <a:cs typeface="Segoe UI"/>
              </a:rPr>
              <a:t>e</a:t>
            </a:r>
            <a:r>
              <a:rPr sz="778" spc="-5">
                <a:solidFill>
                  <a:srgbClr val="374051"/>
                </a:solidFill>
                <a:latin typeface="Segoe UI"/>
                <a:cs typeface="Segoe UI"/>
              </a:rPr>
              <a:t>i</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a:t>
            </a:r>
            <a:r>
              <a:rPr sz="778" spc="-19">
                <a:solidFill>
                  <a:srgbClr val="374051"/>
                </a:solidFill>
                <a:latin typeface="Segoe UI"/>
                <a:cs typeface="Segoe UI"/>
              </a:rPr>
              <a:t>o</a:t>
            </a:r>
            <a:r>
              <a:rPr sz="778">
                <a:solidFill>
                  <a:srgbClr val="374051"/>
                </a:solidFill>
                <a:latin typeface="Segoe UI"/>
                <a:cs typeface="Segoe UI"/>
              </a:rPr>
              <a:t>t</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The</a:t>
            </a:r>
            <a:r>
              <a:rPr sz="778" spc="-10">
                <a:solidFill>
                  <a:srgbClr val="374051"/>
                </a:solidFill>
                <a:latin typeface="Segoe UI"/>
                <a:cs typeface="Segoe UI"/>
              </a:rPr>
              <a:t>s</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ana</a:t>
            </a:r>
            <a:r>
              <a:rPr sz="778" spc="-5">
                <a:solidFill>
                  <a:srgbClr val="374051"/>
                </a:solidFill>
                <a:latin typeface="Segoe UI"/>
                <a:cs typeface="Segoe UI"/>
              </a:rPr>
              <a:t>ly</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cs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ffer</a:t>
            </a:r>
            <a:r>
              <a:rPr sz="778">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5">
                <a:solidFill>
                  <a:srgbClr val="374051"/>
                </a:solidFill>
                <a:latin typeface="Segoe UI"/>
                <a:cs typeface="Segoe UI"/>
              </a:rPr>
              <a:t>si</a:t>
            </a:r>
            <a:r>
              <a:rPr sz="778" spc="-10">
                <a:solidFill>
                  <a:srgbClr val="374051"/>
                </a:solidFill>
                <a:latin typeface="Segoe UI"/>
                <a:cs typeface="Segoe UI"/>
              </a:rPr>
              <a:t>g</a:t>
            </a:r>
            <a:r>
              <a:rPr sz="778">
                <a:solidFill>
                  <a:srgbClr val="374051"/>
                </a:solidFill>
                <a:latin typeface="Segoe UI"/>
                <a:cs typeface="Segoe UI"/>
              </a:rPr>
              <a:t>hts</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nto</a:t>
            </a:r>
            <a:r>
              <a:rPr sz="778" spc="10">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s</a:t>
            </a:r>
            <a:r>
              <a:rPr sz="778">
                <a:solidFill>
                  <a:srgbClr val="374051"/>
                </a:solidFill>
                <a:latin typeface="Segoe UI"/>
                <a:cs typeface="Segoe UI"/>
              </a:rPr>
              <a:t>er</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act</a:t>
            </a:r>
            <a:r>
              <a:rPr sz="778" spc="-5">
                <a:solidFill>
                  <a:srgbClr val="374051"/>
                </a:solidFill>
                <a:latin typeface="Segoe UI"/>
                <a:cs typeface="Segoe UI"/>
              </a:rPr>
              <a:t>io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q</a:t>
            </a:r>
            <a:r>
              <a:rPr sz="778">
                <a:solidFill>
                  <a:srgbClr val="374051"/>
                </a:solidFill>
                <a:latin typeface="Segoe UI"/>
                <a:cs typeface="Segoe UI"/>
              </a:rPr>
              <a:t>uent</a:t>
            </a:r>
            <a:r>
              <a:rPr sz="778" spc="-5">
                <a:solidFill>
                  <a:srgbClr val="374051"/>
                </a:solidFill>
                <a:latin typeface="Segoe UI"/>
                <a:cs typeface="Segoe UI"/>
              </a:rPr>
              <a:t>l</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s</a:t>
            </a:r>
            <a:r>
              <a:rPr sz="778" spc="-5">
                <a:solidFill>
                  <a:srgbClr val="374051"/>
                </a:solidFill>
                <a:latin typeface="Segoe UI"/>
                <a:cs typeface="Segoe UI"/>
              </a:rPr>
              <a:t>k</a:t>
            </a:r>
            <a:r>
              <a:rPr sz="778">
                <a:solidFill>
                  <a:srgbClr val="374051"/>
                </a:solidFill>
                <a:latin typeface="Segoe UI"/>
                <a:cs typeface="Segoe UI"/>
              </a:rPr>
              <a:t>ed</a:t>
            </a:r>
            <a:r>
              <a:rPr sz="778" spc="10">
                <a:solidFill>
                  <a:srgbClr val="374051"/>
                </a:solidFill>
                <a:latin typeface="Times New Roman"/>
                <a:cs typeface="Times New Roman"/>
              </a:rPr>
              <a:t> </a:t>
            </a:r>
            <a:r>
              <a:rPr sz="778" spc="-10">
                <a:solidFill>
                  <a:srgbClr val="374051"/>
                </a:solidFill>
                <a:latin typeface="Segoe UI"/>
                <a:cs typeface="Segoe UI"/>
              </a:rPr>
              <a:t>q</a:t>
            </a:r>
            <a:r>
              <a:rPr sz="778">
                <a:solidFill>
                  <a:srgbClr val="374051"/>
                </a:solidFill>
                <a:latin typeface="Segoe UI"/>
                <a:cs typeface="Segoe UI"/>
              </a:rPr>
              <a:t>ue</a:t>
            </a:r>
            <a:r>
              <a:rPr sz="778" spc="-10">
                <a:solidFill>
                  <a:srgbClr val="374051"/>
                </a:solidFill>
                <a:latin typeface="Segoe UI"/>
                <a:cs typeface="Segoe UI"/>
              </a:rPr>
              <a:t>s</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eas</a:t>
            </a:r>
            <a:r>
              <a:rPr sz="778" spc="19">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a:t>
            </a:r>
            <a:r>
              <a:rPr sz="778" spc="-19">
                <a:solidFill>
                  <a:srgbClr val="374051"/>
                </a:solidFill>
                <a:latin typeface="Segoe UI"/>
                <a:cs typeface="Segoe UI"/>
              </a:rPr>
              <a:t>o</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i</a:t>
            </a:r>
            <a:r>
              <a:rPr sz="778" spc="-10">
                <a:solidFill>
                  <a:srgbClr val="374051"/>
                </a:solidFill>
                <a:latin typeface="Segoe UI"/>
                <a:cs typeface="Segoe UI"/>
              </a:rPr>
              <a:t>g</a:t>
            </a:r>
            <a:r>
              <a:rPr sz="778">
                <a:solidFill>
                  <a:srgbClr val="374051"/>
                </a:solidFill>
                <a:latin typeface="Segoe UI"/>
                <a:cs typeface="Segoe UI"/>
              </a:rPr>
              <a:t>ht</a:t>
            </a:r>
            <a:r>
              <a:rPr sz="778" spc="15">
                <a:solidFill>
                  <a:srgbClr val="374051"/>
                </a:solidFill>
                <a:latin typeface="Times New Roman"/>
                <a:cs typeface="Times New Roman"/>
              </a:rPr>
              <a:t> </a:t>
            </a:r>
            <a:r>
              <a:rPr sz="778">
                <a:solidFill>
                  <a:srgbClr val="374051"/>
                </a:solidFill>
                <a:latin typeface="Segoe UI"/>
                <a:cs typeface="Segoe UI"/>
              </a:rPr>
              <a:t>need</a:t>
            </a:r>
            <a:r>
              <a:rPr sz="778" spc="10">
                <a:solidFill>
                  <a:srgbClr val="374051"/>
                </a:solidFill>
                <a:latin typeface="Times New Roman"/>
                <a:cs typeface="Times New Roman"/>
              </a:rPr>
              <a:t> </a:t>
            </a:r>
            <a:r>
              <a:rPr sz="778" spc="-5">
                <a:solidFill>
                  <a:srgbClr val="374051"/>
                </a:solidFill>
                <a:latin typeface="Segoe UI"/>
                <a:cs typeface="Segoe UI"/>
              </a:rPr>
              <a:t>i</a:t>
            </a:r>
            <a:r>
              <a:rPr sz="778" spc="-10">
                <a:solidFill>
                  <a:srgbClr val="374051"/>
                </a:solidFill>
                <a:latin typeface="Segoe UI"/>
                <a:cs typeface="Segoe UI"/>
              </a:rPr>
              <a:t>m</a:t>
            </a:r>
            <a:r>
              <a:rPr sz="778" spc="-5">
                <a:solidFill>
                  <a:srgbClr val="374051"/>
                </a:solidFill>
                <a:latin typeface="Segoe UI"/>
                <a:cs typeface="Segoe UI"/>
              </a:rPr>
              <a:t>pro</a:t>
            </a:r>
            <a:r>
              <a:rPr sz="778">
                <a:solidFill>
                  <a:srgbClr val="374051"/>
                </a:solidFill>
                <a:latin typeface="Segoe UI"/>
                <a:cs typeface="Segoe UI"/>
              </a:rPr>
              <a:t>vemen</a:t>
            </a:r>
            <a:r>
              <a:rPr sz="778" spc="-10">
                <a:solidFill>
                  <a:srgbClr val="374051"/>
                </a:solidFill>
                <a:latin typeface="Segoe UI"/>
                <a:cs typeface="Segoe UI"/>
              </a:rPr>
              <a:t>t</a:t>
            </a:r>
            <a:r>
              <a:rPr sz="778">
                <a:solidFill>
                  <a:srgbClr val="374051"/>
                </a:solidFill>
                <a:latin typeface="Segoe UI"/>
                <a:cs typeface="Segoe UI"/>
              </a:rPr>
              <a:t>.</a:t>
            </a:r>
            <a:r>
              <a:rPr sz="778" spc="19">
                <a:solidFill>
                  <a:srgbClr val="374051"/>
                </a:solidFill>
                <a:latin typeface="Times New Roman"/>
                <a:cs typeface="Times New Roman"/>
              </a:rPr>
              <a:t> </a:t>
            </a:r>
            <a:r>
              <a:rPr sz="778" spc="-5">
                <a:solidFill>
                  <a:srgbClr val="374051"/>
                </a:solidFill>
                <a:latin typeface="Segoe UI"/>
                <a:cs typeface="Segoe UI"/>
              </a:rPr>
              <a:t>Da</a:t>
            </a:r>
            <a:r>
              <a:rPr sz="778">
                <a:solidFill>
                  <a:srgbClr val="374051"/>
                </a:solidFill>
                <a:latin typeface="Segoe UI"/>
                <a:cs typeface="Segoe UI"/>
              </a:rPr>
              <a:t>t</a:t>
            </a:r>
            <a:r>
              <a:rPr sz="778" spc="5">
                <a:solidFill>
                  <a:srgbClr val="374051"/>
                </a:solidFill>
                <a:latin typeface="Segoe UI"/>
                <a:cs typeface="Segoe UI"/>
              </a:rPr>
              <a:t>a</a:t>
            </a:r>
            <a:r>
              <a:rPr sz="778">
                <a:solidFill>
                  <a:srgbClr val="374051"/>
                </a:solidFill>
                <a:latin typeface="Segoe UI"/>
                <a:cs typeface="Segoe UI"/>
              </a:rPr>
              <a:t>-</a:t>
            </a:r>
            <a:r>
              <a:rPr sz="778" spc="-10">
                <a:solidFill>
                  <a:srgbClr val="374051"/>
                </a:solidFill>
                <a:latin typeface="Segoe UI"/>
                <a:cs typeface="Segoe UI"/>
              </a:rPr>
              <a:t>d</a:t>
            </a:r>
            <a:r>
              <a:rPr sz="778" spc="-5">
                <a:solidFill>
                  <a:srgbClr val="374051"/>
                </a:solidFill>
                <a:latin typeface="Segoe UI"/>
                <a:cs typeface="Segoe UI"/>
              </a:rPr>
              <a:t>ri</a:t>
            </a:r>
            <a:r>
              <a:rPr sz="778">
                <a:solidFill>
                  <a:srgbClr val="374051"/>
                </a:solidFill>
                <a:latin typeface="Segoe UI"/>
                <a:cs typeface="Segoe UI"/>
              </a:rPr>
              <a:t>ven</a:t>
            </a:r>
            <a:r>
              <a:rPr sz="778">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5">
                <a:solidFill>
                  <a:srgbClr val="374051"/>
                </a:solidFill>
                <a:latin typeface="Segoe UI"/>
                <a:cs typeface="Segoe UI"/>
              </a:rPr>
              <a:t>si</a:t>
            </a:r>
            <a:r>
              <a:rPr sz="778" spc="-10">
                <a:solidFill>
                  <a:srgbClr val="374051"/>
                </a:solidFill>
                <a:latin typeface="Segoe UI"/>
                <a:cs typeface="Segoe UI"/>
              </a:rPr>
              <a:t>g</a:t>
            </a:r>
            <a:r>
              <a:rPr sz="778">
                <a:solidFill>
                  <a:srgbClr val="374051"/>
                </a:solidFill>
                <a:latin typeface="Segoe UI"/>
                <a:cs typeface="Segoe UI"/>
              </a:rPr>
              <a:t>hts</a:t>
            </a:r>
            <a:r>
              <a:rPr sz="778" spc="10">
                <a:solidFill>
                  <a:srgbClr val="374051"/>
                </a:solidFill>
                <a:latin typeface="Times New Roman"/>
                <a:cs typeface="Times New Roman"/>
              </a:rPr>
              <a:t> </a:t>
            </a:r>
            <a:r>
              <a:rPr sz="778">
                <a:solidFill>
                  <a:srgbClr val="374051"/>
                </a:solidFill>
                <a:latin typeface="Segoe UI"/>
                <a:cs typeface="Segoe UI"/>
              </a:rPr>
              <a:t>help</a:t>
            </a:r>
            <a:r>
              <a:rPr sz="778" spc="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ef</a:t>
            </a:r>
            <a:r>
              <a:rPr sz="778" spc="-5">
                <a:solidFill>
                  <a:srgbClr val="374051"/>
                </a:solidFill>
                <a:latin typeface="Segoe UI"/>
                <a:cs typeface="Segoe UI"/>
              </a:rPr>
              <a:t>i</a:t>
            </a:r>
            <a:r>
              <a:rPr sz="778">
                <a:solidFill>
                  <a:srgbClr val="374051"/>
                </a:solidFill>
                <a:latin typeface="Segoe UI"/>
                <a:cs typeface="Segoe UI"/>
              </a:rPr>
              <a:t>ning</a:t>
            </a:r>
            <a:r>
              <a:rPr sz="778" spc="5">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a:t>
            </a:r>
            <a:r>
              <a:rPr sz="778" spc="-5">
                <a:solidFill>
                  <a:srgbClr val="374051"/>
                </a:solidFill>
                <a:latin typeface="Segoe UI"/>
                <a:cs typeface="Segoe UI"/>
              </a:rPr>
              <a:t>'</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s</a:t>
            </a:r>
            <a:r>
              <a:rPr sz="778" spc="-5">
                <a:solidFill>
                  <a:srgbClr val="374051"/>
                </a:solidFill>
                <a:latin typeface="Segoe UI"/>
                <a:cs typeface="Segoe UI"/>
              </a:rPr>
              <a:t>po</a:t>
            </a:r>
            <a:r>
              <a:rPr sz="778">
                <a:solidFill>
                  <a:srgbClr val="374051"/>
                </a:solidFill>
                <a:latin typeface="Segoe UI"/>
                <a:cs typeface="Segoe UI"/>
              </a:rPr>
              <a:t>n</a:t>
            </a:r>
            <a:r>
              <a:rPr sz="778" spc="-5">
                <a:solidFill>
                  <a:srgbClr val="374051"/>
                </a:solidFill>
                <a:latin typeface="Segoe UI"/>
                <a:cs typeface="Segoe UI"/>
              </a:rPr>
              <a:t>s</a:t>
            </a:r>
            <a:r>
              <a:rPr sz="778">
                <a:solidFill>
                  <a:srgbClr val="374051"/>
                </a:solidFill>
                <a:latin typeface="Segoe UI"/>
                <a:cs typeface="Segoe UI"/>
              </a:rPr>
              <a:t>es</a:t>
            </a:r>
            <a:r>
              <a:rPr sz="778" spc="19">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ver</a:t>
            </a:r>
            <a:r>
              <a:rPr sz="778" spc="10">
                <a:solidFill>
                  <a:srgbClr val="374051"/>
                </a:solidFill>
                <a:latin typeface="Times New Roman"/>
                <a:cs typeface="Times New Roman"/>
              </a:rPr>
              <a:t> </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me.</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29"/>
              </a:spcBef>
            </a:pPr>
            <a:endParaRPr sz="583">
              <a:latin typeface="Times New Roman"/>
              <a:cs typeface="Times New Roman"/>
            </a:endParaRPr>
          </a:p>
          <a:p>
            <a:pPr marL="224101" indent="-207433">
              <a:lnSpc>
                <a:spcPct val="100000"/>
              </a:lnSpc>
              <a:buFont typeface="Segoe UI"/>
              <a:buAutoNum type="arabicPeriod" startAt="9"/>
              <a:tabLst>
                <a:tab pos="224719"/>
              </a:tabLst>
            </a:pPr>
            <a:r>
              <a:rPr sz="1458" b="1">
                <a:latin typeface="Segoe UI"/>
                <a:cs typeface="Segoe UI"/>
              </a:rPr>
              <a:t>Mu</a:t>
            </a:r>
            <a:r>
              <a:rPr sz="1458" b="1" spc="5">
                <a:latin typeface="Segoe UI"/>
                <a:cs typeface="Segoe UI"/>
              </a:rPr>
              <a:t>l</a:t>
            </a:r>
            <a:r>
              <a:rPr sz="1458" b="1" spc="-10">
                <a:latin typeface="Segoe UI"/>
                <a:cs typeface="Segoe UI"/>
              </a:rPr>
              <a:t>t</a:t>
            </a:r>
            <a:r>
              <a:rPr sz="1458" b="1" spc="5">
                <a:latin typeface="Segoe UI"/>
                <a:cs typeface="Segoe UI"/>
              </a:rPr>
              <a:t>i-</a:t>
            </a:r>
            <a:r>
              <a:rPr sz="1458" b="1" spc="-5">
                <a:latin typeface="Segoe UI"/>
                <a:cs typeface="Segoe UI"/>
              </a:rPr>
              <a:t>Langua</a:t>
            </a:r>
            <a:r>
              <a:rPr sz="1458" b="1" spc="-19">
                <a:latin typeface="Segoe UI"/>
                <a:cs typeface="Segoe UI"/>
              </a:rPr>
              <a:t>g</a:t>
            </a:r>
            <a:r>
              <a:rPr sz="1458" b="1">
                <a:latin typeface="Segoe UI"/>
                <a:cs typeface="Segoe UI"/>
              </a:rPr>
              <a:t>e</a:t>
            </a:r>
            <a:r>
              <a:rPr sz="1458" b="1" spc="34">
                <a:latin typeface="Times New Roman"/>
                <a:cs typeface="Times New Roman"/>
              </a:rPr>
              <a:t> </a:t>
            </a:r>
            <a:r>
              <a:rPr sz="1458" b="1" spc="-10">
                <a:latin typeface="Segoe UI"/>
                <a:cs typeface="Segoe UI"/>
              </a:rPr>
              <a:t>Su</a:t>
            </a:r>
            <a:r>
              <a:rPr sz="1458" b="1" spc="-5">
                <a:latin typeface="Segoe UI"/>
                <a:cs typeface="Segoe UI"/>
              </a:rPr>
              <a:t>p</a:t>
            </a:r>
            <a:r>
              <a:rPr sz="1458" b="1">
                <a:latin typeface="Segoe UI"/>
                <a:cs typeface="Segoe UI"/>
              </a:rPr>
              <a:t>p</a:t>
            </a:r>
            <a:r>
              <a:rPr sz="1458" b="1" spc="-5">
                <a:latin typeface="Segoe UI"/>
                <a:cs typeface="Segoe UI"/>
              </a:rPr>
              <a:t>o</a:t>
            </a:r>
            <a:r>
              <a:rPr sz="1458" b="1">
                <a:latin typeface="Segoe UI"/>
                <a:cs typeface="Segoe UI"/>
              </a:rPr>
              <a:t>r</a:t>
            </a:r>
            <a:r>
              <a:rPr sz="1458" b="1" spc="5">
                <a:latin typeface="Segoe UI"/>
                <a:cs typeface="Segoe UI"/>
              </a:rPr>
              <a:t>t</a:t>
            </a:r>
            <a:r>
              <a:rPr sz="1458" b="1" spc="-5">
                <a:latin typeface="Segoe UI"/>
                <a:cs typeface="Segoe UI"/>
              </a:rPr>
              <a:t>:</a:t>
            </a:r>
            <a:endParaRPr sz="1458">
              <a:latin typeface="Segoe UI"/>
              <a:cs typeface="Segoe UI"/>
            </a:endParaRPr>
          </a:p>
          <a:p>
            <a:pPr>
              <a:lnSpc>
                <a:spcPct val="100000"/>
              </a:lnSpc>
              <a:spcBef>
                <a:spcPts val="7"/>
              </a:spcBef>
              <a:buFont typeface="Segoe UI"/>
              <a:buAutoNum type="arabicPeriod" startAt="9"/>
            </a:pPr>
            <a:endParaRPr sz="1215">
              <a:latin typeface="Times New Roman"/>
              <a:cs typeface="Times New Roman"/>
            </a:endParaRPr>
          </a:p>
          <a:p>
            <a:pPr marL="16669" marR="154340">
              <a:lnSpc>
                <a:spcPct val="1112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u</a:t>
            </a:r>
            <a:r>
              <a:rPr sz="778" spc="-5">
                <a:solidFill>
                  <a:srgbClr val="374051"/>
                </a:solidFill>
                <a:latin typeface="Segoe UI"/>
                <a:cs typeface="Segoe UI"/>
              </a:rPr>
              <a:t>ppor</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multi</a:t>
            </a:r>
            <a:r>
              <a:rPr sz="778" spc="-10">
                <a:solidFill>
                  <a:srgbClr val="374051"/>
                </a:solidFill>
                <a:latin typeface="Segoe UI"/>
                <a:cs typeface="Segoe UI"/>
              </a:rPr>
              <a:t>p</a:t>
            </a:r>
            <a:r>
              <a:rPr sz="778" spc="-15">
                <a:solidFill>
                  <a:srgbClr val="374051"/>
                </a:solidFill>
                <a:latin typeface="Segoe UI"/>
                <a:cs typeface="Segoe UI"/>
              </a:rPr>
              <a:t>l</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an</a:t>
            </a:r>
            <a:r>
              <a:rPr sz="778" spc="-10">
                <a:solidFill>
                  <a:srgbClr val="374051"/>
                </a:solidFill>
                <a:latin typeface="Segoe UI"/>
                <a:cs typeface="Segoe UI"/>
              </a:rPr>
              <a:t>g</a:t>
            </a:r>
            <a:r>
              <a:rPr sz="778">
                <a:solidFill>
                  <a:srgbClr val="374051"/>
                </a:solidFill>
                <a:latin typeface="Segoe UI"/>
                <a:cs typeface="Segoe UI"/>
              </a:rPr>
              <a:t>ua</a:t>
            </a:r>
            <a:r>
              <a:rPr sz="778" spc="-10">
                <a:solidFill>
                  <a:srgbClr val="374051"/>
                </a:solidFill>
                <a:latin typeface="Segoe UI"/>
                <a:cs typeface="Segoe UI"/>
              </a:rPr>
              <a:t>g</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a</a:t>
            </a:r>
            <a:r>
              <a:rPr sz="778" spc="-5">
                <a:solidFill>
                  <a:srgbClr val="374051"/>
                </a:solidFill>
                <a:latin typeface="Segoe UI"/>
                <a:cs typeface="Segoe UI"/>
              </a:rPr>
              <a:t>llo</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a:t>
            </a:r>
            <a:r>
              <a:rPr sz="778" spc="-5">
                <a:solidFill>
                  <a:srgbClr val="374051"/>
                </a:solidFill>
                <a:latin typeface="Segoe UI"/>
                <a:cs typeface="Segoe UI"/>
              </a:rPr>
              <a:t>si</a:t>
            </a:r>
            <a:r>
              <a:rPr sz="778">
                <a:solidFill>
                  <a:srgbClr val="374051"/>
                </a:solidFill>
                <a:latin typeface="Segoe UI"/>
                <a:cs typeface="Segoe UI"/>
              </a:rPr>
              <a:t>ne</a:t>
            </a:r>
            <a:r>
              <a:rPr sz="778" spc="-10">
                <a:solidFill>
                  <a:srgbClr val="374051"/>
                </a:solidFill>
                <a:latin typeface="Segoe UI"/>
                <a:cs typeface="Segoe UI"/>
              </a:rPr>
              <a:t>s</a:t>
            </a:r>
            <a:r>
              <a:rPr sz="778" spc="-5">
                <a:solidFill>
                  <a:srgbClr val="374051"/>
                </a:solidFill>
                <a:latin typeface="Segoe UI"/>
                <a:cs typeface="Segoe UI"/>
              </a:rPr>
              <a:t>s</a:t>
            </a:r>
            <a:r>
              <a:rPr sz="778" spc="10">
                <a:solidFill>
                  <a:srgbClr val="374051"/>
                </a:solidFill>
                <a:latin typeface="Segoe UI"/>
                <a:cs typeface="Segoe UI"/>
              </a:rPr>
              <a:t>e</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r</a:t>
            </a:r>
            <a:r>
              <a:rPr sz="778">
                <a:solidFill>
                  <a:srgbClr val="374051"/>
                </a:solidFill>
                <a:latin typeface="Segoe UI"/>
                <a:cs typeface="Segoe UI"/>
              </a:rPr>
              <a:t>eate</a:t>
            </a:r>
            <a:r>
              <a:rPr sz="778" spc="15">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Times New Roman"/>
                <a:cs typeface="Times New Roman"/>
              </a:rPr>
              <a:t> </a:t>
            </a:r>
            <a:r>
              <a:rPr sz="778" spc="-10">
                <a:solidFill>
                  <a:srgbClr val="374051"/>
                </a:solidFill>
                <a:latin typeface="Segoe UI"/>
                <a:cs typeface="Segoe UI"/>
              </a:rPr>
              <a:t>g</a:t>
            </a:r>
            <a:r>
              <a:rPr sz="778" spc="-5">
                <a:solidFill>
                  <a:srgbClr val="374051"/>
                </a:solidFill>
                <a:latin typeface="Segoe UI"/>
                <a:cs typeface="Segoe UI"/>
              </a:rPr>
              <a:t>lob</a:t>
            </a:r>
            <a:r>
              <a:rPr sz="778">
                <a:solidFill>
                  <a:srgbClr val="374051"/>
                </a:solidFill>
                <a:latin typeface="Segoe UI"/>
                <a:cs typeface="Segoe UI"/>
              </a:rPr>
              <a:t>al</a:t>
            </a:r>
            <a:r>
              <a:rPr sz="778" spc="10">
                <a:solidFill>
                  <a:srgbClr val="374051"/>
                </a:solidFill>
                <a:latin typeface="Times New Roman"/>
                <a:cs typeface="Times New Roman"/>
              </a:rPr>
              <a:t> </a:t>
            </a:r>
            <a:r>
              <a:rPr sz="778">
                <a:solidFill>
                  <a:srgbClr val="374051"/>
                </a:solidFill>
                <a:latin typeface="Segoe UI"/>
                <a:cs typeface="Segoe UI"/>
              </a:rPr>
              <a:t>au</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ence.</a:t>
            </a:r>
            <a:r>
              <a:rPr sz="778" spc="19">
                <a:solidFill>
                  <a:srgbClr val="374051"/>
                </a:solidFill>
                <a:latin typeface="Times New Roman"/>
                <a:cs typeface="Times New Roman"/>
              </a:rPr>
              <a:t> </a:t>
            </a:r>
            <a:r>
              <a:rPr sz="778">
                <a:solidFill>
                  <a:srgbClr val="374051"/>
                </a:solidFill>
                <a:latin typeface="Segoe UI"/>
                <a:cs typeface="Segoe UI"/>
              </a:rPr>
              <a:t>Th</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fea</a:t>
            </a:r>
            <a:r>
              <a:rPr sz="778" spc="-10">
                <a:solidFill>
                  <a:srgbClr val="374051"/>
                </a:solidFill>
                <a:latin typeface="Segoe UI"/>
                <a:cs typeface="Segoe UI"/>
              </a:rPr>
              <a:t>t</a:t>
            </a:r>
            <a:r>
              <a:rPr sz="778">
                <a:solidFill>
                  <a:srgbClr val="374051"/>
                </a:solidFill>
                <a:latin typeface="Segoe UI"/>
                <a:cs typeface="Segoe UI"/>
              </a:rPr>
              <a:t>u</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r</a:t>
            </a:r>
            <a:r>
              <a:rPr sz="778">
                <a:solidFill>
                  <a:srgbClr val="374051"/>
                </a:solidFill>
                <a:latin typeface="Segoe UI"/>
                <a:cs typeface="Segoe UI"/>
              </a:rPr>
              <a:t>ucial</a:t>
            </a:r>
            <a:r>
              <a:rPr sz="778">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m</a:t>
            </a:r>
            <a:r>
              <a:rPr sz="778" spc="-5">
                <a:solidFill>
                  <a:srgbClr val="374051"/>
                </a:solidFill>
                <a:latin typeface="Segoe UI"/>
                <a:cs typeface="Segoe UI"/>
              </a:rPr>
              <a:t>p</a:t>
            </a:r>
            <a:r>
              <a:rPr sz="778">
                <a:solidFill>
                  <a:srgbClr val="374051"/>
                </a:solidFill>
                <a:latin typeface="Segoe UI"/>
                <a:cs typeface="Segoe UI"/>
              </a:rPr>
              <a:t>an</a:t>
            </a:r>
            <a:r>
              <a:rPr sz="778" spc="-5">
                <a:solidFill>
                  <a:srgbClr val="374051"/>
                </a:solidFill>
                <a:latin typeface="Segoe UI"/>
                <a:cs typeface="Segoe UI"/>
              </a:rPr>
              <a:t>i</a:t>
            </a:r>
            <a:r>
              <a:rPr sz="778">
                <a:solidFill>
                  <a:srgbClr val="374051"/>
                </a:solidFill>
                <a:latin typeface="Segoe UI"/>
                <a:cs typeface="Segoe UI"/>
              </a:rPr>
              <a:t>es</a:t>
            </a:r>
            <a:r>
              <a:rPr sz="778" spc="10">
                <a:solidFill>
                  <a:srgbClr val="374051"/>
                </a:solidFill>
                <a:latin typeface="Times New Roman"/>
                <a:cs typeface="Times New Roman"/>
              </a:rPr>
              <a:t> </a:t>
            </a:r>
            <a:r>
              <a:rPr sz="778" spc="-5">
                <a:solidFill>
                  <a:srgbClr val="374051"/>
                </a:solidFill>
                <a:latin typeface="Segoe UI"/>
                <a:cs typeface="Segoe UI"/>
              </a:rPr>
              <a:t>op</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ating</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ve</a:t>
            </a:r>
            <a:r>
              <a:rPr sz="778" spc="-10">
                <a:solidFill>
                  <a:srgbClr val="374051"/>
                </a:solidFill>
                <a:latin typeface="Segoe UI"/>
                <a:cs typeface="Segoe UI"/>
              </a:rPr>
              <a:t>r</a:t>
            </a:r>
            <a:r>
              <a:rPr sz="778" spc="-5">
                <a:solidFill>
                  <a:srgbClr val="374051"/>
                </a:solidFill>
                <a:latin typeface="Segoe UI"/>
                <a:cs typeface="Segoe UI"/>
              </a:rPr>
              <a:t>s</a:t>
            </a:r>
            <a:r>
              <a:rPr sz="778">
                <a:solidFill>
                  <a:srgbClr val="374051"/>
                </a:solidFill>
                <a:latin typeface="Segoe UI"/>
                <a:cs typeface="Segoe UI"/>
              </a:rPr>
              <a:t>e</a:t>
            </a:r>
            <a:r>
              <a:rPr sz="778" spc="24">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a:t>
            </a:r>
            <a:r>
              <a:rPr sz="778" spc="-10">
                <a:solidFill>
                  <a:srgbClr val="374051"/>
                </a:solidFill>
                <a:latin typeface="Segoe UI"/>
                <a:cs typeface="Segoe UI"/>
              </a:rPr>
              <a:t>g</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a:solidFill>
                  <a:srgbClr val="374051"/>
                </a:solidFill>
                <a:latin typeface="Segoe UI"/>
                <a:cs typeface="Segoe UI"/>
              </a:rPr>
              <a:t>cu</a:t>
            </a:r>
            <a:r>
              <a:rPr sz="778" spc="-5">
                <a:solidFill>
                  <a:srgbClr val="374051"/>
                </a:solidFill>
                <a:latin typeface="Segoe UI"/>
                <a:cs typeface="Segoe UI"/>
              </a:rPr>
              <a:t>s</a:t>
            </a:r>
            <a:r>
              <a:rPr sz="778">
                <a:solidFill>
                  <a:srgbClr val="374051"/>
                </a:solidFill>
                <a:latin typeface="Segoe UI"/>
                <a:cs typeface="Segoe UI"/>
              </a:rPr>
              <a:t>t</a:t>
            </a:r>
            <a:r>
              <a:rPr sz="778" spc="-5">
                <a:solidFill>
                  <a:srgbClr val="374051"/>
                </a:solidFill>
                <a:latin typeface="Segoe UI"/>
                <a:cs typeface="Segoe UI"/>
              </a:rPr>
              <a:t>o</a:t>
            </a:r>
            <a:r>
              <a:rPr sz="778">
                <a:solidFill>
                  <a:srgbClr val="374051"/>
                </a:solidFill>
                <a:latin typeface="Segoe UI"/>
                <a:cs typeface="Segoe UI"/>
              </a:rPr>
              <a:t>me</a:t>
            </a:r>
            <a:r>
              <a:rPr sz="778" spc="-5">
                <a:solidFill>
                  <a:srgbClr val="374051"/>
                </a:solidFill>
                <a:latin typeface="Segoe UI"/>
                <a:cs typeface="Segoe UI"/>
              </a:rPr>
              <a:t>r</a:t>
            </a:r>
            <a:r>
              <a:rPr sz="778">
                <a:solidFill>
                  <a:srgbClr val="374051"/>
                </a:solidFill>
                <a:latin typeface="Segoe UI"/>
                <a:cs typeface="Segoe UI"/>
              </a:rPr>
              <a:t>s</a:t>
            </a:r>
            <a:r>
              <a:rPr sz="778" spc="10">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ho</a:t>
            </a:r>
            <a:r>
              <a:rPr sz="778" spc="10">
                <a:solidFill>
                  <a:srgbClr val="374051"/>
                </a:solidFill>
                <a:latin typeface="Times New Roman"/>
                <a:cs typeface="Times New Roman"/>
              </a:rPr>
              <a:t> </a:t>
            </a:r>
            <a:r>
              <a:rPr sz="778" spc="-5">
                <a:solidFill>
                  <a:srgbClr val="374051"/>
                </a:solidFill>
                <a:latin typeface="Segoe UI"/>
                <a:cs typeface="Segoe UI"/>
              </a:rPr>
              <a:t>sp</a:t>
            </a:r>
            <a:r>
              <a:rPr sz="778">
                <a:solidFill>
                  <a:srgbClr val="374051"/>
                </a:solidFill>
                <a:latin typeface="Segoe UI"/>
                <a:cs typeface="Segoe UI"/>
              </a:rPr>
              <a:t>e</a:t>
            </a:r>
            <a:r>
              <a:rPr sz="778" spc="5">
                <a:solidFill>
                  <a:srgbClr val="374051"/>
                </a:solidFill>
                <a:latin typeface="Segoe UI"/>
                <a:cs typeface="Segoe UI"/>
              </a:rPr>
              <a:t>a</a:t>
            </a:r>
            <a:r>
              <a:rPr sz="778">
                <a:solidFill>
                  <a:srgbClr val="374051"/>
                </a:solidFill>
                <a:latin typeface="Segoe UI"/>
                <a:cs typeface="Segoe UI"/>
              </a:rPr>
              <a:t>k</a:t>
            </a:r>
            <a:r>
              <a:rPr sz="778" spc="10">
                <a:solidFill>
                  <a:srgbClr val="374051"/>
                </a:solidFill>
                <a:latin typeface="Times New Roman"/>
                <a:cs typeface="Times New Roman"/>
              </a:rPr>
              <a:t> </a:t>
            </a:r>
            <a:r>
              <a:rPr sz="778" spc="-10">
                <a:solidFill>
                  <a:srgbClr val="374051"/>
                </a:solidFill>
                <a:latin typeface="Segoe UI"/>
                <a:cs typeface="Segoe UI"/>
              </a:rPr>
              <a:t>d</a:t>
            </a:r>
            <a:r>
              <a:rPr sz="778" spc="-5">
                <a:solidFill>
                  <a:srgbClr val="374051"/>
                </a:solidFill>
                <a:latin typeface="Segoe UI"/>
                <a:cs typeface="Segoe UI"/>
              </a:rPr>
              <a:t>i</a:t>
            </a:r>
            <a:r>
              <a:rPr sz="778">
                <a:solidFill>
                  <a:srgbClr val="374051"/>
                </a:solidFill>
                <a:latin typeface="Segoe UI"/>
                <a:cs typeface="Segoe UI"/>
              </a:rPr>
              <a:t>ffe</a:t>
            </a:r>
            <a:r>
              <a:rPr sz="778" spc="-5">
                <a:solidFill>
                  <a:srgbClr val="374051"/>
                </a:solidFill>
                <a:latin typeface="Segoe UI"/>
                <a:cs typeface="Segoe UI"/>
              </a:rPr>
              <a:t>r</a:t>
            </a:r>
            <a:r>
              <a:rPr sz="778">
                <a:solidFill>
                  <a:srgbClr val="374051"/>
                </a:solidFill>
                <a:latin typeface="Segoe UI"/>
                <a:cs typeface="Segoe UI"/>
              </a:rPr>
              <a:t>ent</a:t>
            </a:r>
            <a:r>
              <a:rPr sz="778" spc="15">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an</a:t>
            </a:r>
            <a:r>
              <a:rPr sz="778" spc="-10">
                <a:solidFill>
                  <a:srgbClr val="374051"/>
                </a:solidFill>
                <a:latin typeface="Segoe UI"/>
                <a:cs typeface="Segoe UI"/>
              </a:rPr>
              <a:t>g</a:t>
            </a:r>
            <a:r>
              <a:rPr sz="778">
                <a:solidFill>
                  <a:srgbClr val="374051"/>
                </a:solidFill>
                <a:latin typeface="Segoe UI"/>
                <a:cs typeface="Segoe UI"/>
              </a:rPr>
              <a:t>ua</a:t>
            </a:r>
            <a:r>
              <a:rPr sz="778" spc="-10">
                <a:solidFill>
                  <a:srgbClr val="374051"/>
                </a:solidFill>
                <a:latin typeface="Segoe UI"/>
                <a:cs typeface="Segoe UI"/>
              </a:rPr>
              <a:t>g</a:t>
            </a:r>
            <a:r>
              <a:rPr sz="778">
                <a:solidFill>
                  <a:srgbClr val="374051"/>
                </a:solidFill>
                <a:latin typeface="Segoe UI"/>
                <a:cs typeface="Segoe UI"/>
              </a:rPr>
              <a:t>e</a:t>
            </a:r>
            <a:r>
              <a:rPr sz="778" spc="-10">
                <a:solidFill>
                  <a:srgbClr val="374051"/>
                </a:solidFill>
                <a:latin typeface="Segoe UI"/>
                <a:cs typeface="Segoe UI"/>
              </a:rPr>
              <a:t>s</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a:lnSpc>
                <a:spcPct val="100000"/>
              </a:lnSpc>
              <a:spcBef>
                <a:spcPts val="41"/>
              </a:spcBef>
            </a:pPr>
            <a:endParaRPr sz="583">
              <a:latin typeface="Times New Roman"/>
              <a:cs typeface="Times New Roman"/>
            </a:endParaRPr>
          </a:p>
          <a:p>
            <a:pPr marL="330906" indent="-314237">
              <a:lnSpc>
                <a:spcPct val="100000"/>
              </a:lnSpc>
              <a:buFont typeface="Segoe UI"/>
              <a:buAutoNum type="arabicPeriod" startAt="10"/>
              <a:tabLst>
                <a:tab pos="331523"/>
              </a:tabLst>
            </a:pPr>
            <a:r>
              <a:rPr sz="1458" b="1" spc="-15">
                <a:latin typeface="Segoe UI"/>
                <a:cs typeface="Segoe UI"/>
              </a:rPr>
              <a:t>V</a:t>
            </a:r>
            <a:r>
              <a:rPr sz="1458" b="1" spc="-5">
                <a:latin typeface="Segoe UI"/>
                <a:cs typeface="Segoe UI"/>
              </a:rPr>
              <a:t>o</a:t>
            </a:r>
            <a:r>
              <a:rPr sz="1458" b="1">
                <a:latin typeface="Segoe UI"/>
                <a:cs typeface="Segoe UI"/>
              </a:rPr>
              <a:t>i</a:t>
            </a:r>
            <a:r>
              <a:rPr sz="1458" b="1" spc="-10">
                <a:latin typeface="Segoe UI"/>
                <a:cs typeface="Segoe UI"/>
              </a:rPr>
              <a:t>ce</a:t>
            </a:r>
            <a:r>
              <a:rPr sz="1458" b="1" spc="34">
                <a:latin typeface="Times New Roman"/>
                <a:cs typeface="Times New Roman"/>
              </a:rPr>
              <a:t> </a:t>
            </a:r>
            <a:r>
              <a:rPr sz="1458" b="1" spc="-5">
                <a:latin typeface="Segoe UI"/>
                <a:cs typeface="Segoe UI"/>
              </a:rPr>
              <a:t>Int</a:t>
            </a:r>
            <a:r>
              <a:rPr sz="1458" b="1" spc="5">
                <a:latin typeface="Segoe UI"/>
                <a:cs typeface="Segoe UI"/>
              </a:rPr>
              <a:t>e</a:t>
            </a:r>
            <a:r>
              <a:rPr sz="1458" b="1" spc="-5">
                <a:latin typeface="Segoe UI"/>
                <a:cs typeface="Segoe UI"/>
              </a:rPr>
              <a:t>g</a:t>
            </a:r>
            <a:r>
              <a:rPr sz="1458" b="1">
                <a:latin typeface="Segoe UI"/>
                <a:cs typeface="Segoe UI"/>
              </a:rPr>
              <a:t>rat</a:t>
            </a:r>
            <a:r>
              <a:rPr sz="1458" b="1" spc="5">
                <a:latin typeface="Segoe UI"/>
                <a:cs typeface="Segoe UI"/>
              </a:rPr>
              <a:t>i</a:t>
            </a:r>
            <a:r>
              <a:rPr sz="1458" b="1" spc="-5">
                <a:latin typeface="Segoe UI"/>
                <a:cs typeface="Segoe UI"/>
              </a:rPr>
              <a:t>o</a:t>
            </a:r>
            <a:r>
              <a:rPr sz="1458" b="1" spc="-10">
                <a:latin typeface="Segoe UI"/>
                <a:cs typeface="Segoe UI"/>
              </a:rPr>
              <a:t>n:</a:t>
            </a:r>
            <a:endParaRPr sz="1458">
              <a:latin typeface="Segoe UI"/>
              <a:cs typeface="Segoe UI"/>
            </a:endParaRPr>
          </a:p>
          <a:p>
            <a:pPr>
              <a:lnSpc>
                <a:spcPct val="100000"/>
              </a:lnSpc>
              <a:spcBef>
                <a:spcPts val="53"/>
              </a:spcBef>
            </a:pPr>
            <a:endParaRPr sz="1167">
              <a:latin typeface="Times New Roman"/>
              <a:cs typeface="Times New Roman"/>
            </a:endParaRPr>
          </a:p>
          <a:p>
            <a:pPr marL="16669" marR="132733">
              <a:lnSpc>
                <a:spcPct val="111200"/>
              </a:lnSpc>
            </a:pP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a:solidFill>
                  <a:srgbClr val="374051"/>
                </a:solidFill>
                <a:latin typeface="Segoe UI"/>
                <a:cs typeface="Segoe UI"/>
              </a:rPr>
              <a:t>can</a:t>
            </a:r>
            <a:r>
              <a:rPr sz="778" spc="15">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10">
                <a:solidFill>
                  <a:srgbClr val="374051"/>
                </a:solidFill>
                <a:latin typeface="Segoe UI"/>
                <a:cs typeface="Segoe UI"/>
              </a:rPr>
              <a:t>g</a:t>
            </a:r>
            <a:r>
              <a:rPr sz="778" spc="-5">
                <a:solidFill>
                  <a:srgbClr val="374051"/>
                </a:solidFill>
                <a:latin typeface="Segoe UI"/>
                <a:cs typeface="Segoe UI"/>
              </a:rPr>
              <a:t>r</a:t>
            </a:r>
            <a:r>
              <a:rPr sz="778">
                <a:solidFill>
                  <a:srgbClr val="374051"/>
                </a:solidFill>
                <a:latin typeface="Segoe UI"/>
                <a:cs typeface="Segoe UI"/>
              </a:rPr>
              <a:t>a</a:t>
            </a:r>
            <a:r>
              <a:rPr sz="778" spc="-10">
                <a:solidFill>
                  <a:srgbClr val="374051"/>
                </a:solidFill>
                <a:latin typeface="Segoe UI"/>
                <a:cs typeface="Segoe UI"/>
              </a:rPr>
              <a:t>t</a:t>
            </a:r>
            <a:r>
              <a:rPr sz="778" spc="-15">
                <a:solidFill>
                  <a:srgbClr val="374051"/>
                </a:solidFill>
                <a:latin typeface="Segoe UI"/>
                <a:cs typeface="Segoe UI"/>
              </a:rPr>
              <a:t>e</a:t>
            </a:r>
            <a:r>
              <a:rPr sz="778">
                <a:solidFill>
                  <a:srgbClr val="374051"/>
                </a:solidFill>
                <a:latin typeface="Segoe UI"/>
                <a:cs typeface="Segoe UI"/>
              </a:rPr>
              <a:t>d</a:t>
            </a:r>
            <a:r>
              <a:rPr sz="778" spc="10">
                <a:solidFill>
                  <a:srgbClr val="374051"/>
                </a:solidFill>
                <a:latin typeface="Times New Roman"/>
                <a:cs typeface="Times New Roman"/>
              </a:rPr>
              <a:t> </a:t>
            </a:r>
            <a:r>
              <a:rPr sz="778" spc="-10">
                <a:solidFill>
                  <a:srgbClr val="374051"/>
                </a:solidFill>
                <a:latin typeface="Segoe UI"/>
                <a:cs typeface="Segoe UI"/>
              </a:rPr>
              <a:t>w</a:t>
            </a:r>
            <a:r>
              <a:rPr sz="778" spc="-5">
                <a:solidFill>
                  <a:srgbClr val="374051"/>
                </a:solidFill>
                <a:latin typeface="Segoe UI"/>
                <a:cs typeface="Segoe UI"/>
              </a:rPr>
              <a:t>i</a:t>
            </a:r>
            <a:r>
              <a:rPr sz="778">
                <a:solidFill>
                  <a:srgbClr val="374051"/>
                </a:solidFill>
                <a:latin typeface="Segoe UI"/>
                <a:cs typeface="Segoe UI"/>
              </a:rPr>
              <a:t>th</a:t>
            </a:r>
            <a:r>
              <a:rPr sz="778" spc="15">
                <a:solidFill>
                  <a:srgbClr val="374051"/>
                </a:solidFill>
                <a:latin typeface="Times New Roman"/>
                <a:cs typeface="Times New Roman"/>
              </a:rPr>
              <a:t> </a:t>
            </a:r>
            <a:r>
              <a:rPr sz="778">
                <a:solidFill>
                  <a:srgbClr val="374051"/>
                </a:solidFill>
                <a:latin typeface="Segoe UI"/>
                <a:cs typeface="Segoe UI"/>
              </a:rPr>
              <a:t>v</a:t>
            </a:r>
            <a:r>
              <a:rPr sz="778" spc="-5">
                <a:solidFill>
                  <a:srgbClr val="374051"/>
                </a:solidFill>
                <a:latin typeface="Segoe UI"/>
                <a:cs typeface="Segoe UI"/>
              </a:rPr>
              <a:t>oi</a:t>
            </a:r>
            <a:r>
              <a:rPr sz="778">
                <a:solidFill>
                  <a:srgbClr val="374051"/>
                </a:solidFill>
                <a:latin typeface="Segoe UI"/>
                <a:cs typeface="Segoe UI"/>
              </a:rPr>
              <a:t>ce</a:t>
            </a:r>
            <a:r>
              <a:rPr sz="778" spc="1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nte</a:t>
            </a:r>
            <a:r>
              <a:rPr sz="778" spc="-5">
                <a:solidFill>
                  <a:srgbClr val="374051"/>
                </a:solidFill>
                <a:latin typeface="Segoe UI"/>
                <a:cs typeface="Segoe UI"/>
              </a:rPr>
              <a:t>r</a:t>
            </a:r>
            <a:r>
              <a:rPr sz="778">
                <a:solidFill>
                  <a:srgbClr val="374051"/>
                </a:solidFill>
                <a:latin typeface="Segoe UI"/>
                <a:cs typeface="Segoe UI"/>
              </a:rPr>
              <a:t>face</a:t>
            </a:r>
            <a:r>
              <a:rPr sz="778" spc="-10">
                <a:solidFill>
                  <a:srgbClr val="374051"/>
                </a:solidFill>
                <a:latin typeface="Segoe UI"/>
                <a:cs typeface="Segoe UI"/>
              </a:rPr>
              <a:t>s</a:t>
            </a:r>
            <a:r>
              <a:rPr sz="778">
                <a:solidFill>
                  <a:srgbClr val="374051"/>
                </a:solidFill>
                <a:latin typeface="Segoe UI"/>
                <a:cs typeface="Segoe UI"/>
              </a:rPr>
              <a:t>,</a:t>
            </a:r>
            <a:r>
              <a:rPr sz="778" spc="19">
                <a:solidFill>
                  <a:srgbClr val="374051"/>
                </a:solidFill>
                <a:latin typeface="Times New Roman"/>
                <a:cs typeface="Times New Roman"/>
              </a:rPr>
              <a:t> </a:t>
            </a:r>
            <a:r>
              <a:rPr sz="778">
                <a:solidFill>
                  <a:srgbClr val="374051"/>
                </a:solidFill>
                <a:latin typeface="Segoe UI"/>
                <a:cs typeface="Segoe UI"/>
              </a:rPr>
              <a:t>ena</a:t>
            </a:r>
            <a:r>
              <a:rPr sz="778" spc="-10">
                <a:solidFill>
                  <a:srgbClr val="374051"/>
                </a:solidFill>
                <a:latin typeface="Segoe UI"/>
                <a:cs typeface="Segoe UI"/>
              </a:rPr>
              <a:t>b</a:t>
            </a:r>
            <a:r>
              <a:rPr sz="778" spc="-5">
                <a:solidFill>
                  <a:srgbClr val="374051"/>
                </a:solidFill>
                <a:latin typeface="Segoe UI"/>
                <a:cs typeface="Segoe UI"/>
              </a:rPr>
              <a:t>li</a:t>
            </a:r>
            <a:r>
              <a:rPr sz="778">
                <a:solidFill>
                  <a:srgbClr val="374051"/>
                </a:solidFill>
                <a:latin typeface="Segoe UI"/>
                <a:cs typeface="Segoe UI"/>
              </a:rPr>
              <a:t>ng</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u</a:t>
            </a:r>
            <a:r>
              <a:rPr sz="778" spc="-5">
                <a:solidFill>
                  <a:srgbClr val="374051"/>
                </a:solidFill>
                <a:latin typeface="Segoe UI"/>
                <a:cs typeface="Segoe UI"/>
              </a:rPr>
              <a:t>si</a:t>
            </a:r>
            <a:r>
              <a:rPr sz="778">
                <a:solidFill>
                  <a:srgbClr val="374051"/>
                </a:solidFill>
                <a:latin typeface="Segoe UI"/>
                <a:cs typeface="Segoe UI"/>
              </a:rPr>
              <a:t>ne</a:t>
            </a:r>
            <a:r>
              <a:rPr sz="778" spc="-10">
                <a:solidFill>
                  <a:srgbClr val="374051"/>
                </a:solidFill>
                <a:latin typeface="Segoe UI"/>
                <a:cs typeface="Segoe UI"/>
              </a:rPr>
              <a:t>s</a:t>
            </a:r>
            <a:r>
              <a:rPr sz="778" spc="-5">
                <a:solidFill>
                  <a:srgbClr val="374051"/>
                </a:solidFill>
                <a:latin typeface="Segoe UI"/>
                <a:cs typeface="Segoe UI"/>
              </a:rPr>
              <a:t>s</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to</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r</a:t>
            </a:r>
            <a:r>
              <a:rPr sz="778">
                <a:solidFill>
                  <a:srgbClr val="374051"/>
                </a:solidFill>
                <a:latin typeface="Segoe UI"/>
                <a:cs typeface="Segoe UI"/>
              </a:rPr>
              <a:t>eate</a:t>
            </a:r>
            <a:r>
              <a:rPr sz="778" spc="15">
                <a:solidFill>
                  <a:srgbClr val="374051"/>
                </a:solidFill>
                <a:latin typeface="Times New Roman"/>
                <a:cs typeface="Times New Roman"/>
              </a:rPr>
              <a:t> </a:t>
            </a:r>
            <a:r>
              <a:rPr sz="778">
                <a:solidFill>
                  <a:srgbClr val="374051"/>
                </a:solidFill>
                <a:latin typeface="Segoe UI"/>
                <a:cs typeface="Segoe UI"/>
              </a:rPr>
              <a:t>v</a:t>
            </a:r>
            <a:r>
              <a:rPr sz="778" spc="-5">
                <a:solidFill>
                  <a:srgbClr val="374051"/>
                </a:solidFill>
                <a:latin typeface="Segoe UI"/>
                <a:cs typeface="Segoe UI"/>
              </a:rPr>
              <a:t>oi</a:t>
            </a:r>
            <a:r>
              <a:rPr sz="778">
                <a:solidFill>
                  <a:srgbClr val="374051"/>
                </a:solidFill>
                <a:latin typeface="Segoe UI"/>
                <a:cs typeface="Segoe UI"/>
              </a:rPr>
              <a:t>ce-ena</a:t>
            </a:r>
            <a:r>
              <a:rPr sz="778" spc="-10">
                <a:solidFill>
                  <a:srgbClr val="374051"/>
                </a:solidFill>
                <a:latin typeface="Segoe UI"/>
                <a:cs typeface="Segoe UI"/>
              </a:rPr>
              <a:t>b</a:t>
            </a:r>
            <a:r>
              <a:rPr sz="778" spc="-5">
                <a:solidFill>
                  <a:srgbClr val="374051"/>
                </a:solidFill>
                <a:latin typeface="Segoe UI"/>
                <a:cs typeface="Segoe UI"/>
              </a:rPr>
              <a:t>l</a:t>
            </a:r>
            <a:r>
              <a:rPr sz="778">
                <a:solidFill>
                  <a:srgbClr val="374051"/>
                </a:solidFill>
                <a:latin typeface="Segoe UI"/>
                <a:cs typeface="Segoe UI"/>
              </a:rPr>
              <a:t>ed</a:t>
            </a:r>
            <a:r>
              <a:rPr sz="778" spc="10">
                <a:solidFill>
                  <a:srgbClr val="374051"/>
                </a:solidFill>
                <a:latin typeface="Times New Roman"/>
                <a:cs typeface="Times New Roman"/>
              </a:rPr>
              <a:t> </a:t>
            </a:r>
            <a:r>
              <a:rPr sz="778">
                <a:solidFill>
                  <a:srgbClr val="374051"/>
                </a:solidFill>
                <a:latin typeface="Segoe UI"/>
                <a:cs typeface="Segoe UI"/>
              </a:rPr>
              <a:t>chat</a:t>
            </a:r>
            <a:r>
              <a:rPr sz="778" spc="-5">
                <a:solidFill>
                  <a:srgbClr val="374051"/>
                </a:solidFill>
                <a:latin typeface="Segoe UI"/>
                <a:cs typeface="Segoe UI"/>
              </a:rPr>
              <a:t>bo</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v</a:t>
            </a:r>
            <a:r>
              <a:rPr sz="778" spc="-5">
                <a:solidFill>
                  <a:srgbClr val="374051"/>
                </a:solidFill>
                <a:latin typeface="Segoe UI"/>
                <a:cs typeface="Segoe UI"/>
              </a:rPr>
              <a:t>ir</a:t>
            </a:r>
            <a:r>
              <a:rPr sz="778">
                <a:solidFill>
                  <a:srgbClr val="374051"/>
                </a:solidFill>
                <a:latin typeface="Segoe UI"/>
                <a:cs typeface="Segoe UI"/>
              </a:rPr>
              <a:t>tual</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g</a:t>
            </a:r>
            <a:r>
              <a:rPr sz="778">
                <a:solidFill>
                  <a:srgbClr val="374051"/>
                </a:solidFill>
                <a:latin typeface="Segoe UI"/>
                <a:cs typeface="Segoe UI"/>
              </a:rPr>
              <a:t>ent</a:t>
            </a:r>
            <a:r>
              <a:rPr sz="778" spc="-5">
                <a:solidFill>
                  <a:srgbClr val="374051"/>
                </a:solidFill>
                <a:latin typeface="Segoe UI"/>
                <a:cs typeface="Segoe UI"/>
              </a:rPr>
              <a:t>s</a:t>
            </a:r>
            <a:r>
              <a:rPr sz="778">
                <a:solidFill>
                  <a:srgbClr val="374051"/>
                </a:solidFill>
                <a:latin typeface="Segoe UI"/>
                <a:cs typeface="Segoe UI"/>
              </a:rPr>
              <a:t>.</a:t>
            </a:r>
            <a:r>
              <a:rPr sz="778">
                <a:solidFill>
                  <a:srgbClr val="374051"/>
                </a:solidFill>
                <a:latin typeface="Times New Roman"/>
                <a:cs typeface="Times New Roman"/>
              </a:rPr>
              <a:t> </a:t>
            </a:r>
            <a:r>
              <a:rPr sz="778">
                <a:solidFill>
                  <a:srgbClr val="374051"/>
                </a:solidFill>
                <a:latin typeface="Segoe UI"/>
                <a:cs typeface="Segoe UI"/>
              </a:rPr>
              <a:t>Th</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a:solidFill>
                  <a:srgbClr val="374051"/>
                </a:solidFill>
                <a:latin typeface="Segoe UI"/>
                <a:cs typeface="Segoe UI"/>
              </a:rPr>
              <a:t>funct</a:t>
            </a:r>
            <a:r>
              <a:rPr sz="778" spc="-5">
                <a:solidFill>
                  <a:srgbClr val="374051"/>
                </a:solidFill>
                <a:latin typeface="Segoe UI"/>
                <a:cs typeface="Segoe UI"/>
              </a:rPr>
              <a:t>io</a:t>
            </a:r>
            <a:r>
              <a:rPr sz="778">
                <a:solidFill>
                  <a:srgbClr val="374051"/>
                </a:solidFill>
                <a:latin typeface="Segoe UI"/>
                <a:cs typeface="Segoe UI"/>
              </a:rPr>
              <a:t>na</a:t>
            </a:r>
            <a:r>
              <a:rPr sz="778" spc="-5">
                <a:solidFill>
                  <a:srgbClr val="374051"/>
                </a:solidFill>
                <a:latin typeface="Segoe UI"/>
                <a:cs typeface="Segoe UI"/>
              </a:rPr>
              <a:t>li</a:t>
            </a:r>
            <a:r>
              <a:rPr sz="778">
                <a:solidFill>
                  <a:srgbClr val="374051"/>
                </a:solidFill>
                <a:latin typeface="Segoe UI"/>
                <a:cs typeface="Segoe UI"/>
              </a:rPr>
              <a:t>ty</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p</a:t>
            </a:r>
            <a:r>
              <a:rPr sz="778">
                <a:solidFill>
                  <a:srgbClr val="374051"/>
                </a:solidFill>
                <a:latin typeface="Segoe UI"/>
                <a:cs typeface="Segoe UI"/>
              </a:rPr>
              <a:t>a</a:t>
            </a:r>
            <a:r>
              <a:rPr sz="778" spc="-5">
                <a:solidFill>
                  <a:srgbClr val="374051"/>
                </a:solidFill>
                <a:latin typeface="Segoe UI"/>
                <a:cs typeface="Segoe UI"/>
              </a:rPr>
              <a:t>r</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cula</a:t>
            </a:r>
            <a:r>
              <a:rPr sz="778" spc="-10">
                <a:solidFill>
                  <a:srgbClr val="374051"/>
                </a:solidFill>
                <a:latin typeface="Segoe UI"/>
                <a:cs typeface="Segoe UI"/>
              </a:rPr>
              <a:t>r</a:t>
            </a:r>
            <a:r>
              <a:rPr sz="778" spc="-5">
                <a:solidFill>
                  <a:srgbClr val="374051"/>
                </a:solidFill>
                <a:latin typeface="Segoe UI"/>
                <a:cs typeface="Segoe UI"/>
              </a:rPr>
              <a:t>l</a:t>
            </a:r>
            <a:r>
              <a:rPr sz="778">
                <a:solidFill>
                  <a:srgbClr val="374051"/>
                </a:solidFill>
                <a:latin typeface="Segoe UI"/>
                <a:cs typeface="Segoe UI"/>
              </a:rPr>
              <a:t>y</a:t>
            </a:r>
            <a:r>
              <a:rPr sz="778" spc="10">
                <a:solidFill>
                  <a:srgbClr val="374051"/>
                </a:solidFill>
                <a:latin typeface="Times New Roman"/>
                <a:cs typeface="Times New Roman"/>
              </a:rPr>
              <a:t> </a:t>
            </a:r>
            <a:r>
              <a:rPr sz="778">
                <a:solidFill>
                  <a:srgbClr val="374051"/>
                </a:solidFill>
                <a:latin typeface="Segoe UI"/>
                <a:cs typeface="Segoe UI"/>
              </a:rPr>
              <a:t>va</a:t>
            </a:r>
            <a:r>
              <a:rPr sz="778" spc="5">
                <a:solidFill>
                  <a:srgbClr val="374051"/>
                </a:solidFill>
                <a:latin typeface="Segoe UI"/>
                <a:cs typeface="Segoe UI"/>
              </a:rPr>
              <a:t>l</a:t>
            </a:r>
            <a:r>
              <a:rPr sz="778">
                <a:solidFill>
                  <a:srgbClr val="374051"/>
                </a:solidFill>
                <a:latin typeface="Segoe UI"/>
                <a:cs typeface="Segoe UI"/>
              </a:rPr>
              <a:t>ua</a:t>
            </a:r>
            <a:r>
              <a:rPr sz="778" spc="-5">
                <a:solidFill>
                  <a:srgbClr val="374051"/>
                </a:solidFill>
                <a:latin typeface="Segoe UI"/>
                <a:cs typeface="Segoe UI"/>
              </a:rPr>
              <a:t>bl</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p</a:t>
            </a:r>
            <a:r>
              <a:rPr sz="778" spc="-5">
                <a:solidFill>
                  <a:srgbClr val="374051"/>
                </a:solidFill>
                <a:latin typeface="Segoe UI"/>
                <a:cs typeface="Segoe UI"/>
              </a:rPr>
              <a:t>pli</a:t>
            </a:r>
            <a:r>
              <a:rPr sz="778">
                <a:solidFill>
                  <a:srgbClr val="374051"/>
                </a:solidFill>
                <a:latin typeface="Segoe UI"/>
                <a:cs typeface="Segoe UI"/>
              </a:rPr>
              <a:t>cat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cu</a:t>
            </a:r>
            <a:r>
              <a:rPr sz="778" spc="-5">
                <a:solidFill>
                  <a:srgbClr val="374051"/>
                </a:solidFill>
                <a:latin typeface="Segoe UI"/>
                <a:cs typeface="Segoe UI"/>
              </a:rPr>
              <a:t>s</a:t>
            </a:r>
            <a:r>
              <a:rPr sz="778">
                <a:solidFill>
                  <a:srgbClr val="374051"/>
                </a:solidFill>
                <a:latin typeface="Segoe UI"/>
                <a:cs typeface="Segoe UI"/>
              </a:rPr>
              <a:t>t</a:t>
            </a:r>
            <a:r>
              <a:rPr sz="778" spc="-5">
                <a:solidFill>
                  <a:srgbClr val="374051"/>
                </a:solidFill>
                <a:latin typeface="Segoe UI"/>
                <a:cs typeface="Segoe UI"/>
              </a:rPr>
              <a:t>o</a:t>
            </a:r>
            <a:r>
              <a:rPr sz="778">
                <a:solidFill>
                  <a:srgbClr val="374051"/>
                </a:solidFill>
                <a:latin typeface="Segoe UI"/>
                <a:cs typeface="Segoe UI"/>
              </a:rPr>
              <a:t>mer</a:t>
            </a:r>
            <a:r>
              <a:rPr sz="778" spc="10">
                <a:solidFill>
                  <a:srgbClr val="374051"/>
                </a:solidFill>
                <a:latin typeface="Times New Roman"/>
                <a:cs typeface="Times New Roman"/>
              </a:rPr>
              <a:t> </a:t>
            </a:r>
            <a:r>
              <a:rPr sz="778" spc="-5">
                <a:solidFill>
                  <a:srgbClr val="374051"/>
                </a:solidFill>
                <a:latin typeface="Segoe UI"/>
                <a:cs typeface="Segoe UI"/>
              </a:rPr>
              <a:t>s</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v</a:t>
            </a:r>
            <a:r>
              <a:rPr sz="778" spc="-5">
                <a:solidFill>
                  <a:srgbClr val="374051"/>
                </a:solidFill>
                <a:latin typeface="Segoe UI"/>
                <a:cs typeface="Segoe UI"/>
              </a:rPr>
              <a:t>i</a:t>
            </a:r>
            <a:r>
              <a:rPr sz="778">
                <a:solidFill>
                  <a:srgbClr val="374051"/>
                </a:solidFill>
                <a:latin typeface="Segoe UI"/>
                <a:cs typeface="Segoe UI"/>
              </a:rPr>
              <a:t>ce</a:t>
            </a:r>
            <a:r>
              <a:rPr sz="778" spc="1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acce</a:t>
            </a:r>
            <a:r>
              <a:rPr sz="778" spc="-10">
                <a:solidFill>
                  <a:srgbClr val="374051"/>
                </a:solidFill>
                <a:latin typeface="Segoe UI"/>
                <a:cs typeface="Segoe UI"/>
              </a:rPr>
              <a:t>s</a:t>
            </a:r>
            <a:r>
              <a:rPr sz="778" spc="-5">
                <a:solidFill>
                  <a:srgbClr val="374051"/>
                </a:solidFill>
                <a:latin typeface="Segoe UI"/>
                <a:cs typeface="Segoe UI"/>
              </a:rPr>
              <a:t>sibili</a:t>
            </a:r>
            <a:r>
              <a:rPr sz="778">
                <a:solidFill>
                  <a:srgbClr val="374051"/>
                </a:solidFill>
                <a:latin typeface="Segoe UI"/>
                <a:cs typeface="Segoe UI"/>
              </a:rPr>
              <a:t>t</a:t>
            </a:r>
            <a:r>
              <a:rPr sz="778" spc="-5">
                <a:solidFill>
                  <a:srgbClr val="374051"/>
                </a:solidFill>
                <a:latin typeface="Segoe UI"/>
                <a:cs typeface="Segoe UI"/>
              </a:rPr>
              <a:t>y</a:t>
            </a:r>
            <a:r>
              <a:rPr sz="778">
                <a:solidFill>
                  <a:srgbClr val="374051"/>
                </a:solidFill>
                <a:latin typeface="Segoe UI"/>
                <a:cs typeface="Segoe UI"/>
              </a:rPr>
              <a:t>.</a:t>
            </a:r>
            <a:endParaRPr sz="778">
              <a:latin typeface="Segoe UI"/>
              <a:cs typeface="Segoe UI"/>
            </a:endParaRPr>
          </a:p>
          <a:p>
            <a:pPr>
              <a:lnSpc>
                <a:spcPct val="100000"/>
              </a:lnSpc>
            </a:pPr>
            <a:endParaRPr sz="778">
              <a:latin typeface="Times New Roman"/>
              <a:cs typeface="Times New Roman"/>
            </a:endParaRPr>
          </a:p>
          <a:p>
            <a:pPr marL="16669" marR="135819">
              <a:lnSpc>
                <a:spcPct val="110600"/>
              </a:lnSpc>
              <a:spcBef>
                <a:spcPts val="569"/>
              </a:spcBef>
            </a:pPr>
            <a:r>
              <a:rPr sz="778">
                <a:solidFill>
                  <a:srgbClr val="374051"/>
                </a:solidFill>
                <a:latin typeface="Segoe UI"/>
                <a:cs typeface="Segoe UI"/>
              </a:rPr>
              <a:t>P</a:t>
            </a:r>
            <a:r>
              <a:rPr sz="778" spc="-5">
                <a:solidFill>
                  <a:srgbClr val="374051"/>
                </a:solidFill>
                <a:latin typeface="Segoe UI"/>
                <a:cs typeface="Segoe UI"/>
              </a:rPr>
              <a:t>l</a:t>
            </a:r>
            <a:r>
              <a:rPr sz="778">
                <a:solidFill>
                  <a:srgbClr val="374051"/>
                </a:solidFill>
                <a:latin typeface="Segoe UI"/>
                <a:cs typeface="Segoe UI"/>
              </a:rPr>
              <a:t>ea</a:t>
            </a:r>
            <a:r>
              <a:rPr sz="778" spc="-10">
                <a:solidFill>
                  <a:srgbClr val="374051"/>
                </a:solidFill>
                <a:latin typeface="Segoe UI"/>
                <a:cs typeface="Segoe UI"/>
              </a:rPr>
              <a:t>s</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note</a:t>
            </a:r>
            <a:r>
              <a:rPr sz="778" spc="15">
                <a:solidFill>
                  <a:srgbClr val="374051"/>
                </a:solidFill>
                <a:latin typeface="Times New Roman"/>
                <a:cs typeface="Times New Roman"/>
              </a:rPr>
              <a:t> </a:t>
            </a:r>
            <a:r>
              <a:rPr sz="778">
                <a:solidFill>
                  <a:srgbClr val="374051"/>
                </a:solidFill>
                <a:latin typeface="Segoe UI"/>
                <a:cs typeface="Segoe UI"/>
              </a:rPr>
              <a:t>t</a:t>
            </a:r>
            <a:r>
              <a:rPr sz="778" spc="-15">
                <a:solidFill>
                  <a:srgbClr val="374051"/>
                </a:solidFill>
                <a:latin typeface="Segoe UI"/>
                <a:cs typeface="Segoe UI"/>
              </a:rPr>
              <a:t>h</a:t>
            </a:r>
            <a:r>
              <a:rPr sz="778">
                <a:solidFill>
                  <a:srgbClr val="374051"/>
                </a:solidFill>
                <a:latin typeface="Segoe UI"/>
                <a:cs typeface="Segoe UI"/>
              </a:rPr>
              <a:t>at</a:t>
            </a:r>
            <a:r>
              <a:rPr sz="778" spc="19">
                <a:solidFill>
                  <a:srgbClr val="374051"/>
                </a:solidFill>
                <a:latin typeface="Times New Roman"/>
                <a:cs typeface="Times New Roman"/>
              </a:rPr>
              <a:t> </a:t>
            </a:r>
            <a:r>
              <a:rPr sz="778">
                <a:solidFill>
                  <a:srgbClr val="374051"/>
                </a:solidFill>
                <a:latin typeface="Segoe UI"/>
                <a:cs typeface="Segoe UI"/>
              </a:rPr>
              <a:t>the</a:t>
            </a:r>
            <a:r>
              <a:rPr sz="778" spc="-5">
                <a:solidFill>
                  <a:srgbClr val="374051"/>
                </a:solidFill>
                <a:latin typeface="Segoe UI"/>
                <a:cs typeface="Segoe UI"/>
              </a:rPr>
              <a:t>s</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fe</a:t>
            </a:r>
            <a:r>
              <a:rPr sz="778" spc="-15">
                <a:solidFill>
                  <a:srgbClr val="374051"/>
                </a:solidFill>
                <a:latin typeface="Segoe UI"/>
                <a:cs typeface="Segoe UI"/>
              </a:rPr>
              <a:t>a</a:t>
            </a:r>
            <a:r>
              <a:rPr sz="778">
                <a:solidFill>
                  <a:srgbClr val="374051"/>
                </a:solidFill>
                <a:latin typeface="Segoe UI"/>
                <a:cs typeface="Segoe UI"/>
              </a:rPr>
              <a:t>tu</a:t>
            </a:r>
            <a:r>
              <a:rPr sz="778" spc="-5">
                <a:solidFill>
                  <a:srgbClr val="374051"/>
                </a:solidFill>
                <a:latin typeface="Segoe UI"/>
                <a:cs typeface="Segoe UI"/>
              </a:rPr>
              <a:t>r</a:t>
            </a:r>
            <a:r>
              <a:rPr sz="778">
                <a:solidFill>
                  <a:srgbClr val="374051"/>
                </a:solidFill>
                <a:latin typeface="Segoe UI"/>
                <a:cs typeface="Segoe UI"/>
              </a:rPr>
              <a:t>es</a:t>
            </a:r>
            <a:r>
              <a:rPr sz="778" spc="10">
                <a:solidFill>
                  <a:srgbClr val="374051"/>
                </a:solidFill>
                <a:latin typeface="Times New Roman"/>
                <a:cs typeface="Times New Roman"/>
              </a:rPr>
              <a:t> </a:t>
            </a:r>
            <a:r>
              <a:rPr sz="778">
                <a:solidFill>
                  <a:srgbClr val="374051"/>
                </a:solidFill>
                <a:latin typeface="Segoe UI"/>
                <a:cs typeface="Segoe UI"/>
              </a:rPr>
              <a:t>a</a:t>
            </a:r>
            <a:r>
              <a:rPr sz="778" spc="-15">
                <a:solidFill>
                  <a:srgbClr val="374051"/>
                </a:solidFill>
                <a:latin typeface="Segoe UI"/>
                <a:cs typeface="Segoe UI"/>
              </a:rPr>
              <a:t>n</a:t>
            </a:r>
            <a:r>
              <a:rPr sz="778">
                <a:solidFill>
                  <a:srgbClr val="374051"/>
                </a:solidFill>
                <a:latin typeface="Segoe UI"/>
                <a:cs typeface="Segoe UI"/>
              </a:rPr>
              <a:t>d</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nnov</a:t>
            </a:r>
            <a:r>
              <a:rPr sz="778" spc="-5">
                <a:solidFill>
                  <a:srgbClr val="374051"/>
                </a:solidFill>
                <a:latin typeface="Segoe UI"/>
                <a:cs typeface="Segoe UI"/>
              </a:rPr>
              <a:t>a</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ns</a:t>
            </a:r>
            <a:r>
              <a:rPr sz="778" spc="10">
                <a:solidFill>
                  <a:srgbClr val="374051"/>
                </a:solidFill>
                <a:latin typeface="Times New Roman"/>
                <a:cs typeface="Times New Roman"/>
              </a:rPr>
              <a:t> </a:t>
            </a:r>
            <a:r>
              <a:rPr sz="778" spc="-10">
                <a:solidFill>
                  <a:srgbClr val="374051"/>
                </a:solidFill>
                <a:latin typeface="Segoe UI"/>
                <a:cs typeface="Segoe UI"/>
              </a:rPr>
              <a:t>w</a:t>
            </a:r>
            <a:r>
              <a:rPr sz="778">
                <a:solidFill>
                  <a:srgbClr val="374051"/>
                </a:solidFill>
                <a:latin typeface="Segoe UI"/>
                <a:cs typeface="Segoe UI"/>
              </a:rPr>
              <a:t>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p</a:t>
            </a:r>
            <a:r>
              <a:rPr sz="778">
                <a:solidFill>
                  <a:srgbClr val="374051"/>
                </a:solidFill>
                <a:latin typeface="Segoe UI"/>
                <a:cs typeface="Segoe UI"/>
              </a:rPr>
              <a:t>p</a:t>
            </a:r>
            <a:r>
              <a:rPr sz="778" spc="-5">
                <a:solidFill>
                  <a:srgbClr val="374051"/>
                </a:solidFill>
                <a:latin typeface="Segoe UI"/>
                <a:cs typeface="Segoe UI"/>
              </a:rPr>
              <a:t>li</a:t>
            </a:r>
            <a:r>
              <a:rPr sz="778">
                <a:solidFill>
                  <a:srgbClr val="374051"/>
                </a:solidFill>
                <a:latin typeface="Segoe UI"/>
                <a:cs typeface="Segoe UI"/>
              </a:rPr>
              <a:t>ca</a:t>
            </a:r>
            <a:r>
              <a:rPr sz="778" spc="-10">
                <a:solidFill>
                  <a:srgbClr val="374051"/>
                </a:solidFill>
                <a:latin typeface="Segoe UI"/>
                <a:cs typeface="Segoe UI"/>
              </a:rPr>
              <a:t>b</a:t>
            </a:r>
            <a:r>
              <a:rPr sz="778" spc="-5">
                <a:solidFill>
                  <a:srgbClr val="374051"/>
                </a:solidFill>
                <a:latin typeface="Segoe UI"/>
                <a:cs typeface="Segoe UI"/>
              </a:rPr>
              <a:t>l</a:t>
            </a:r>
            <a:r>
              <a:rPr sz="778">
                <a:solidFill>
                  <a:srgbClr val="374051"/>
                </a:solidFill>
                <a:latin typeface="Segoe UI"/>
                <a:cs typeface="Segoe UI"/>
              </a:rPr>
              <a:t>e</a:t>
            </a:r>
            <a:r>
              <a:rPr sz="778" spc="15">
                <a:solidFill>
                  <a:srgbClr val="374051"/>
                </a:solidFill>
                <a:latin typeface="Times New Roman"/>
                <a:cs typeface="Times New Roman"/>
              </a:rPr>
              <a:t> </a:t>
            </a:r>
            <a:r>
              <a:rPr sz="778" spc="5">
                <a:solidFill>
                  <a:srgbClr val="374051"/>
                </a:solidFill>
                <a:latin typeface="Segoe UI"/>
                <a:cs typeface="Segoe UI"/>
              </a:rPr>
              <a:t>a</a:t>
            </a:r>
            <a:r>
              <a:rPr sz="778">
                <a:solidFill>
                  <a:srgbClr val="374051"/>
                </a:solidFill>
                <a:latin typeface="Segoe UI"/>
                <a:cs typeface="Segoe UI"/>
              </a:rPr>
              <a:t>s</a:t>
            </a:r>
            <a:r>
              <a:rPr sz="778" spc="10">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a:t>
            </a:r>
            <a:r>
              <a:rPr sz="778" spc="15">
                <a:solidFill>
                  <a:srgbClr val="374051"/>
                </a:solidFill>
                <a:latin typeface="Times New Roman"/>
                <a:cs typeface="Times New Roman"/>
              </a:rPr>
              <a:t> </a:t>
            </a:r>
            <a:r>
              <a:rPr sz="778">
                <a:solidFill>
                  <a:srgbClr val="374051"/>
                </a:solidFill>
                <a:latin typeface="Segoe UI"/>
                <a:cs typeface="Segoe UI"/>
              </a:rPr>
              <a:t>my</a:t>
            </a:r>
            <a:r>
              <a:rPr sz="778" spc="10">
                <a:solidFill>
                  <a:srgbClr val="374051"/>
                </a:solidFill>
                <a:latin typeface="Times New Roman"/>
                <a:cs typeface="Times New Roman"/>
              </a:rPr>
              <a:t> </a:t>
            </a:r>
            <a:r>
              <a:rPr sz="778" spc="-5">
                <a:solidFill>
                  <a:srgbClr val="374051"/>
                </a:solidFill>
                <a:latin typeface="Segoe UI"/>
                <a:cs typeface="Segoe UI"/>
              </a:rPr>
              <a:t>l</a:t>
            </a:r>
            <a:r>
              <a:rPr sz="778">
                <a:solidFill>
                  <a:srgbClr val="374051"/>
                </a:solidFill>
                <a:latin typeface="Segoe UI"/>
                <a:cs typeface="Segoe UI"/>
              </a:rPr>
              <a:t>a</a:t>
            </a:r>
            <a:r>
              <a:rPr sz="778" spc="-10">
                <a:solidFill>
                  <a:srgbClr val="374051"/>
                </a:solidFill>
                <a:latin typeface="Segoe UI"/>
                <a:cs typeface="Segoe UI"/>
              </a:rPr>
              <a:t>s</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u</a:t>
            </a:r>
            <a:r>
              <a:rPr sz="778" spc="-5">
                <a:solidFill>
                  <a:srgbClr val="374051"/>
                </a:solidFill>
                <a:latin typeface="Segoe UI"/>
                <a:cs typeface="Segoe UI"/>
              </a:rPr>
              <a:t>p</a:t>
            </a:r>
            <a:r>
              <a:rPr sz="778" spc="-10">
                <a:solidFill>
                  <a:srgbClr val="374051"/>
                </a:solidFill>
                <a:latin typeface="Segoe UI"/>
                <a:cs typeface="Segoe UI"/>
              </a:rPr>
              <a:t>d</a:t>
            </a:r>
            <a:r>
              <a:rPr sz="778">
                <a:solidFill>
                  <a:srgbClr val="374051"/>
                </a:solidFill>
                <a:latin typeface="Segoe UI"/>
                <a:cs typeface="Segoe UI"/>
              </a:rPr>
              <a:t>ate,</a:t>
            </a:r>
            <a:r>
              <a:rPr sz="778" spc="19">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a:solidFill>
                  <a:srgbClr val="374051"/>
                </a:solidFill>
                <a:latin typeface="Segoe UI"/>
                <a:cs typeface="Segoe UI"/>
              </a:rPr>
              <a:t>the</a:t>
            </a:r>
            <a:r>
              <a:rPr sz="778" spc="-5">
                <a:solidFill>
                  <a:srgbClr val="374051"/>
                </a:solidFill>
                <a:latin typeface="Segoe UI"/>
                <a:cs typeface="Segoe UI"/>
              </a:rPr>
              <a:t>r</a:t>
            </a:r>
            <a:r>
              <a:rPr sz="778">
                <a:solidFill>
                  <a:srgbClr val="374051"/>
                </a:solidFill>
                <a:latin typeface="Segoe UI"/>
                <a:cs typeface="Segoe UI"/>
              </a:rPr>
              <a:t>e</a:t>
            </a:r>
            <a:r>
              <a:rPr sz="778" spc="15">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i</a:t>
            </a:r>
            <a:r>
              <a:rPr sz="778" spc="-10">
                <a:solidFill>
                  <a:srgbClr val="374051"/>
                </a:solidFill>
                <a:latin typeface="Segoe UI"/>
                <a:cs typeface="Segoe UI"/>
              </a:rPr>
              <a:t>g</a:t>
            </a:r>
            <a:r>
              <a:rPr sz="778" spc="-15">
                <a:solidFill>
                  <a:srgbClr val="374051"/>
                </a:solidFill>
                <a:latin typeface="Segoe UI"/>
                <a:cs typeface="Segoe UI"/>
              </a:rPr>
              <a:t>h</a:t>
            </a:r>
            <a:r>
              <a:rPr sz="778">
                <a:solidFill>
                  <a:srgbClr val="374051"/>
                </a:solidFill>
                <a:latin typeface="Segoe UI"/>
                <a:cs typeface="Segoe UI"/>
              </a:rPr>
              <a:t>t</a:t>
            </a:r>
            <a:r>
              <a:rPr sz="778" spc="15">
                <a:solidFill>
                  <a:srgbClr val="374051"/>
                </a:solidFill>
                <a:latin typeface="Times New Roman"/>
                <a:cs typeface="Times New Roman"/>
              </a:rPr>
              <a:t> </a:t>
            </a:r>
            <a:r>
              <a:rPr sz="778">
                <a:solidFill>
                  <a:srgbClr val="374051"/>
                </a:solidFill>
                <a:latin typeface="Segoe UI"/>
                <a:cs typeface="Segoe UI"/>
              </a:rPr>
              <a:t>have</a:t>
            </a:r>
            <a:r>
              <a:rPr sz="778" spc="10">
                <a:solidFill>
                  <a:srgbClr val="374051"/>
                </a:solidFill>
                <a:latin typeface="Times New Roman"/>
                <a:cs typeface="Times New Roman"/>
              </a:rPr>
              <a:t> </a:t>
            </a:r>
            <a:r>
              <a:rPr sz="778" spc="-5">
                <a:solidFill>
                  <a:srgbClr val="374051"/>
                </a:solidFill>
                <a:latin typeface="Segoe UI"/>
                <a:cs typeface="Segoe UI"/>
              </a:rPr>
              <a:t>b</a:t>
            </a:r>
            <a:r>
              <a:rPr sz="778">
                <a:solidFill>
                  <a:srgbClr val="374051"/>
                </a:solidFill>
                <a:latin typeface="Segoe UI"/>
                <a:cs typeface="Segoe UI"/>
              </a:rPr>
              <a:t>een</a:t>
            </a:r>
            <a:r>
              <a:rPr sz="778" spc="15">
                <a:solidFill>
                  <a:srgbClr val="374051"/>
                </a:solidFill>
                <a:latin typeface="Times New Roman"/>
                <a:cs typeface="Times New Roman"/>
              </a:rPr>
              <a:t> </a:t>
            </a:r>
            <a:r>
              <a:rPr sz="778">
                <a:solidFill>
                  <a:srgbClr val="374051"/>
                </a:solidFill>
                <a:latin typeface="Segoe UI"/>
                <a:cs typeface="Segoe UI"/>
              </a:rPr>
              <a:t>a</a:t>
            </a:r>
            <a:r>
              <a:rPr sz="778" spc="-10">
                <a:solidFill>
                  <a:srgbClr val="374051"/>
                </a:solidFill>
                <a:latin typeface="Segoe UI"/>
                <a:cs typeface="Segoe UI"/>
              </a:rPr>
              <a:t>dd</a:t>
            </a:r>
            <a:r>
              <a:rPr sz="778" spc="-5">
                <a:solidFill>
                  <a:srgbClr val="374051"/>
                </a:solidFill>
                <a:latin typeface="Segoe UI"/>
                <a:cs typeface="Segoe UI"/>
              </a:rPr>
              <a:t>i</a:t>
            </a:r>
            <a:r>
              <a:rPr sz="778">
                <a:solidFill>
                  <a:srgbClr val="374051"/>
                </a:solidFill>
                <a:latin typeface="Segoe UI"/>
                <a:cs typeface="Segoe UI"/>
              </a:rPr>
              <a:t>t</a:t>
            </a:r>
            <a:r>
              <a:rPr sz="778" spc="-5">
                <a:solidFill>
                  <a:srgbClr val="374051"/>
                </a:solidFill>
                <a:latin typeface="Segoe UI"/>
                <a:cs typeface="Segoe UI"/>
              </a:rPr>
              <a:t>io</a:t>
            </a:r>
            <a:r>
              <a:rPr sz="778">
                <a:solidFill>
                  <a:srgbClr val="374051"/>
                </a:solidFill>
                <a:latin typeface="Segoe UI"/>
                <a:cs typeface="Segoe UI"/>
              </a:rPr>
              <a:t>nal</a:t>
            </a:r>
            <a:r>
              <a:rPr sz="778">
                <a:solidFill>
                  <a:srgbClr val="374051"/>
                </a:solidFill>
                <a:latin typeface="Times New Roman"/>
                <a:cs typeface="Times New Roman"/>
              </a:rPr>
              <a:t> </a:t>
            </a:r>
            <a:r>
              <a:rPr sz="778">
                <a:solidFill>
                  <a:srgbClr val="374051"/>
                </a:solidFill>
                <a:latin typeface="Segoe UI"/>
                <a:cs typeface="Segoe UI"/>
              </a:rPr>
              <a:t>enhanc</a:t>
            </a:r>
            <a:r>
              <a:rPr sz="778" spc="-15">
                <a:solidFill>
                  <a:srgbClr val="374051"/>
                </a:solidFill>
                <a:latin typeface="Segoe UI"/>
                <a:cs typeface="Segoe UI"/>
              </a:rPr>
              <a:t>e</a:t>
            </a:r>
            <a:r>
              <a:rPr sz="778">
                <a:solidFill>
                  <a:srgbClr val="374051"/>
                </a:solidFill>
                <a:latin typeface="Segoe UI"/>
                <a:cs typeface="Segoe UI"/>
              </a:rPr>
              <a:t>me</a:t>
            </a:r>
            <a:r>
              <a:rPr sz="778" spc="-15">
                <a:solidFill>
                  <a:srgbClr val="374051"/>
                </a:solidFill>
                <a:latin typeface="Segoe UI"/>
                <a:cs typeface="Segoe UI"/>
              </a:rPr>
              <a:t>n</a:t>
            </a:r>
            <a:r>
              <a:rPr sz="778">
                <a:solidFill>
                  <a:srgbClr val="374051"/>
                </a:solidFill>
                <a:latin typeface="Segoe UI"/>
                <a:cs typeface="Segoe UI"/>
              </a:rPr>
              <a:t>ts</a:t>
            </a:r>
            <a:r>
              <a:rPr sz="778" spc="10">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eve</a:t>
            </a:r>
            <a:r>
              <a:rPr sz="778" spc="-5">
                <a:solidFill>
                  <a:srgbClr val="374051"/>
                </a:solidFill>
                <a:latin typeface="Segoe UI"/>
                <a:cs typeface="Segoe UI"/>
              </a:rPr>
              <a:t>lop</a:t>
            </a:r>
            <a:r>
              <a:rPr sz="778">
                <a:solidFill>
                  <a:srgbClr val="374051"/>
                </a:solidFill>
                <a:latin typeface="Segoe UI"/>
                <a:cs typeface="Segoe UI"/>
              </a:rPr>
              <a:t>ments</a:t>
            </a:r>
            <a:r>
              <a:rPr sz="778" spc="-5">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a:t>
            </a:r>
            <a:r>
              <a:rPr sz="778" spc="15">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5">
                <a:solidFill>
                  <a:srgbClr val="374051"/>
                </a:solidFill>
                <a:latin typeface="Segoe UI"/>
                <a:cs typeface="Segoe UI"/>
              </a:rPr>
              <a:t>si</a:t>
            </a:r>
            <a:r>
              <a:rPr sz="778">
                <a:solidFill>
                  <a:srgbClr val="374051"/>
                </a:solidFill>
                <a:latin typeface="Segoe UI"/>
                <a:cs typeface="Segoe UI"/>
              </a:rPr>
              <a:t>nce</a:t>
            </a:r>
            <a:r>
              <a:rPr sz="778" spc="15">
                <a:solidFill>
                  <a:srgbClr val="374051"/>
                </a:solidFill>
                <a:latin typeface="Times New Roman"/>
                <a:cs typeface="Times New Roman"/>
              </a:rPr>
              <a:t> </a:t>
            </a:r>
            <a:r>
              <a:rPr sz="778">
                <a:solidFill>
                  <a:srgbClr val="374051"/>
                </a:solidFill>
                <a:latin typeface="Segoe UI"/>
                <a:cs typeface="Segoe UI"/>
              </a:rPr>
              <a:t>th</a:t>
            </a:r>
            <a:r>
              <a:rPr sz="778" spc="-15">
                <a:solidFill>
                  <a:srgbClr val="374051"/>
                </a:solidFill>
                <a:latin typeface="Segoe UI"/>
                <a:cs typeface="Segoe UI"/>
              </a:rPr>
              <a:t>e</a:t>
            </a:r>
            <a:r>
              <a:rPr sz="778">
                <a:solidFill>
                  <a:srgbClr val="374051"/>
                </a:solidFill>
                <a:latin typeface="Segoe UI"/>
                <a:cs typeface="Segoe UI"/>
              </a:rPr>
              <a:t>n.</a:t>
            </a:r>
            <a:r>
              <a:rPr sz="778" spc="19">
                <a:solidFill>
                  <a:srgbClr val="374051"/>
                </a:solidFill>
                <a:latin typeface="Times New Roman"/>
                <a:cs typeface="Times New Roman"/>
              </a:rPr>
              <a:t> </a:t>
            </a:r>
            <a:r>
              <a:rPr sz="778">
                <a:solidFill>
                  <a:srgbClr val="374051"/>
                </a:solidFill>
                <a:latin typeface="Segoe UI"/>
                <a:cs typeface="Segoe UI"/>
              </a:rPr>
              <a:t>F</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the</a:t>
            </a:r>
            <a:r>
              <a:rPr sz="778">
                <a:solidFill>
                  <a:srgbClr val="374051"/>
                </a:solidFill>
                <a:latin typeface="Times New Roman"/>
                <a:cs typeface="Times New Roman"/>
              </a:rPr>
              <a:t> </a:t>
            </a:r>
            <a:r>
              <a:rPr sz="778">
                <a:solidFill>
                  <a:srgbClr val="374051"/>
                </a:solidFill>
                <a:latin typeface="Segoe UI"/>
                <a:cs typeface="Segoe UI"/>
              </a:rPr>
              <a:t>m</a:t>
            </a:r>
            <a:r>
              <a:rPr sz="778" spc="-5">
                <a:solidFill>
                  <a:srgbClr val="374051"/>
                </a:solidFill>
                <a:latin typeface="Segoe UI"/>
                <a:cs typeface="Segoe UI"/>
              </a:rPr>
              <a:t>os</a:t>
            </a:r>
            <a:r>
              <a:rPr sz="778">
                <a:solidFill>
                  <a:srgbClr val="374051"/>
                </a:solidFill>
                <a:latin typeface="Segoe UI"/>
                <a:cs typeface="Segoe UI"/>
              </a:rPr>
              <a:t>t</a:t>
            </a:r>
            <a:r>
              <a:rPr sz="778" spc="15">
                <a:solidFill>
                  <a:srgbClr val="374051"/>
                </a:solidFill>
                <a:latin typeface="Times New Roman"/>
                <a:cs typeface="Times New Roman"/>
              </a:rPr>
              <a:t> </a:t>
            </a:r>
            <a:r>
              <a:rPr sz="778" spc="-5">
                <a:solidFill>
                  <a:srgbClr val="374051"/>
                </a:solidFill>
                <a:latin typeface="Segoe UI"/>
                <a:cs typeface="Segoe UI"/>
              </a:rPr>
              <a:t>r</a:t>
            </a:r>
            <a:r>
              <a:rPr sz="778">
                <a:solidFill>
                  <a:srgbClr val="374051"/>
                </a:solidFill>
                <a:latin typeface="Segoe UI"/>
                <a:cs typeface="Segoe UI"/>
              </a:rPr>
              <a:t>ecent</a:t>
            </a:r>
            <a:r>
              <a:rPr sz="778" spc="15">
                <a:solidFill>
                  <a:srgbClr val="374051"/>
                </a:solidFill>
                <a:latin typeface="Times New Roman"/>
                <a:cs typeface="Times New Roman"/>
              </a:rPr>
              <a:t> </a:t>
            </a:r>
            <a:r>
              <a:rPr sz="778">
                <a:solidFill>
                  <a:srgbClr val="374051"/>
                </a:solidFill>
                <a:latin typeface="Segoe UI"/>
                <a:cs typeface="Segoe UI"/>
              </a:rPr>
              <a:t>and</a:t>
            </a:r>
            <a:r>
              <a:rPr sz="778" spc="10">
                <a:solidFill>
                  <a:srgbClr val="374051"/>
                </a:solidFill>
                <a:latin typeface="Times New Roman"/>
                <a:cs typeface="Times New Roman"/>
              </a:rPr>
              <a:t> </a:t>
            </a:r>
            <a:r>
              <a:rPr sz="778" spc="-10">
                <a:solidFill>
                  <a:srgbClr val="374051"/>
                </a:solidFill>
                <a:latin typeface="Segoe UI"/>
                <a:cs typeface="Segoe UI"/>
              </a:rPr>
              <a:t>d</a:t>
            </a:r>
            <a:r>
              <a:rPr sz="778">
                <a:solidFill>
                  <a:srgbClr val="374051"/>
                </a:solidFill>
                <a:latin typeface="Segoe UI"/>
                <a:cs typeface="Segoe UI"/>
              </a:rPr>
              <a:t>eta</a:t>
            </a:r>
            <a:r>
              <a:rPr sz="778" spc="-5">
                <a:solidFill>
                  <a:srgbClr val="374051"/>
                </a:solidFill>
                <a:latin typeface="Segoe UI"/>
                <a:cs typeface="Segoe UI"/>
              </a:rPr>
              <a:t>il</a:t>
            </a:r>
            <a:r>
              <a:rPr sz="778" spc="-15">
                <a:solidFill>
                  <a:srgbClr val="374051"/>
                </a:solidFill>
                <a:latin typeface="Segoe UI"/>
                <a:cs typeface="Segoe UI"/>
              </a:rPr>
              <a:t>e</a:t>
            </a:r>
            <a:r>
              <a:rPr sz="778">
                <a:solidFill>
                  <a:srgbClr val="374051"/>
                </a:solidFill>
                <a:latin typeface="Segoe UI"/>
                <a:cs typeface="Segoe UI"/>
              </a:rPr>
              <a:t>d</a:t>
            </a:r>
            <a:r>
              <a:rPr sz="778" spc="10">
                <a:solidFill>
                  <a:srgbClr val="374051"/>
                </a:solidFill>
                <a:latin typeface="Times New Roman"/>
                <a:cs typeface="Times New Roman"/>
              </a:rPr>
              <a:t> </a:t>
            </a:r>
            <a:r>
              <a:rPr sz="778" spc="-5">
                <a:solidFill>
                  <a:srgbClr val="374051"/>
                </a:solidFill>
                <a:latin typeface="Segoe UI"/>
                <a:cs typeface="Segoe UI"/>
              </a:rPr>
              <a:t>i</a:t>
            </a:r>
            <a:r>
              <a:rPr sz="778">
                <a:solidFill>
                  <a:srgbClr val="374051"/>
                </a:solidFill>
                <a:latin typeface="Segoe UI"/>
                <a:cs typeface="Segoe UI"/>
              </a:rPr>
              <a:t>nfo</a:t>
            </a:r>
            <a:r>
              <a:rPr sz="778" spc="-10">
                <a:solidFill>
                  <a:srgbClr val="374051"/>
                </a:solidFill>
                <a:latin typeface="Segoe UI"/>
                <a:cs typeface="Segoe UI"/>
              </a:rPr>
              <a:t>r</a:t>
            </a:r>
            <a:r>
              <a:rPr sz="778">
                <a:solidFill>
                  <a:srgbClr val="374051"/>
                </a:solidFill>
                <a:latin typeface="Segoe UI"/>
                <a:cs typeface="Segoe UI"/>
              </a:rPr>
              <a:t>mati</a:t>
            </a:r>
            <a:r>
              <a:rPr sz="778" spc="-5">
                <a:solidFill>
                  <a:srgbClr val="374051"/>
                </a:solidFill>
                <a:latin typeface="Segoe UI"/>
                <a:cs typeface="Segoe UI"/>
              </a:rPr>
              <a:t>o</a:t>
            </a:r>
            <a:r>
              <a:rPr sz="778">
                <a:solidFill>
                  <a:srgbClr val="374051"/>
                </a:solidFill>
                <a:latin typeface="Segoe UI"/>
                <a:cs typeface="Segoe UI"/>
              </a:rPr>
              <a:t>n,</a:t>
            </a:r>
            <a:r>
              <a:rPr sz="778" spc="19">
                <a:solidFill>
                  <a:srgbClr val="374051"/>
                </a:solidFill>
                <a:latin typeface="Times New Roman"/>
                <a:cs typeface="Times New Roman"/>
              </a:rPr>
              <a:t> </a:t>
            </a:r>
            <a:r>
              <a:rPr sz="778">
                <a:solidFill>
                  <a:srgbClr val="374051"/>
                </a:solidFill>
                <a:latin typeface="Segoe UI"/>
                <a:cs typeface="Segoe UI"/>
              </a:rPr>
              <a:t>I</a:t>
            </a:r>
            <a:r>
              <a:rPr sz="778" spc="19">
                <a:solidFill>
                  <a:srgbClr val="374051"/>
                </a:solidFill>
                <a:latin typeface="Times New Roman"/>
                <a:cs typeface="Times New Roman"/>
              </a:rPr>
              <a:t> </a:t>
            </a:r>
            <a:r>
              <a:rPr sz="778" spc="-10">
                <a:solidFill>
                  <a:srgbClr val="374051"/>
                </a:solidFill>
                <a:latin typeface="Segoe UI"/>
                <a:cs typeface="Segoe UI"/>
              </a:rPr>
              <a:t>r</a:t>
            </a:r>
            <a:r>
              <a:rPr sz="778">
                <a:solidFill>
                  <a:srgbClr val="374051"/>
                </a:solidFill>
                <a:latin typeface="Segoe UI"/>
                <a:cs typeface="Segoe UI"/>
              </a:rPr>
              <a:t>ec</a:t>
            </a:r>
            <a:r>
              <a:rPr sz="778" spc="-19">
                <a:solidFill>
                  <a:srgbClr val="374051"/>
                </a:solidFill>
                <a:latin typeface="Segoe UI"/>
                <a:cs typeface="Segoe UI"/>
              </a:rPr>
              <a:t>o</a:t>
            </a:r>
            <a:r>
              <a:rPr sz="778">
                <a:solidFill>
                  <a:srgbClr val="374051"/>
                </a:solidFill>
                <a:latin typeface="Segoe UI"/>
                <a:cs typeface="Segoe UI"/>
              </a:rPr>
              <a:t>mm</a:t>
            </a:r>
            <a:r>
              <a:rPr sz="778" spc="-15">
                <a:solidFill>
                  <a:srgbClr val="374051"/>
                </a:solidFill>
                <a:latin typeface="Segoe UI"/>
                <a:cs typeface="Segoe UI"/>
              </a:rPr>
              <a:t>e</a:t>
            </a:r>
            <a:r>
              <a:rPr sz="778">
                <a:solidFill>
                  <a:srgbClr val="374051"/>
                </a:solidFill>
                <a:latin typeface="Segoe UI"/>
                <a:cs typeface="Segoe UI"/>
              </a:rPr>
              <a:t>nd</a:t>
            </a:r>
            <a:r>
              <a:rPr sz="778">
                <a:solidFill>
                  <a:srgbClr val="374051"/>
                </a:solidFill>
                <a:latin typeface="Times New Roman"/>
                <a:cs typeface="Times New Roman"/>
              </a:rPr>
              <a:t> </a:t>
            </a:r>
            <a:r>
              <a:rPr sz="778">
                <a:solidFill>
                  <a:srgbClr val="374051"/>
                </a:solidFill>
                <a:latin typeface="Segoe UI"/>
                <a:cs typeface="Segoe UI"/>
              </a:rPr>
              <a:t>v</a:t>
            </a:r>
            <a:r>
              <a:rPr sz="778" spc="-5">
                <a:solidFill>
                  <a:srgbClr val="374051"/>
                </a:solidFill>
                <a:latin typeface="Segoe UI"/>
                <a:cs typeface="Segoe UI"/>
              </a:rPr>
              <a:t>isi</a:t>
            </a:r>
            <a:r>
              <a:rPr sz="778">
                <a:solidFill>
                  <a:srgbClr val="374051"/>
                </a:solidFill>
                <a:latin typeface="Segoe UI"/>
                <a:cs typeface="Segoe UI"/>
              </a:rPr>
              <a:t>t</a:t>
            </a:r>
            <a:r>
              <a:rPr sz="778" spc="-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the</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ffic</a:t>
            </a:r>
            <a:r>
              <a:rPr sz="778" spc="-5">
                <a:solidFill>
                  <a:srgbClr val="374051"/>
                </a:solidFill>
                <a:latin typeface="Segoe UI"/>
                <a:cs typeface="Segoe UI"/>
              </a:rPr>
              <a:t>i</a:t>
            </a:r>
            <a:r>
              <a:rPr sz="778">
                <a:solidFill>
                  <a:srgbClr val="374051"/>
                </a:solidFill>
                <a:latin typeface="Segoe UI"/>
                <a:cs typeface="Segoe UI"/>
              </a:rPr>
              <a:t>al</a:t>
            </a:r>
            <a:r>
              <a:rPr sz="778" spc="10">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a:solidFill>
                  <a:srgbClr val="374051"/>
                </a:solidFill>
                <a:latin typeface="Segoe UI"/>
                <a:cs typeface="Segoe UI"/>
              </a:rPr>
              <a:t>Wat</a:t>
            </a:r>
            <a:r>
              <a:rPr sz="778" spc="-5">
                <a:solidFill>
                  <a:srgbClr val="374051"/>
                </a:solidFill>
                <a:latin typeface="Segoe UI"/>
                <a:cs typeface="Segoe UI"/>
              </a:rPr>
              <a:t>so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Assis</a:t>
            </a:r>
            <a:r>
              <a:rPr sz="778">
                <a:solidFill>
                  <a:srgbClr val="374051"/>
                </a:solidFill>
                <a:latin typeface="Segoe UI"/>
                <a:cs typeface="Segoe UI"/>
              </a:rPr>
              <a:t>tant</a:t>
            </a:r>
            <a:r>
              <a:rPr sz="778" spc="15">
                <a:solidFill>
                  <a:srgbClr val="374051"/>
                </a:solidFill>
                <a:latin typeface="Times New Roman"/>
                <a:cs typeface="Times New Roman"/>
              </a:rPr>
              <a:t> </a:t>
            </a:r>
            <a:r>
              <a:rPr sz="778" spc="-10">
                <a:solidFill>
                  <a:srgbClr val="374051"/>
                </a:solidFill>
                <a:latin typeface="Segoe UI"/>
                <a:cs typeface="Segoe UI"/>
              </a:rPr>
              <a:t>d</a:t>
            </a:r>
            <a:r>
              <a:rPr sz="778" spc="-5">
                <a:solidFill>
                  <a:srgbClr val="374051"/>
                </a:solidFill>
                <a:latin typeface="Segoe UI"/>
                <a:cs typeface="Segoe UI"/>
              </a:rPr>
              <a:t>o</a:t>
            </a:r>
            <a:r>
              <a:rPr sz="778">
                <a:solidFill>
                  <a:srgbClr val="374051"/>
                </a:solidFill>
                <a:latin typeface="Segoe UI"/>
                <a:cs typeface="Segoe UI"/>
              </a:rPr>
              <a:t>cume</a:t>
            </a:r>
            <a:r>
              <a:rPr sz="778" spc="-15">
                <a:solidFill>
                  <a:srgbClr val="374051"/>
                </a:solidFill>
                <a:latin typeface="Segoe UI"/>
                <a:cs typeface="Segoe UI"/>
              </a:rPr>
              <a:t>n</a:t>
            </a:r>
            <a:r>
              <a:rPr sz="778">
                <a:solidFill>
                  <a:srgbClr val="374051"/>
                </a:solidFill>
                <a:latin typeface="Segoe UI"/>
                <a:cs typeface="Segoe UI"/>
              </a:rPr>
              <a:t>tati</a:t>
            </a:r>
            <a:r>
              <a:rPr sz="778" spc="-5">
                <a:solidFill>
                  <a:srgbClr val="374051"/>
                </a:solidFill>
                <a:latin typeface="Segoe UI"/>
                <a:cs typeface="Segoe UI"/>
              </a:rPr>
              <a:t>o</a:t>
            </a:r>
            <a:r>
              <a:rPr sz="778">
                <a:solidFill>
                  <a:srgbClr val="374051"/>
                </a:solidFill>
                <a:latin typeface="Segoe UI"/>
                <a:cs typeface="Segoe UI"/>
              </a:rPr>
              <a:t>n</a:t>
            </a:r>
            <a:r>
              <a:rPr sz="778" spc="15">
                <a:solidFill>
                  <a:srgbClr val="374051"/>
                </a:solidFill>
                <a:latin typeface="Times New Roman"/>
                <a:cs typeface="Times New Roman"/>
              </a:rPr>
              <a:t> </a:t>
            </a:r>
            <a:r>
              <a:rPr sz="778" spc="-5">
                <a:solidFill>
                  <a:srgbClr val="374051"/>
                </a:solidFill>
                <a:latin typeface="Segoe UI"/>
                <a:cs typeface="Segoe UI"/>
              </a:rPr>
              <a:t>o</a:t>
            </a:r>
            <a:r>
              <a:rPr sz="778">
                <a:solidFill>
                  <a:srgbClr val="374051"/>
                </a:solidFill>
                <a:latin typeface="Segoe UI"/>
                <a:cs typeface="Segoe UI"/>
              </a:rPr>
              <a:t>r</a:t>
            </a:r>
            <a:r>
              <a:rPr sz="778" spc="10">
                <a:solidFill>
                  <a:srgbClr val="374051"/>
                </a:solidFill>
                <a:latin typeface="Times New Roman"/>
                <a:cs typeface="Times New Roman"/>
              </a:rPr>
              <a:t> </a:t>
            </a:r>
            <a:r>
              <a:rPr sz="778">
                <a:solidFill>
                  <a:srgbClr val="374051"/>
                </a:solidFill>
                <a:latin typeface="Segoe UI"/>
                <a:cs typeface="Segoe UI"/>
              </a:rPr>
              <a:t>c</a:t>
            </a:r>
            <a:r>
              <a:rPr sz="778" spc="-5">
                <a:solidFill>
                  <a:srgbClr val="374051"/>
                </a:solidFill>
                <a:latin typeface="Segoe UI"/>
                <a:cs typeface="Segoe UI"/>
              </a:rPr>
              <a:t>o</a:t>
            </a:r>
            <a:r>
              <a:rPr sz="778">
                <a:solidFill>
                  <a:srgbClr val="374051"/>
                </a:solidFill>
                <a:latin typeface="Segoe UI"/>
                <a:cs typeface="Segoe UI"/>
              </a:rPr>
              <a:t>nt</a:t>
            </a:r>
            <a:r>
              <a:rPr sz="778" spc="-5">
                <a:solidFill>
                  <a:srgbClr val="374051"/>
                </a:solidFill>
                <a:latin typeface="Segoe UI"/>
                <a:cs typeface="Segoe UI"/>
              </a:rPr>
              <a:t>a</a:t>
            </a:r>
            <a:r>
              <a:rPr sz="778">
                <a:solidFill>
                  <a:srgbClr val="374051"/>
                </a:solidFill>
                <a:latin typeface="Segoe UI"/>
                <a:cs typeface="Segoe UI"/>
              </a:rPr>
              <a:t>ct</a:t>
            </a:r>
            <a:r>
              <a:rPr sz="778" spc="-15">
                <a:solidFill>
                  <a:srgbClr val="374051"/>
                </a:solidFill>
                <a:latin typeface="Segoe UI"/>
                <a:cs typeface="Segoe UI"/>
              </a:rPr>
              <a:t>i</a:t>
            </a:r>
            <a:r>
              <a:rPr sz="778">
                <a:solidFill>
                  <a:srgbClr val="374051"/>
                </a:solidFill>
                <a:latin typeface="Segoe UI"/>
                <a:cs typeface="Segoe UI"/>
              </a:rPr>
              <a:t>ng</a:t>
            </a:r>
            <a:r>
              <a:rPr sz="778" spc="10">
                <a:solidFill>
                  <a:srgbClr val="374051"/>
                </a:solidFill>
                <a:latin typeface="Times New Roman"/>
                <a:cs typeface="Times New Roman"/>
              </a:rPr>
              <a:t> </a:t>
            </a:r>
            <a:r>
              <a:rPr sz="778">
                <a:solidFill>
                  <a:srgbClr val="374051"/>
                </a:solidFill>
                <a:latin typeface="Segoe UI"/>
                <a:cs typeface="Segoe UI"/>
              </a:rPr>
              <a:t>I</a:t>
            </a:r>
            <a:r>
              <a:rPr sz="778" spc="-5">
                <a:solidFill>
                  <a:srgbClr val="374051"/>
                </a:solidFill>
                <a:latin typeface="Segoe UI"/>
                <a:cs typeface="Segoe UI"/>
              </a:rPr>
              <a:t>B</a:t>
            </a:r>
            <a:r>
              <a:rPr sz="778">
                <a:solidFill>
                  <a:srgbClr val="374051"/>
                </a:solidFill>
                <a:latin typeface="Segoe UI"/>
                <a:cs typeface="Segoe UI"/>
              </a:rPr>
              <a:t>M</a:t>
            </a:r>
            <a:r>
              <a:rPr sz="778" spc="10">
                <a:solidFill>
                  <a:srgbClr val="374051"/>
                </a:solidFill>
                <a:latin typeface="Times New Roman"/>
                <a:cs typeface="Times New Roman"/>
              </a:rPr>
              <a:t> </a:t>
            </a:r>
            <a:r>
              <a:rPr sz="778" spc="-10">
                <a:solidFill>
                  <a:srgbClr val="374051"/>
                </a:solidFill>
                <a:latin typeface="Segoe UI"/>
                <a:cs typeface="Segoe UI"/>
              </a:rPr>
              <a:t>d</a:t>
            </a:r>
            <a:r>
              <a:rPr sz="778" spc="-5">
                <a:solidFill>
                  <a:srgbClr val="374051"/>
                </a:solidFill>
                <a:latin typeface="Segoe UI"/>
                <a:cs typeface="Segoe UI"/>
              </a:rPr>
              <a:t>ir</a:t>
            </a:r>
            <a:r>
              <a:rPr sz="778">
                <a:solidFill>
                  <a:srgbClr val="374051"/>
                </a:solidFill>
                <a:latin typeface="Segoe UI"/>
                <a:cs typeface="Segoe UI"/>
              </a:rPr>
              <a:t>ect</a:t>
            </a:r>
            <a:r>
              <a:rPr sz="778" spc="-5">
                <a:solidFill>
                  <a:srgbClr val="374051"/>
                </a:solidFill>
                <a:latin typeface="Segoe UI"/>
                <a:cs typeface="Segoe UI"/>
              </a:rPr>
              <a:t>ly</a:t>
            </a:r>
            <a:r>
              <a:rPr sz="778">
                <a:solidFill>
                  <a:srgbClr val="374051"/>
                </a:solidFill>
                <a:latin typeface="Segoe UI"/>
                <a:cs typeface="Segoe UI"/>
              </a:rPr>
              <a:t>.</a:t>
            </a:r>
            <a:endParaRPr sz="778">
              <a:latin typeface="Segoe UI"/>
              <a:cs typeface="Segoe UI"/>
            </a:endParaRPr>
          </a:p>
        </p:txBody>
      </p:sp>
      <p:sp>
        <p:nvSpPr>
          <p:cNvPr id="3" name="object 3"/>
          <p:cNvSpPr/>
          <p:nvPr/>
        </p:nvSpPr>
        <p:spPr>
          <a:xfrm>
            <a:off x="871521" y="7049993"/>
            <a:ext cx="5815542" cy="170392"/>
          </a:xfrm>
          <a:custGeom>
            <a:rect l="l" t="t" r="r" b="b"/>
            <a:pathLst>
              <a:path w="5981700" h="175259">
                <a:moveTo>
                  <a:pt x="0" y="175259"/>
                </a:moveTo>
                <a:lnTo>
                  <a:pt x="5981425" y="175259"/>
                </a:lnTo>
                <a:lnTo>
                  <a:pt x="5981425"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4" name="object 4"/>
          <p:cNvSpPr/>
          <p:nvPr/>
        </p:nvSpPr>
        <p:spPr>
          <a:xfrm>
            <a:off x="871521" y="7220394"/>
            <a:ext cx="5815542" cy="170392"/>
          </a:xfrm>
          <a:custGeom>
            <a:rect l="l" t="t" r="r" b="b"/>
            <a:pathLst>
              <a:path w="5981700" h="175259">
                <a:moveTo>
                  <a:pt x="0" y="175259"/>
                </a:moveTo>
                <a:lnTo>
                  <a:pt x="5981425" y="175259"/>
                </a:lnTo>
                <a:lnTo>
                  <a:pt x="5981425"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5" name="object 5"/>
          <p:cNvSpPr/>
          <p:nvPr/>
        </p:nvSpPr>
        <p:spPr>
          <a:xfrm>
            <a:off x="871521" y="7390786"/>
            <a:ext cx="5815542" cy="170392"/>
          </a:xfrm>
          <a:custGeom>
            <a:rect l="l" t="t" r="r" b="b"/>
            <a:pathLst>
              <a:path w="5981700" h="175259">
                <a:moveTo>
                  <a:pt x="0" y="175259"/>
                </a:moveTo>
                <a:lnTo>
                  <a:pt x="5981425" y="175259"/>
                </a:lnTo>
                <a:lnTo>
                  <a:pt x="5981425"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6" name="object 6"/>
          <p:cNvSpPr/>
          <p:nvPr/>
        </p:nvSpPr>
        <p:spPr>
          <a:xfrm>
            <a:off x="871521" y="7561247"/>
            <a:ext cx="5815542" cy="171009"/>
          </a:xfrm>
          <a:custGeom>
            <a:rect l="l" t="t" r="r" b="b"/>
            <a:pathLst>
              <a:path w="5981700" h="175895">
                <a:moveTo>
                  <a:pt x="0" y="175569"/>
                </a:moveTo>
                <a:lnTo>
                  <a:pt x="5981425" y="175569"/>
                </a:lnTo>
                <a:lnTo>
                  <a:pt x="5981425" y="0"/>
                </a:lnTo>
                <a:lnTo>
                  <a:pt x="0" y="0"/>
                </a:lnTo>
                <a:lnTo>
                  <a:pt x="0" y="17556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7" name="object 7"/>
          <p:cNvSpPr/>
          <p:nvPr/>
        </p:nvSpPr>
        <p:spPr>
          <a:xfrm>
            <a:off x="871521" y="7731940"/>
            <a:ext cx="5815542" cy="170392"/>
          </a:xfrm>
          <a:custGeom>
            <a:rect l="l" t="t" r="r" b="b"/>
            <a:pathLst>
              <a:path w="5981700" h="175259">
                <a:moveTo>
                  <a:pt x="0" y="175259"/>
                </a:moveTo>
                <a:lnTo>
                  <a:pt x="5981425" y="175259"/>
                </a:lnTo>
                <a:lnTo>
                  <a:pt x="5981425"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8" name="object 8"/>
          <p:cNvSpPr/>
          <p:nvPr/>
        </p:nvSpPr>
        <p:spPr>
          <a:xfrm>
            <a:off x="648969" y="7902332"/>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9" name="object 9"/>
          <p:cNvSpPr/>
          <p:nvPr/>
        </p:nvSpPr>
        <p:spPr>
          <a:xfrm>
            <a:off x="648969" y="8072724"/>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0" name="object 10"/>
          <p:cNvSpPr/>
          <p:nvPr/>
        </p:nvSpPr>
        <p:spPr>
          <a:xfrm>
            <a:off x="648969" y="8243115"/>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1" name="object 11"/>
          <p:cNvSpPr/>
          <p:nvPr/>
        </p:nvSpPr>
        <p:spPr>
          <a:xfrm>
            <a:off x="648969" y="8413507"/>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2" name="object 12"/>
          <p:cNvSpPr/>
          <p:nvPr/>
        </p:nvSpPr>
        <p:spPr>
          <a:xfrm>
            <a:off x="648969" y="8583898"/>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3" name="object 13"/>
          <p:cNvSpPr/>
          <p:nvPr/>
        </p:nvSpPr>
        <p:spPr>
          <a:xfrm>
            <a:off x="648969" y="8754290"/>
            <a:ext cx="6037792" cy="170392"/>
          </a:xfrm>
          <a:custGeom>
            <a:rect l="l" t="t" r="r" b="b"/>
            <a:pathLst>
              <a:path w="6210300" h="175259">
                <a:moveTo>
                  <a:pt x="0" y="175259"/>
                </a:moveTo>
                <a:lnTo>
                  <a:pt x="6210299" y="175259"/>
                </a:lnTo>
                <a:lnTo>
                  <a:pt x="6210299" y="0"/>
                </a:lnTo>
                <a:lnTo>
                  <a:pt x="0" y="0"/>
                </a:lnTo>
                <a:lnTo>
                  <a:pt x="0" y="175259"/>
                </a:lnTo>
                <a:close/>
              </a:path>
            </a:pathLst>
          </a:custGeom>
          <a:solidFill>
            <a:srgbClr val="F5F5F5"/>
          </a:solidFill>
        </p:spPr>
        <p:txBody>
          <a:bodyPr wrap="square" lIns="0" tIns="0" rIns="0" bIns="0" rtlCol="0"/>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endParaRPr/>
          </a:p>
        </p:txBody>
      </p:sp>
      <p:sp>
        <p:nvSpPr>
          <p:cNvPr id="14" name="object 14"/>
          <p:cNvSpPr txBox="1"/>
          <p:nvPr/>
        </p:nvSpPr>
        <p:spPr>
          <a:xfrm>
            <a:off x="654403" y="6704560"/>
            <a:ext cx="5945805" cy="2226822"/>
          </a:xfrm>
          <a:prstGeom prst="rect">
            <a:avLst/>
          </a:prstGeom>
        </p:spPr>
        <p:txBody>
          <a:bodyPr vert="horz" wrap="square" lIns="0" tIns="0" rIns="0" bIns="0" rtlCol="0">
            <a:spAutoFit/>
          </a:bodyPr>
          <a:lstStyle>
            <a:defPPr>
              <a:defRPr lang="de-DE"/>
            </a:defPPr>
            <a:lvl1pPr marL="0" algn="l" defTabSz="889000" rtl="0" eaLnBrk="1" latinLnBrk="0" hangingPunct="1">
              <a:defRPr sz="1750" kern="1200">
                <a:solidFill>
                  <a:schemeClr val="tx1"/>
                </a:solidFill>
                <a:latin typeface="+mn-lt"/>
                <a:ea typeface="+mn-ea"/>
                <a:cs typeface="+mn-cs"/>
              </a:defRPr>
            </a:lvl1pPr>
            <a:lvl2pPr marL="444500" algn="l" defTabSz="889000" rtl="0" eaLnBrk="1" latinLnBrk="0" hangingPunct="1">
              <a:defRPr sz="1750" kern="1200">
                <a:solidFill>
                  <a:schemeClr val="tx1"/>
                </a:solidFill>
                <a:latin typeface="+mn-lt"/>
                <a:ea typeface="+mn-ea"/>
                <a:cs typeface="+mn-cs"/>
              </a:defRPr>
            </a:lvl2pPr>
            <a:lvl3pPr marL="889000" algn="l" defTabSz="889000" rtl="0" eaLnBrk="1" latinLnBrk="0" hangingPunct="1">
              <a:defRPr sz="1750" kern="1200">
                <a:solidFill>
                  <a:schemeClr val="tx1"/>
                </a:solidFill>
                <a:latin typeface="+mn-lt"/>
                <a:ea typeface="+mn-ea"/>
                <a:cs typeface="+mn-cs"/>
              </a:defRPr>
            </a:lvl3pPr>
            <a:lvl4pPr marL="1333500" algn="l" defTabSz="889000" rtl="0" eaLnBrk="1" latinLnBrk="0" hangingPunct="1">
              <a:defRPr sz="1750" kern="1200">
                <a:solidFill>
                  <a:schemeClr val="tx1"/>
                </a:solidFill>
                <a:latin typeface="+mn-lt"/>
                <a:ea typeface="+mn-ea"/>
                <a:cs typeface="+mn-cs"/>
              </a:defRPr>
            </a:lvl4pPr>
            <a:lvl5pPr marL="1778000" algn="l" defTabSz="889000" rtl="0" eaLnBrk="1" latinLnBrk="0" hangingPunct="1">
              <a:defRPr sz="1750" kern="1200">
                <a:solidFill>
                  <a:schemeClr val="tx1"/>
                </a:solidFill>
                <a:latin typeface="+mn-lt"/>
                <a:ea typeface="+mn-ea"/>
                <a:cs typeface="+mn-cs"/>
              </a:defRPr>
            </a:lvl5pPr>
            <a:lvl6pPr marL="2222500" algn="l" defTabSz="889000" rtl="0" eaLnBrk="1" latinLnBrk="0" hangingPunct="1">
              <a:defRPr sz="1750" kern="1200">
                <a:solidFill>
                  <a:schemeClr val="tx1"/>
                </a:solidFill>
                <a:latin typeface="+mn-lt"/>
                <a:ea typeface="+mn-ea"/>
                <a:cs typeface="+mn-cs"/>
              </a:defRPr>
            </a:lvl6pPr>
            <a:lvl7pPr marL="2667000" algn="l" defTabSz="889000" rtl="0" eaLnBrk="1" latinLnBrk="0" hangingPunct="1">
              <a:defRPr sz="1750" kern="1200">
                <a:solidFill>
                  <a:schemeClr val="tx1"/>
                </a:solidFill>
                <a:latin typeface="+mn-lt"/>
                <a:ea typeface="+mn-ea"/>
                <a:cs typeface="+mn-cs"/>
              </a:defRPr>
            </a:lvl7pPr>
            <a:lvl8pPr marL="3111500" algn="l" defTabSz="889000" rtl="0" eaLnBrk="1" latinLnBrk="0" hangingPunct="1">
              <a:defRPr sz="1750" kern="1200">
                <a:solidFill>
                  <a:schemeClr val="tx1"/>
                </a:solidFill>
                <a:latin typeface="+mn-lt"/>
                <a:ea typeface="+mn-ea"/>
                <a:cs typeface="+mn-cs"/>
              </a:defRPr>
            </a:lvl8pPr>
            <a:lvl9pPr marL="3556000" algn="l" defTabSz="889000" rtl="0" eaLnBrk="1" latinLnBrk="0" hangingPunct="1">
              <a:defRPr sz="1750" kern="1200">
                <a:solidFill>
                  <a:schemeClr val="tx1"/>
                </a:solidFill>
                <a:latin typeface="+mn-lt"/>
                <a:ea typeface="+mn-ea"/>
                <a:cs typeface="+mn-cs"/>
              </a:defRPr>
            </a:lvl9pPr>
          </a:lstStyle>
          <a:p>
            <a:pPr marL="234597" algn="just">
              <a:lnSpc>
                <a:spcPct val="100000"/>
              </a:lnSpc>
            </a:pPr>
            <a:r>
              <a:rPr sz="1361" b="1" spc="-29">
                <a:latin typeface="Arial"/>
                <a:cs typeface="Arial"/>
              </a:rPr>
              <a:t>A</a:t>
            </a:r>
            <a:r>
              <a:rPr sz="1361" b="1" spc="15">
                <a:latin typeface="Arial"/>
                <a:cs typeface="Arial"/>
              </a:rPr>
              <a:t>r</a:t>
            </a:r>
            <a:r>
              <a:rPr sz="1361" b="1" spc="-5">
                <a:latin typeface="Arial"/>
                <a:cs typeface="Arial"/>
              </a:rPr>
              <a:t>c</a:t>
            </a:r>
            <a:r>
              <a:rPr sz="1361" b="1" spc="-10">
                <a:latin typeface="Arial"/>
                <a:cs typeface="Arial"/>
              </a:rPr>
              <a:t>h</a:t>
            </a:r>
            <a:r>
              <a:rPr sz="1361" b="1">
                <a:latin typeface="Arial"/>
                <a:cs typeface="Arial"/>
              </a:rPr>
              <a:t>itect</a:t>
            </a:r>
            <a:r>
              <a:rPr sz="1361" b="1" spc="-10">
                <a:latin typeface="Arial"/>
                <a:cs typeface="Arial"/>
              </a:rPr>
              <a:t>u</a:t>
            </a:r>
            <a:r>
              <a:rPr sz="1361" b="1">
                <a:latin typeface="Arial"/>
                <a:cs typeface="Arial"/>
              </a:rPr>
              <a:t>re</a:t>
            </a:r>
            <a:r>
              <a:rPr sz="1361" b="1" spc="39">
                <a:latin typeface="Times New Roman"/>
                <a:cs typeface="Times New Roman"/>
              </a:rPr>
              <a:t> </a:t>
            </a:r>
            <a:r>
              <a:rPr sz="1361" b="1" spc="-10">
                <a:latin typeface="Arial"/>
                <a:cs typeface="Arial"/>
              </a:rPr>
              <a:t>o</a:t>
            </a:r>
            <a:r>
              <a:rPr sz="1361" b="1">
                <a:latin typeface="Arial"/>
                <a:cs typeface="Arial"/>
              </a:rPr>
              <a:t>f</a:t>
            </a:r>
            <a:r>
              <a:rPr sz="1361" b="1" spc="29">
                <a:latin typeface="Times New Roman"/>
                <a:cs typeface="Times New Roman"/>
              </a:rPr>
              <a:t> </a:t>
            </a:r>
            <a:r>
              <a:rPr sz="1361" b="1" spc="-5">
                <a:latin typeface="Arial"/>
                <a:cs typeface="Arial"/>
              </a:rPr>
              <a:t>c</a:t>
            </a:r>
            <a:r>
              <a:rPr sz="1361" b="1" spc="-19">
                <a:latin typeface="Arial"/>
                <a:cs typeface="Arial"/>
              </a:rPr>
              <a:t>h</a:t>
            </a:r>
            <a:r>
              <a:rPr sz="1361" b="1" spc="-5">
                <a:latin typeface="Arial"/>
                <a:cs typeface="Arial"/>
              </a:rPr>
              <a:t>at</a:t>
            </a:r>
            <a:r>
              <a:rPr sz="1361" b="1" spc="-10">
                <a:latin typeface="Arial"/>
                <a:cs typeface="Arial"/>
              </a:rPr>
              <a:t>bo</a:t>
            </a:r>
            <a:r>
              <a:rPr sz="1361" b="1">
                <a:latin typeface="Arial"/>
                <a:cs typeface="Arial"/>
              </a:rPr>
              <a:t>t</a:t>
            </a:r>
            <a:r>
              <a:rPr sz="1361" b="1" spc="39">
                <a:latin typeface="Times New Roman"/>
                <a:cs typeface="Times New Roman"/>
              </a:rPr>
              <a:t> </a:t>
            </a:r>
            <a:r>
              <a:rPr sz="1361" b="1" spc="-10">
                <a:latin typeface="Arial"/>
                <a:cs typeface="Arial"/>
              </a:rPr>
              <a:t>d</a:t>
            </a:r>
            <a:r>
              <a:rPr sz="1361" b="1" spc="-5">
                <a:latin typeface="Arial"/>
                <a:cs typeface="Arial"/>
              </a:rPr>
              <a:t>e</a:t>
            </a:r>
            <a:r>
              <a:rPr sz="1361" b="1" spc="-10">
                <a:latin typeface="Arial"/>
                <a:cs typeface="Arial"/>
              </a:rPr>
              <a:t>p</a:t>
            </a:r>
            <a:r>
              <a:rPr sz="1361" b="1">
                <a:latin typeface="Arial"/>
                <a:cs typeface="Arial"/>
              </a:rPr>
              <a:t>l</a:t>
            </a:r>
            <a:r>
              <a:rPr sz="1361" b="1" spc="15">
                <a:latin typeface="Arial"/>
                <a:cs typeface="Arial"/>
              </a:rPr>
              <a:t>o</a:t>
            </a:r>
            <a:r>
              <a:rPr sz="1361" b="1" spc="-49">
                <a:latin typeface="Arial"/>
                <a:cs typeface="Arial"/>
              </a:rPr>
              <a:t>y</a:t>
            </a:r>
            <a:r>
              <a:rPr sz="1361" b="1" spc="-5">
                <a:latin typeface="Arial"/>
                <a:cs typeface="Arial"/>
              </a:rPr>
              <a:t>me</a:t>
            </a:r>
            <a:r>
              <a:rPr sz="1361" b="1" spc="-10">
                <a:latin typeface="Arial"/>
                <a:cs typeface="Arial"/>
              </a:rPr>
              <a:t>n</a:t>
            </a:r>
            <a:r>
              <a:rPr sz="1361" b="1" spc="24">
                <a:latin typeface="Arial"/>
                <a:cs typeface="Arial"/>
              </a:rPr>
              <a:t>t</a:t>
            </a:r>
            <a:r>
              <a:rPr sz="1361" b="1">
                <a:latin typeface="Arial"/>
                <a:cs typeface="Arial"/>
              </a:rPr>
              <a:t>:</a:t>
            </a:r>
            <a:endParaRPr sz="1361">
              <a:latin typeface="Arial"/>
              <a:cs typeface="Arial"/>
            </a:endParaRPr>
          </a:p>
          <a:p>
            <a:pPr>
              <a:lnSpc>
                <a:spcPct val="100000"/>
              </a:lnSpc>
              <a:spcBef>
                <a:spcPts val="15"/>
              </a:spcBef>
            </a:pPr>
            <a:endParaRPr sz="1069">
              <a:latin typeface="Times New Roman"/>
              <a:cs typeface="Times New Roman"/>
            </a:endParaRPr>
          </a:p>
          <a:p>
            <a:pPr marL="234597" marR="4939" algn="just">
              <a:lnSpc>
                <a:spcPts val="1342"/>
              </a:lnSpc>
            </a:pPr>
            <a:r>
              <a:rPr sz="1167" spc="15">
                <a:solidFill>
                  <a:srgbClr val="313131"/>
                </a:solidFill>
                <a:latin typeface="Arial"/>
                <a:cs typeface="Arial"/>
              </a:rPr>
              <a:t>W</a:t>
            </a:r>
            <a:r>
              <a:rPr sz="1167" spc="-15">
                <a:solidFill>
                  <a:srgbClr val="313131"/>
                </a:solidFill>
                <a:latin typeface="Arial"/>
                <a:cs typeface="Arial"/>
              </a:rPr>
              <a:t>it</a:t>
            </a:r>
            <a:r>
              <a:rPr sz="1167">
                <a:solidFill>
                  <a:srgbClr val="313131"/>
                </a:solidFill>
                <a:latin typeface="Arial"/>
                <a:cs typeface="Arial"/>
              </a:rPr>
              <a:t>h</a:t>
            </a:r>
            <a:r>
              <a:rPr sz="1167" spc="34">
                <a:solidFill>
                  <a:srgbClr val="313131"/>
                </a:solidFill>
                <a:latin typeface="Times New Roman"/>
                <a:cs typeface="Times New Roman"/>
              </a:rPr>
              <a:t> </a:t>
            </a:r>
            <a:r>
              <a:rPr sz="1167" spc="-15">
                <a:solidFill>
                  <a:srgbClr val="313131"/>
                </a:solidFill>
                <a:latin typeface="Arial"/>
                <a:cs typeface="Arial"/>
              </a:rPr>
              <a:t>t</a:t>
            </a:r>
            <a:r>
              <a:rPr sz="1167">
                <a:solidFill>
                  <a:srgbClr val="313131"/>
                </a:solidFill>
                <a:latin typeface="Arial"/>
                <a:cs typeface="Arial"/>
              </a:rPr>
              <a:t>he</a:t>
            </a:r>
            <a:r>
              <a:rPr sz="1167" spc="29">
                <a:solidFill>
                  <a:srgbClr val="313131"/>
                </a:solidFill>
                <a:latin typeface="Times New Roman"/>
                <a:cs typeface="Times New Roman"/>
              </a:rPr>
              <a:t> </a:t>
            </a:r>
            <a:r>
              <a:rPr sz="1167" spc="-10">
                <a:solidFill>
                  <a:srgbClr val="313131"/>
                </a:solidFill>
                <a:latin typeface="Arial"/>
                <a:cs typeface="Arial"/>
              </a:rPr>
              <a:t>IB</a:t>
            </a:r>
            <a:r>
              <a:rPr sz="1167">
                <a:solidFill>
                  <a:srgbClr val="313131"/>
                </a:solidFill>
                <a:latin typeface="Arial"/>
                <a:cs typeface="Arial"/>
              </a:rPr>
              <a:t>M</a:t>
            </a:r>
            <a:r>
              <a:rPr sz="1167" spc="5">
                <a:solidFill>
                  <a:srgbClr val="313131"/>
                </a:solidFill>
                <a:latin typeface="Times New Roman"/>
                <a:cs typeface="Times New Roman"/>
              </a:rPr>
              <a:t> </a:t>
            </a:r>
            <a:r>
              <a:rPr sz="1167" spc="15">
                <a:solidFill>
                  <a:srgbClr val="313131"/>
                </a:solidFill>
                <a:latin typeface="Arial"/>
                <a:cs typeface="Arial"/>
              </a:rPr>
              <a:t>W</a:t>
            </a:r>
            <a:r>
              <a:rPr sz="1167" spc="-10">
                <a:solidFill>
                  <a:srgbClr val="313131"/>
                </a:solidFill>
                <a:latin typeface="Arial"/>
                <a:cs typeface="Arial"/>
              </a:rPr>
              <a:t>a</a:t>
            </a:r>
            <a:r>
              <a:rPr sz="1167" spc="-5">
                <a:solidFill>
                  <a:srgbClr val="313131"/>
                </a:solidFill>
                <a:latin typeface="Arial"/>
                <a:cs typeface="Arial"/>
              </a:rPr>
              <a:t>ts</a:t>
            </a:r>
            <a:r>
              <a:rPr sz="1167" spc="-19">
                <a:solidFill>
                  <a:srgbClr val="313131"/>
                </a:solidFill>
                <a:latin typeface="Arial"/>
                <a:cs typeface="Arial"/>
              </a:rPr>
              <a:t>o</a:t>
            </a:r>
            <a:r>
              <a:rPr sz="1167">
                <a:solidFill>
                  <a:srgbClr val="313131"/>
                </a:solidFill>
                <a:latin typeface="Arial"/>
                <a:cs typeface="Arial"/>
              </a:rPr>
              <a:t>n</a:t>
            </a:r>
            <a:r>
              <a:rPr sz="1167" spc="29">
                <a:solidFill>
                  <a:srgbClr val="313131"/>
                </a:solidFill>
                <a:latin typeface="Times New Roman"/>
                <a:cs typeface="Times New Roman"/>
              </a:rPr>
              <a:t> </a:t>
            </a:r>
            <a:r>
              <a:rPr sz="1167" spc="-10">
                <a:solidFill>
                  <a:srgbClr val="313131"/>
                </a:solidFill>
                <a:latin typeface="Arial"/>
                <a:cs typeface="Arial"/>
              </a:rPr>
              <a:t>A</a:t>
            </a:r>
            <a:r>
              <a:rPr sz="1167">
                <a:solidFill>
                  <a:srgbClr val="313131"/>
                </a:solidFill>
                <a:latin typeface="Arial"/>
                <a:cs typeface="Arial"/>
              </a:rPr>
              <a:t>ssistan</a:t>
            </a:r>
            <a:r>
              <a:rPr sz="1167" spc="-5">
                <a:solidFill>
                  <a:srgbClr val="313131"/>
                </a:solidFill>
                <a:latin typeface="Arial"/>
                <a:cs typeface="Arial"/>
              </a:rPr>
              <a:t>t</a:t>
            </a:r>
            <a:r>
              <a:rPr sz="1167" spc="39">
                <a:solidFill>
                  <a:srgbClr val="313131"/>
                </a:solidFill>
                <a:latin typeface="Times New Roman"/>
                <a:cs typeface="Times New Roman"/>
              </a:rPr>
              <a:t> </a:t>
            </a:r>
            <a:r>
              <a:rPr sz="1167" spc="-15">
                <a:solidFill>
                  <a:srgbClr val="313131"/>
                </a:solidFill>
                <a:latin typeface="Arial"/>
                <a:cs typeface="Arial"/>
              </a:rPr>
              <a:t>s</a:t>
            </a:r>
            <a:r>
              <a:rPr sz="1167">
                <a:solidFill>
                  <a:srgbClr val="313131"/>
                </a:solidFill>
                <a:latin typeface="Arial"/>
                <a:cs typeface="Arial"/>
              </a:rPr>
              <a:t>er</a:t>
            </a:r>
            <a:r>
              <a:rPr sz="1167" spc="-19">
                <a:solidFill>
                  <a:srgbClr val="313131"/>
                </a:solidFill>
                <a:latin typeface="Arial"/>
                <a:cs typeface="Arial"/>
              </a:rPr>
              <a:t>v</a:t>
            </a:r>
            <a:r>
              <a:rPr sz="1167" spc="-5">
                <a:solidFill>
                  <a:srgbClr val="313131"/>
                </a:solidFill>
                <a:latin typeface="Arial"/>
                <a:cs typeface="Arial"/>
              </a:rPr>
              <a:t>ice</a:t>
            </a:r>
            <a:r>
              <a:rPr sz="1167">
                <a:solidFill>
                  <a:srgbClr val="313131"/>
                </a:solidFill>
                <a:latin typeface="Arial"/>
                <a:cs typeface="Arial"/>
              </a:rPr>
              <a:t>,</a:t>
            </a:r>
            <a:r>
              <a:rPr sz="1167" spc="34">
                <a:solidFill>
                  <a:srgbClr val="313131"/>
                </a:solidFill>
                <a:latin typeface="Times New Roman"/>
                <a:cs typeface="Times New Roman"/>
              </a:rPr>
              <a:t> </a:t>
            </a:r>
            <a:r>
              <a:rPr sz="1167" spc="-10">
                <a:solidFill>
                  <a:srgbClr val="313131"/>
                </a:solidFill>
                <a:latin typeface="Arial"/>
                <a:cs typeface="Arial"/>
              </a:rPr>
              <a:t>y</a:t>
            </a:r>
            <a:r>
              <a:rPr sz="1167">
                <a:solidFill>
                  <a:srgbClr val="313131"/>
                </a:solidFill>
                <a:latin typeface="Arial"/>
                <a:cs typeface="Arial"/>
              </a:rPr>
              <a:t>ou</a:t>
            </a:r>
            <a:r>
              <a:rPr sz="1167" spc="34">
                <a:solidFill>
                  <a:srgbClr val="313131"/>
                </a:solidFill>
                <a:latin typeface="Times New Roman"/>
                <a:cs typeface="Times New Roman"/>
              </a:rPr>
              <a:t> </a:t>
            </a:r>
            <a:r>
              <a:rPr sz="1167">
                <a:solidFill>
                  <a:srgbClr val="313131"/>
                </a:solidFill>
                <a:latin typeface="Arial"/>
                <a:cs typeface="Arial"/>
              </a:rPr>
              <a:t>c</a:t>
            </a:r>
            <a:r>
              <a:rPr sz="1167" spc="5">
                <a:solidFill>
                  <a:srgbClr val="313131"/>
                </a:solidFill>
                <a:latin typeface="Arial"/>
                <a:cs typeface="Arial"/>
              </a:rPr>
              <a:t>a</a:t>
            </a:r>
            <a:r>
              <a:rPr sz="1167">
                <a:solidFill>
                  <a:srgbClr val="313131"/>
                </a:solidFill>
                <a:latin typeface="Arial"/>
                <a:cs typeface="Arial"/>
              </a:rPr>
              <a:t>n</a:t>
            </a:r>
            <a:r>
              <a:rPr sz="1167" spc="34">
                <a:solidFill>
                  <a:srgbClr val="313131"/>
                </a:solidFill>
                <a:latin typeface="Times New Roman"/>
                <a:cs typeface="Times New Roman"/>
              </a:rPr>
              <a:t> </a:t>
            </a:r>
            <a:r>
              <a:rPr sz="1167">
                <a:solidFill>
                  <a:srgbClr val="313131"/>
                </a:solidFill>
                <a:latin typeface="Arial"/>
                <a:cs typeface="Arial"/>
              </a:rPr>
              <a:t>cre</a:t>
            </a:r>
            <a:r>
              <a:rPr sz="1167" spc="-10">
                <a:solidFill>
                  <a:srgbClr val="313131"/>
                </a:solidFill>
                <a:latin typeface="Arial"/>
                <a:cs typeface="Arial"/>
              </a:rPr>
              <a:t>a</a:t>
            </a:r>
            <a:r>
              <a:rPr sz="1167" spc="-5">
                <a:solidFill>
                  <a:srgbClr val="313131"/>
                </a:solidFill>
                <a:latin typeface="Arial"/>
                <a:cs typeface="Arial"/>
              </a:rPr>
              <a:t>te</a:t>
            </a:r>
            <a:r>
              <a:rPr sz="1167" spc="24">
                <a:solidFill>
                  <a:srgbClr val="313131"/>
                </a:solidFill>
                <a:latin typeface="Times New Roman"/>
                <a:cs typeface="Times New Roman"/>
              </a:rPr>
              <a:t> </a:t>
            </a:r>
            <a:r>
              <a:rPr sz="1167">
                <a:solidFill>
                  <a:srgbClr val="313131"/>
                </a:solidFill>
                <a:latin typeface="Arial"/>
                <a:cs typeface="Arial"/>
              </a:rPr>
              <a:t>an</a:t>
            </a:r>
            <a:r>
              <a:rPr sz="1167" spc="24">
                <a:solidFill>
                  <a:srgbClr val="313131"/>
                </a:solidFill>
                <a:latin typeface="Times New Roman"/>
                <a:cs typeface="Times New Roman"/>
              </a:rPr>
              <a:t> </a:t>
            </a:r>
            <a:r>
              <a:rPr sz="1167">
                <a:solidFill>
                  <a:srgbClr val="313131"/>
                </a:solidFill>
                <a:latin typeface="Arial"/>
                <a:cs typeface="Arial"/>
              </a:rPr>
              <a:t>app</a:t>
            </a:r>
            <a:r>
              <a:rPr sz="1167" spc="-5">
                <a:solidFill>
                  <a:srgbClr val="313131"/>
                </a:solidFill>
                <a:latin typeface="Arial"/>
                <a:cs typeface="Arial"/>
              </a:rPr>
              <a:t>li</a:t>
            </a:r>
            <a:r>
              <a:rPr sz="1167">
                <a:solidFill>
                  <a:srgbClr val="313131"/>
                </a:solidFill>
                <a:latin typeface="Arial"/>
                <a:cs typeface="Arial"/>
              </a:rPr>
              <a:t>c</a:t>
            </a:r>
            <a:r>
              <a:rPr sz="1167" spc="-10">
                <a:solidFill>
                  <a:srgbClr val="313131"/>
                </a:solidFill>
                <a:latin typeface="Arial"/>
                <a:cs typeface="Arial"/>
              </a:rPr>
              <a:t>a</a:t>
            </a:r>
            <a:r>
              <a:rPr sz="1167">
                <a:solidFill>
                  <a:srgbClr val="313131"/>
                </a:solidFill>
                <a:latin typeface="Arial"/>
                <a:cs typeface="Arial"/>
              </a:rPr>
              <a:t>tion</a:t>
            </a:r>
            <a:r>
              <a:rPr sz="1167" spc="34">
                <a:solidFill>
                  <a:srgbClr val="313131"/>
                </a:solidFill>
                <a:latin typeface="Times New Roman"/>
                <a:cs typeface="Times New Roman"/>
              </a:rPr>
              <a:t> </a:t>
            </a:r>
            <a:r>
              <a:rPr sz="1167" spc="-15">
                <a:solidFill>
                  <a:srgbClr val="313131"/>
                </a:solidFill>
                <a:latin typeface="Arial"/>
                <a:cs typeface="Arial"/>
              </a:rPr>
              <a:t>t</a:t>
            </a:r>
            <a:r>
              <a:rPr sz="1167">
                <a:solidFill>
                  <a:srgbClr val="313131"/>
                </a:solidFill>
                <a:latin typeface="Arial"/>
                <a:cs typeface="Arial"/>
              </a:rPr>
              <a:t>ha</a:t>
            </a:r>
            <a:r>
              <a:rPr sz="1167" spc="-5">
                <a:solidFill>
                  <a:srgbClr val="313131"/>
                </a:solidFill>
                <a:latin typeface="Arial"/>
                <a:cs typeface="Arial"/>
              </a:rPr>
              <a:t>t</a:t>
            </a:r>
            <a:r>
              <a:rPr sz="1167" spc="24">
                <a:solidFill>
                  <a:srgbClr val="313131"/>
                </a:solidFill>
                <a:latin typeface="Times New Roman"/>
                <a:cs typeface="Times New Roman"/>
              </a:rPr>
              <a:t> </a:t>
            </a:r>
            <a:r>
              <a:rPr sz="1167">
                <a:solidFill>
                  <a:srgbClr val="313131"/>
                </a:solidFill>
                <a:latin typeface="Arial"/>
                <a:cs typeface="Arial"/>
              </a:rPr>
              <a:t>u</a:t>
            </a:r>
            <a:r>
              <a:rPr sz="1167" spc="-10">
                <a:solidFill>
                  <a:srgbClr val="313131"/>
                </a:solidFill>
                <a:latin typeface="Arial"/>
                <a:cs typeface="Arial"/>
              </a:rPr>
              <a:t>n</a:t>
            </a:r>
            <a:r>
              <a:rPr sz="1167">
                <a:solidFill>
                  <a:srgbClr val="313131"/>
                </a:solidFill>
                <a:latin typeface="Arial"/>
                <a:cs typeface="Arial"/>
              </a:rPr>
              <a:t>de</a:t>
            </a:r>
            <a:r>
              <a:rPr sz="1167" spc="-5">
                <a:solidFill>
                  <a:srgbClr val="313131"/>
                </a:solidFill>
                <a:latin typeface="Arial"/>
                <a:cs typeface="Arial"/>
              </a:rPr>
              <a:t>rst</a:t>
            </a:r>
            <a:r>
              <a:rPr sz="1167" spc="-19">
                <a:solidFill>
                  <a:srgbClr val="313131"/>
                </a:solidFill>
                <a:latin typeface="Arial"/>
                <a:cs typeface="Arial"/>
              </a:rPr>
              <a:t>a</a:t>
            </a:r>
            <a:r>
              <a:rPr sz="1167">
                <a:solidFill>
                  <a:srgbClr val="313131"/>
                </a:solidFill>
                <a:latin typeface="Arial"/>
                <a:cs typeface="Arial"/>
              </a:rPr>
              <a:t>nds</a:t>
            </a:r>
            <a:r>
              <a:rPr sz="1167">
                <a:solidFill>
                  <a:srgbClr val="313131"/>
                </a:solidFill>
                <a:latin typeface="Times New Roman"/>
                <a:cs typeface="Times New Roman"/>
              </a:rPr>
              <a:t> </a:t>
            </a:r>
            <a:r>
              <a:rPr sz="1167">
                <a:solidFill>
                  <a:srgbClr val="313131"/>
                </a:solidFill>
                <a:latin typeface="Arial"/>
                <a:cs typeface="Arial"/>
              </a:rPr>
              <a:t>na</a:t>
            </a:r>
            <a:r>
              <a:rPr sz="1167" spc="-5">
                <a:solidFill>
                  <a:srgbClr val="313131"/>
                </a:solidFill>
                <a:latin typeface="Arial"/>
                <a:cs typeface="Arial"/>
              </a:rPr>
              <a:t>tu</a:t>
            </a:r>
            <a:r>
              <a:rPr sz="1167">
                <a:solidFill>
                  <a:srgbClr val="313131"/>
                </a:solidFill>
                <a:latin typeface="Arial"/>
                <a:cs typeface="Arial"/>
              </a:rPr>
              <a:t>ral</a:t>
            </a:r>
            <a:r>
              <a:rPr sz="1167" spc="-5">
                <a:solidFill>
                  <a:srgbClr val="313131"/>
                </a:solidFill>
                <a:latin typeface="Arial"/>
                <a:cs typeface="Arial"/>
              </a:rPr>
              <a:t>-la</a:t>
            </a:r>
            <a:r>
              <a:rPr sz="1167" spc="5">
                <a:solidFill>
                  <a:srgbClr val="313131"/>
                </a:solidFill>
                <a:latin typeface="Arial"/>
                <a:cs typeface="Arial"/>
              </a:rPr>
              <a:t>n</a:t>
            </a:r>
            <a:r>
              <a:rPr sz="1167" spc="-10">
                <a:solidFill>
                  <a:srgbClr val="313131"/>
                </a:solidFill>
                <a:latin typeface="Arial"/>
                <a:cs typeface="Arial"/>
              </a:rPr>
              <a:t>gu</a:t>
            </a:r>
            <a:r>
              <a:rPr sz="1167">
                <a:solidFill>
                  <a:srgbClr val="313131"/>
                </a:solidFill>
                <a:latin typeface="Arial"/>
                <a:cs typeface="Arial"/>
              </a:rPr>
              <a:t>a</a:t>
            </a:r>
            <a:r>
              <a:rPr sz="1167" spc="-10">
                <a:solidFill>
                  <a:srgbClr val="313131"/>
                </a:solidFill>
                <a:latin typeface="Arial"/>
                <a:cs typeface="Arial"/>
              </a:rPr>
              <a:t>g</a:t>
            </a:r>
            <a:r>
              <a:rPr sz="1167">
                <a:solidFill>
                  <a:srgbClr val="313131"/>
                </a:solidFill>
                <a:latin typeface="Arial"/>
                <a:cs typeface="Arial"/>
              </a:rPr>
              <a:t>e</a:t>
            </a:r>
            <a:r>
              <a:rPr sz="1167" spc="34">
                <a:solidFill>
                  <a:srgbClr val="313131"/>
                </a:solidFill>
                <a:latin typeface="Times New Roman"/>
                <a:cs typeface="Times New Roman"/>
              </a:rPr>
              <a:t> </a:t>
            </a:r>
            <a:r>
              <a:rPr sz="1167" spc="-5">
                <a:solidFill>
                  <a:srgbClr val="313131"/>
                </a:solidFill>
                <a:latin typeface="Arial"/>
                <a:cs typeface="Arial"/>
              </a:rPr>
              <a:t>i</a:t>
            </a:r>
            <a:r>
              <a:rPr sz="1167">
                <a:solidFill>
                  <a:srgbClr val="313131"/>
                </a:solidFill>
                <a:latin typeface="Arial"/>
                <a:cs typeface="Arial"/>
              </a:rPr>
              <a:t>np</a:t>
            </a:r>
            <a:r>
              <a:rPr sz="1167" spc="-10">
                <a:solidFill>
                  <a:srgbClr val="313131"/>
                </a:solidFill>
                <a:latin typeface="Arial"/>
                <a:cs typeface="Arial"/>
              </a:rPr>
              <a:t>u</a:t>
            </a:r>
            <a:r>
              <a:rPr sz="1167" spc="-5">
                <a:solidFill>
                  <a:srgbClr val="313131"/>
                </a:solidFill>
                <a:latin typeface="Arial"/>
                <a:cs typeface="Arial"/>
              </a:rPr>
              <a:t>t</a:t>
            </a:r>
            <a:r>
              <a:rPr sz="1167" spc="24">
                <a:solidFill>
                  <a:srgbClr val="313131"/>
                </a:solidFill>
                <a:latin typeface="Times New Roman"/>
                <a:cs typeface="Times New Roman"/>
              </a:rPr>
              <a:t> </a:t>
            </a:r>
            <a:r>
              <a:rPr sz="1167">
                <a:solidFill>
                  <a:srgbClr val="313131"/>
                </a:solidFill>
                <a:latin typeface="Arial"/>
                <a:cs typeface="Arial"/>
              </a:rPr>
              <a:t>and</a:t>
            </a:r>
            <a:r>
              <a:rPr sz="1167" spc="24">
                <a:solidFill>
                  <a:srgbClr val="313131"/>
                </a:solidFill>
                <a:latin typeface="Times New Roman"/>
                <a:cs typeface="Times New Roman"/>
              </a:rPr>
              <a:t> </a:t>
            </a:r>
            <a:r>
              <a:rPr sz="1167">
                <a:solidFill>
                  <a:srgbClr val="313131"/>
                </a:solidFill>
                <a:latin typeface="Arial"/>
                <a:cs typeface="Arial"/>
              </a:rPr>
              <a:t>uses</a:t>
            </a:r>
            <a:r>
              <a:rPr sz="1167" spc="19">
                <a:solidFill>
                  <a:srgbClr val="313131"/>
                </a:solidFill>
                <a:latin typeface="Times New Roman"/>
                <a:cs typeface="Times New Roman"/>
              </a:rPr>
              <a:t> </a:t>
            </a:r>
            <a:r>
              <a:rPr sz="1167" spc="5">
                <a:solidFill>
                  <a:srgbClr val="313131"/>
                </a:solidFill>
                <a:latin typeface="Arial"/>
                <a:cs typeface="Arial"/>
              </a:rPr>
              <a:t>m</a:t>
            </a:r>
            <a:r>
              <a:rPr sz="1167">
                <a:solidFill>
                  <a:srgbClr val="313131"/>
                </a:solidFill>
                <a:latin typeface="Arial"/>
                <a:cs typeface="Arial"/>
              </a:rPr>
              <a:t>a</a:t>
            </a:r>
            <a:r>
              <a:rPr sz="1167" spc="-15">
                <a:solidFill>
                  <a:srgbClr val="313131"/>
                </a:solidFill>
                <a:latin typeface="Arial"/>
                <a:cs typeface="Arial"/>
              </a:rPr>
              <a:t>c</a:t>
            </a:r>
            <a:r>
              <a:rPr sz="1167">
                <a:solidFill>
                  <a:srgbClr val="313131"/>
                </a:solidFill>
                <a:latin typeface="Arial"/>
                <a:cs typeface="Arial"/>
              </a:rPr>
              <a:t>h</a:t>
            </a:r>
            <a:r>
              <a:rPr sz="1167" spc="-5">
                <a:solidFill>
                  <a:srgbClr val="313131"/>
                </a:solidFill>
                <a:latin typeface="Arial"/>
                <a:cs typeface="Arial"/>
              </a:rPr>
              <a:t>in</a:t>
            </a:r>
            <a:r>
              <a:rPr sz="1167">
                <a:solidFill>
                  <a:srgbClr val="313131"/>
                </a:solidFill>
                <a:latin typeface="Arial"/>
                <a:cs typeface="Arial"/>
              </a:rPr>
              <a:t>e</a:t>
            </a:r>
            <a:r>
              <a:rPr sz="1167" spc="24">
                <a:solidFill>
                  <a:srgbClr val="313131"/>
                </a:solidFill>
                <a:latin typeface="Times New Roman"/>
                <a:cs typeface="Times New Roman"/>
              </a:rPr>
              <a:t> </a:t>
            </a:r>
            <a:r>
              <a:rPr sz="1167" spc="-5">
                <a:solidFill>
                  <a:srgbClr val="313131"/>
                </a:solidFill>
                <a:latin typeface="Arial"/>
                <a:cs typeface="Arial"/>
              </a:rPr>
              <a:t>l</a:t>
            </a:r>
            <a:r>
              <a:rPr sz="1167">
                <a:solidFill>
                  <a:srgbClr val="313131"/>
                </a:solidFill>
                <a:latin typeface="Arial"/>
                <a:cs typeface="Arial"/>
              </a:rPr>
              <a:t>ea</a:t>
            </a:r>
            <a:r>
              <a:rPr sz="1167" spc="-19">
                <a:solidFill>
                  <a:srgbClr val="313131"/>
                </a:solidFill>
                <a:latin typeface="Arial"/>
                <a:cs typeface="Arial"/>
              </a:rPr>
              <a:t>r</a:t>
            </a:r>
            <a:r>
              <a:rPr sz="1167">
                <a:solidFill>
                  <a:srgbClr val="313131"/>
                </a:solidFill>
                <a:latin typeface="Arial"/>
                <a:cs typeface="Arial"/>
              </a:rPr>
              <a:t>n</a:t>
            </a:r>
            <a:r>
              <a:rPr sz="1167" spc="-5">
                <a:solidFill>
                  <a:srgbClr val="313131"/>
                </a:solidFill>
                <a:latin typeface="Arial"/>
                <a:cs typeface="Arial"/>
              </a:rPr>
              <a:t>in</a:t>
            </a:r>
            <a:r>
              <a:rPr sz="1167">
                <a:solidFill>
                  <a:srgbClr val="313131"/>
                </a:solidFill>
                <a:latin typeface="Arial"/>
                <a:cs typeface="Arial"/>
              </a:rPr>
              <a:t>g</a:t>
            </a:r>
            <a:r>
              <a:rPr sz="1167" spc="24">
                <a:solidFill>
                  <a:srgbClr val="313131"/>
                </a:solidFill>
                <a:latin typeface="Times New Roman"/>
                <a:cs typeface="Times New Roman"/>
              </a:rPr>
              <a:t> </a:t>
            </a:r>
            <a:r>
              <a:rPr sz="1167" spc="-5">
                <a:solidFill>
                  <a:srgbClr val="313131"/>
                </a:solidFill>
                <a:latin typeface="Arial"/>
                <a:cs typeface="Arial"/>
              </a:rPr>
              <a:t>t</a:t>
            </a:r>
            <a:r>
              <a:rPr sz="1167">
                <a:solidFill>
                  <a:srgbClr val="313131"/>
                </a:solidFill>
                <a:latin typeface="Arial"/>
                <a:cs typeface="Arial"/>
              </a:rPr>
              <a:t>o</a:t>
            </a:r>
            <a:r>
              <a:rPr sz="1167" spc="34">
                <a:solidFill>
                  <a:srgbClr val="313131"/>
                </a:solidFill>
                <a:latin typeface="Times New Roman"/>
                <a:cs typeface="Times New Roman"/>
              </a:rPr>
              <a:t> </a:t>
            </a:r>
            <a:r>
              <a:rPr sz="1167">
                <a:solidFill>
                  <a:srgbClr val="313131"/>
                </a:solidFill>
                <a:latin typeface="Arial"/>
                <a:cs typeface="Arial"/>
              </a:rPr>
              <a:t>res</a:t>
            </a:r>
            <a:r>
              <a:rPr sz="1167" spc="-10">
                <a:solidFill>
                  <a:srgbClr val="313131"/>
                </a:solidFill>
                <a:latin typeface="Arial"/>
                <a:cs typeface="Arial"/>
              </a:rPr>
              <a:t>p</a:t>
            </a:r>
            <a:r>
              <a:rPr sz="1167">
                <a:solidFill>
                  <a:srgbClr val="313131"/>
                </a:solidFill>
                <a:latin typeface="Arial"/>
                <a:cs typeface="Arial"/>
              </a:rPr>
              <a:t>o</a:t>
            </a:r>
            <a:r>
              <a:rPr sz="1167" spc="-10">
                <a:solidFill>
                  <a:srgbClr val="313131"/>
                </a:solidFill>
                <a:latin typeface="Arial"/>
                <a:cs typeface="Arial"/>
              </a:rPr>
              <a:t>n</a:t>
            </a:r>
            <a:r>
              <a:rPr sz="1167">
                <a:solidFill>
                  <a:srgbClr val="313131"/>
                </a:solidFill>
                <a:latin typeface="Arial"/>
                <a:cs typeface="Arial"/>
              </a:rPr>
              <a:t>d</a:t>
            </a:r>
            <a:r>
              <a:rPr sz="1167" spc="34">
                <a:solidFill>
                  <a:srgbClr val="313131"/>
                </a:solidFill>
                <a:latin typeface="Times New Roman"/>
                <a:cs typeface="Times New Roman"/>
              </a:rPr>
              <a:t> </a:t>
            </a:r>
            <a:r>
              <a:rPr sz="1167" spc="-5">
                <a:solidFill>
                  <a:srgbClr val="313131"/>
                </a:solidFill>
                <a:latin typeface="Arial"/>
                <a:cs typeface="Arial"/>
              </a:rPr>
              <a:t>i</a:t>
            </a:r>
            <a:r>
              <a:rPr sz="1167">
                <a:solidFill>
                  <a:srgbClr val="313131"/>
                </a:solidFill>
                <a:latin typeface="Arial"/>
                <a:cs typeface="Arial"/>
              </a:rPr>
              <a:t>n</a:t>
            </a:r>
            <a:r>
              <a:rPr sz="1167" spc="24">
                <a:solidFill>
                  <a:srgbClr val="313131"/>
                </a:solidFill>
                <a:latin typeface="Times New Roman"/>
                <a:cs typeface="Times New Roman"/>
              </a:rPr>
              <a:t> </a:t>
            </a:r>
            <a:r>
              <a:rPr sz="1167">
                <a:solidFill>
                  <a:srgbClr val="313131"/>
                </a:solidFill>
                <a:latin typeface="Arial"/>
                <a:cs typeface="Arial"/>
              </a:rPr>
              <a:t>a</a:t>
            </a:r>
            <a:r>
              <a:rPr sz="1167" spc="34">
                <a:solidFill>
                  <a:srgbClr val="313131"/>
                </a:solidFill>
                <a:latin typeface="Times New Roman"/>
                <a:cs typeface="Times New Roman"/>
              </a:rPr>
              <a:t> </a:t>
            </a:r>
            <a:r>
              <a:rPr sz="1167" spc="-15">
                <a:solidFill>
                  <a:srgbClr val="313131"/>
                </a:solidFill>
                <a:latin typeface="Arial"/>
                <a:cs typeface="Arial"/>
              </a:rPr>
              <a:t>w</a:t>
            </a:r>
            <a:r>
              <a:rPr sz="1167">
                <a:solidFill>
                  <a:srgbClr val="313131"/>
                </a:solidFill>
                <a:latin typeface="Arial"/>
                <a:cs typeface="Arial"/>
              </a:rPr>
              <a:t>ay</a:t>
            </a:r>
            <a:r>
              <a:rPr sz="1167" spc="19">
                <a:solidFill>
                  <a:srgbClr val="313131"/>
                </a:solidFill>
                <a:latin typeface="Times New Roman"/>
                <a:cs typeface="Times New Roman"/>
              </a:rPr>
              <a:t> </a:t>
            </a:r>
            <a:r>
              <a:rPr sz="1167" spc="-5">
                <a:solidFill>
                  <a:srgbClr val="313131"/>
                </a:solidFill>
                <a:latin typeface="Arial"/>
                <a:cs typeface="Arial"/>
              </a:rPr>
              <a:t>t</a:t>
            </a:r>
            <a:r>
              <a:rPr sz="1167">
                <a:solidFill>
                  <a:srgbClr val="313131"/>
                </a:solidFill>
                <a:latin typeface="Arial"/>
                <a:cs typeface="Arial"/>
              </a:rPr>
              <a:t>ha</a:t>
            </a:r>
            <a:r>
              <a:rPr sz="1167" spc="-5">
                <a:solidFill>
                  <a:srgbClr val="313131"/>
                </a:solidFill>
                <a:latin typeface="Arial"/>
                <a:cs typeface="Arial"/>
              </a:rPr>
              <a:t>t</a:t>
            </a:r>
            <a:r>
              <a:rPr sz="1167" spc="34">
                <a:solidFill>
                  <a:srgbClr val="313131"/>
                </a:solidFill>
                <a:latin typeface="Times New Roman"/>
                <a:cs typeface="Times New Roman"/>
              </a:rPr>
              <a:t> </a:t>
            </a:r>
            <a:r>
              <a:rPr sz="1167">
                <a:solidFill>
                  <a:srgbClr val="313131"/>
                </a:solidFill>
                <a:latin typeface="Arial"/>
                <a:cs typeface="Arial"/>
              </a:rPr>
              <a:t>si</a:t>
            </a:r>
            <a:r>
              <a:rPr sz="1167" spc="-10">
                <a:solidFill>
                  <a:srgbClr val="313131"/>
                </a:solidFill>
                <a:latin typeface="Arial"/>
                <a:cs typeface="Arial"/>
              </a:rPr>
              <a:t>m</a:t>
            </a:r>
            <a:r>
              <a:rPr sz="1167">
                <a:solidFill>
                  <a:srgbClr val="313131"/>
                </a:solidFill>
                <a:latin typeface="Arial"/>
                <a:cs typeface="Arial"/>
              </a:rPr>
              <a:t>u</a:t>
            </a:r>
            <a:r>
              <a:rPr sz="1167" spc="-5">
                <a:solidFill>
                  <a:srgbClr val="313131"/>
                </a:solidFill>
                <a:latin typeface="Arial"/>
                <a:cs typeface="Arial"/>
              </a:rPr>
              <a:t>la</a:t>
            </a:r>
            <a:r>
              <a:rPr sz="1167" spc="-10">
                <a:solidFill>
                  <a:srgbClr val="313131"/>
                </a:solidFill>
                <a:latin typeface="Arial"/>
                <a:cs typeface="Arial"/>
              </a:rPr>
              <a:t>t</a:t>
            </a:r>
            <a:r>
              <a:rPr sz="1167">
                <a:solidFill>
                  <a:srgbClr val="313131"/>
                </a:solidFill>
                <a:latin typeface="Arial"/>
                <a:cs typeface="Arial"/>
              </a:rPr>
              <a:t>es</a:t>
            </a:r>
            <a:r>
              <a:rPr sz="1167" spc="29">
                <a:solidFill>
                  <a:srgbClr val="313131"/>
                </a:solidFill>
                <a:latin typeface="Times New Roman"/>
                <a:cs typeface="Times New Roman"/>
              </a:rPr>
              <a:t> </a:t>
            </a:r>
            <a:r>
              <a:rPr sz="1167">
                <a:solidFill>
                  <a:srgbClr val="313131"/>
                </a:solidFill>
                <a:latin typeface="Arial"/>
                <a:cs typeface="Arial"/>
              </a:rPr>
              <a:t>a</a:t>
            </a:r>
            <a:r>
              <a:rPr sz="1167">
                <a:solidFill>
                  <a:srgbClr val="313131"/>
                </a:solidFill>
                <a:latin typeface="Times New Roman"/>
                <a:cs typeface="Times New Roman"/>
              </a:rPr>
              <a:t> </a:t>
            </a:r>
            <a:r>
              <a:rPr sz="1167">
                <a:solidFill>
                  <a:srgbClr val="313131"/>
                </a:solidFill>
                <a:latin typeface="Arial"/>
                <a:cs typeface="Arial"/>
              </a:rPr>
              <a:t>con</a:t>
            </a:r>
            <a:r>
              <a:rPr sz="1167" spc="-15">
                <a:solidFill>
                  <a:srgbClr val="313131"/>
                </a:solidFill>
                <a:latin typeface="Arial"/>
                <a:cs typeface="Arial"/>
              </a:rPr>
              <a:t>v</a:t>
            </a:r>
            <a:r>
              <a:rPr sz="1167">
                <a:solidFill>
                  <a:srgbClr val="313131"/>
                </a:solidFill>
                <a:latin typeface="Arial"/>
                <a:cs typeface="Arial"/>
              </a:rPr>
              <a:t>e</a:t>
            </a:r>
            <a:r>
              <a:rPr sz="1167" spc="-5">
                <a:solidFill>
                  <a:srgbClr val="313131"/>
                </a:solidFill>
                <a:latin typeface="Arial"/>
                <a:cs typeface="Arial"/>
              </a:rPr>
              <a:t>rsatio</a:t>
            </a:r>
            <a:r>
              <a:rPr sz="1167">
                <a:solidFill>
                  <a:srgbClr val="313131"/>
                </a:solidFill>
                <a:latin typeface="Arial"/>
                <a:cs typeface="Arial"/>
              </a:rPr>
              <a:t>n</a:t>
            </a:r>
            <a:r>
              <a:rPr sz="1167" spc="24">
                <a:solidFill>
                  <a:srgbClr val="313131"/>
                </a:solidFill>
                <a:latin typeface="Times New Roman"/>
                <a:cs typeface="Times New Roman"/>
              </a:rPr>
              <a:t> </a:t>
            </a:r>
            <a:r>
              <a:rPr sz="1167">
                <a:solidFill>
                  <a:srgbClr val="313131"/>
                </a:solidFill>
                <a:latin typeface="Arial"/>
                <a:cs typeface="Arial"/>
              </a:rPr>
              <a:t>bet</a:t>
            </a:r>
            <a:r>
              <a:rPr sz="1167" spc="-15">
                <a:solidFill>
                  <a:srgbClr val="313131"/>
                </a:solidFill>
                <a:latin typeface="Arial"/>
                <a:cs typeface="Arial"/>
              </a:rPr>
              <a:t>w</a:t>
            </a:r>
            <a:r>
              <a:rPr sz="1167">
                <a:solidFill>
                  <a:srgbClr val="313131"/>
                </a:solidFill>
                <a:latin typeface="Arial"/>
                <a:cs typeface="Arial"/>
              </a:rPr>
              <a:t>een</a:t>
            </a:r>
            <a:r>
              <a:rPr sz="1167" spc="24">
                <a:solidFill>
                  <a:srgbClr val="313131"/>
                </a:solidFill>
                <a:latin typeface="Times New Roman"/>
                <a:cs typeface="Times New Roman"/>
              </a:rPr>
              <a:t> </a:t>
            </a:r>
            <a:r>
              <a:rPr sz="1167">
                <a:solidFill>
                  <a:srgbClr val="313131"/>
                </a:solidFill>
                <a:latin typeface="Arial"/>
                <a:cs typeface="Arial"/>
              </a:rPr>
              <a:t>hu</a:t>
            </a:r>
            <a:r>
              <a:rPr sz="1167" spc="-5">
                <a:solidFill>
                  <a:srgbClr val="313131"/>
                </a:solidFill>
                <a:latin typeface="Arial"/>
                <a:cs typeface="Arial"/>
              </a:rPr>
              <a:t>m</a:t>
            </a:r>
            <a:r>
              <a:rPr sz="1167">
                <a:solidFill>
                  <a:srgbClr val="313131"/>
                </a:solidFill>
                <a:latin typeface="Arial"/>
                <a:cs typeface="Arial"/>
              </a:rPr>
              <a:t>an</a:t>
            </a:r>
            <a:r>
              <a:rPr sz="1167" spc="-5">
                <a:solidFill>
                  <a:srgbClr val="313131"/>
                </a:solidFill>
                <a:latin typeface="Arial"/>
                <a:cs typeface="Arial"/>
              </a:rPr>
              <a:t>s.</a:t>
            </a:r>
            <a:endParaRPr sz="1167">
              <a:latin typeface="Arial"/>
              <a:cs typeface="Arial"/>
            </a:endParaRPr>
          </a:p>
          <a:p>
            <a:pPr>
              <a:lnSpc>
                <a:spcPct val="100000"/>
              </a:lnSpc>
            </a:pPr>
            <a:endParaRPr sz="1167">
              <a:latin typeface="Times New Roman"/>
              <a:cs typeface="Times New Roman"/>
            </a:endParaRPr>
          </a:p>
          <a:p>
            <a:pPr>
              <a:lnSpc>
                <a:spcPct val="100000"/>
              </a:lnSpc>
              <a:spcBef>
                <a:spcPts val="21"/>
              </a:spcBef>
            </a:pPr>
            <a:endParaRPr sz="1069">
              <a:latin typeface="Times New Roman"/>
              <a:cs typeface="Times New Roman"/>
            </a:endParaRPr>
          </a:p>
          <a:p>
            <a:pPr marL="234597" indent="-222250">
              <a:lnSpc>
                <a:spcPts val="1371"/>
              </a:lnSpc>
              <a:buSzPct val="83333"/>
              <a:buFont typeface="Symbol"/>
              <a:buChar char=""/>
              <a:tabLst>
                <a:tab pos="235215"/>
              </a:tabLst>
            </a:pPr>
            <a:r>
              <a:rPr sz="1167" spc="-5">
                <a:latin typeface="Arial"/>
                <a:cs typeface="Arial"/>
              </a:rPr>
              <a:t>Id</a:t>
            </a:r>
            <a:r>
              <a:rPr sz="1167">
                <a:latin typeface="Arial"/>
                <a:cs typeface="Arial"/>
              </a:rPr>
              <a:t>e</a:t>
            </a:r>
            <a:r>
              <a:rPr sz="1167" spc="-10">
                <a:latin typeface="Arial"/>
                <a:cs typeface="Arial"/>
              </a:rPr>
              <a:t>n</a:t>
            </a:r>
            <a:r>
              <a:rPr sz="1167">
                <a:latin typeface="Arial"/>
                <a:cs typeface="Arial"/>
              </a:rPr>
              <a:t>t</a:t>
            </a:r>
            <a:r>
              <a:rPr sz="1167" spc="-15">
                <a:latin typeface="Arial"/>
                <a:cs typeface="Arial"/>
              </a:rPr>
              <a:t>i</a:t>
            </a:r>
            <a:r>
              <a:rPr sz="1167" spc="0">
                <a:latin typeface="Arial"/>
                <a:cs typeface="Arial"/>
              </a:rPr>
              <a:t>f</a:t>
            </a:r>
            <a:r>
              <a:rPr sz="1167">
                <a:latin typeface="Arial"/>
                <a:cs typeface="Arial"/>
              </a:rPr>
              <a:t>y</a:t>
            </a:r>
            <a:r>
              <a:rPr sz="1167" spc="19">
                <a:latin typeface="Times New Roman"/>
                <a:cs typeface="Times New Roman"/>
              </a:rPr>
              <a:t> </a:t>
            </a:r>
            <a:r>
              <a:rPr sz="1167">
                <a:latin typeface="Arial"/>
                <a:cs typeface="Arial"/>
              </a:rPr>
              <a:t>s</a:t>
            </a:r>
            <a:r>
              <a:rPr sz="1167" spc="5">
                <a:latin typeface="Arial"/>
                <a:cs typeface="Arial"/>
              </a:rPr>
              <a:t>o</a:t>
            </a:r>
            <a:r>
              <a:rPr sz="1167">
                <a:latin typeface="Arial"/>
                <a:cs typeface="Arial"/>
              </a:rPr>
              <a:t>urces</a:t>
            </a:r>
            <a:r>
              <a:rPr sz="1167" spc="34">
                <a:latin typeface="Times New Roman"/>
                <a:cs typeface="Times New Roman"/>
              </a:rPr>
              <a:t> </a:t>
            </a:r>
            <a:r>
              <a:rPr sz="1167" spc="-10">
                <a:latin typeface="Arial"/>
                <a:cs typeface="Arial"/>
              </a:rPr>
              <a:t>o</a:t>
            </a:r>
            <a:r>
              <a:rPr sz="1167" spc="-5">
                <a:latin typeface="Arial"/>
                <a:cs typeface="Arial"/>
              </a:rPr>
              <a:t>f</a:t>
            </a:r>
            <a:r>
              <a:rPr sz="1167" spc="34">
                <a:latin typeface="Times New Roman"/>
                <a:cs typeface="Times New Roman"/>
              </a:rPr>
              <a:t> </a:t>
            </a:r>
            <a:r>
              <a:rPr sz="1167" spc="-5">
                <a:latin typeface="Arial"/>
                <a:cs typeface="Arial"/>
              </a:rPr>
              <a:t>i</a:t>
            </a:r>
            <a:r>
              <a:rPr sz="1167" spc="-10">
                <a:latin typeface="Arial"/>
                <a:cs typeface="Arial"/>
              </a:rPr>
              <a:t>n</a:t>
            </a:r>
            <a:r>
              <a:rPr sz="1167" spc="0">
                <a:latin typeface="Arial"/>
                <a:cs typeface="Arial"/>
              </a:rPr>
              <a:t>f</a:t>
            </a:r>
            <a:r>
              <a:rPr sz="1167" spc="-10">
                <a:latin typeface="Arial"/>
                <a:cs typeface="Arial"/>
              </a:rPr>
              <a:t>o</a:t>
            </a:r>
            <a:r>
              <a:rPr sz="1167">
                <a:latin typeface="Arial"/>
                <a:cs typeface="Arial"/>
              </a:rPr>
              <a:t>rmati</a:t>
            </a:r>
            <a:r>
              <a:rPr sz="1167" spc="-10">
                <a:latin typeface="Arial"/>
                <a:cs typeface="Arial"/>
              </a:rPr>
              <a:t>o</a:t>
            </a:r>
            <a:r>
              <a:rPr sz="1167">
                <a:latin typeface="Arial"/>
                <a:cs typeface="Arial"/>
              </a:rPr>
              <a:t>n</a:t>
            </a:r>
            <a:r>
              <a:rPr sz="1167" spc="24">
                <a:latin typeface="Times New Roman"/>
                <a:cs typeface="Times New Roman"/>
              </a:rPr>
              <a:t> </a:t>
            </a:r>
            <a:r>
              <a:rPr sz="1167" spc="0">
                <a:latin typeface="Arial"/>
                <a:cs typeface="Arial"/>
              </a:rPr>
              <a:t>f</a:t>
            </a:r>
            <a:r>
              <a:rPr sz="1167">
                <a:latin typeface="Arial"/>
                <a:cs typeface="Arial"/>
              </a:rPr>
              <a:t>or</a:t>
            </a:r>
            <a:r>
              <a:rPr sz="1167" spc="29">
                <a:latin typeface="Times New Roman"/>
                <a:cs typeface="Times New Roman"/>
              </a:rPr>
              <a:t> </a:t>
            </a:r>
            <a:r>
              <a:rPr sz="1167" spc="-5">
                <a:latin typeface="Arial"/>
                <a:cs typeface="Arial"/>
              </a:rPr>
              <a:t>t</a:t>
            </a:r>
            <a:r>
              <a:rPr sz="1167" spc="-19">
                <a:latin typeface="Arial"/>
                <a:cs typeface="Arial"/>
              </a:rPr>
              <a:t>r</a:t>
            </a:r>
            <a:r>
              <a:rPr sz="1167">
                <a:latin typeface="Arial"/>
                <a:cs typeface="Arial"/>
              </a:rPr>
              <a:t>a</a:t>
            </a:r>
            <a:r>
              <a:rPr sz="1167" spc="-5">
                <a:latin typeface="Arial"/>
                <a:cs typeface="Arial"/>
              </a:rPr>
              <a:t>ini</a:t>
            </a:r>
            <a:r>
              <a:rPr sz="1167">
                <a:latin typeface="Arial"/>
                <a:cs typeface="Arial"/>
              </a:rPr>
              <a:t>ng</a:t>
            </a:r>
            <a:r>
              <a:rPr sz="1167" spc="24">
                <a:latin typeface="Times New Roman"/>
                <a:cs typeface="Times New Roman"/>
              </a:rPr>
              <a:t> </a:t>
            </a:r>
            <a:r>
              <a:rPr sz="1167" spc="-5">
                <a:latin typeface="Arial"/>
                <a:cs typeface="Arial"/>
              </a:rPr>
              <a:t>t</a:t>
            </a:r>
            <a:r>
              <a:rPr sz="1167">
                <a:latin typeface="Arial"/>
                <a:cs typeface="Arial"/>
              </a:rPr>
              <a:t>he</a:t>
            </a:r>
            <a:r>
              <a:rPr sz="1167" spc="24">
                <a:latin typeface="Times New Roman"/>
                <a:cs typeface="Times New Roman"/>
              </a:rPr>
              <a:t> </a:t>
            </a:r>
            <a:r>
              <a:rPr sz="1167" spc="-10">
                <a:latin typeface="Arial"/>
                <a:cs typeface="Arial"/>
              </a:rPr>
              <a:t>AI</a:t>
            </a:r>
            <a:r>
              <a:rPr sz="1167" spc="34">
                <a:latin typeface="Times New Roman"/>
                <a:cs typeface="Times New Roman"/>
              </a:rPr>
              <a:t> </a:t>
            </a:r>
            <a:r>
              <a:rPr sz="1167">
                <a:latin typeface="Arial"/>
                <a:cs typeface="Arial"/>
              </a:rPr>
              <a:t>s</a:t>
            </a:r>
            <a:r>
              <a:rPr sz="1167" spc="-15">
                <a:latin typeface="Arial"/>
                <a:cs typeface="Arial"/>
              </a:rPr>
              <a:t>y</a:t>
            </a:r>
            <a:r>
              <a:rPr sz="1167" spc="-5">
                <a:latin typeface="Arial"/>
                <a:cs typeface="Arial"/>
              </a:rPr>
              <a:t>ste</a:t>
            </a:r>
            <a:r>
              <a:rPr sz="1167" spc="5">
                <a:latin typeface="Arial"/>
                <a:cs typeface="Arial"/>
              </a:rPr>
              <a:t>m</a:t>
            </a:r>
            <a:r>
              <a:rPr sz="1167" spc="-5">
                <a:latin typeface="Arial"/>
                <a:cs typeface="Arial"/>
              </a:rPr>
              <a:t>.</a:t>
            </a:r>
            <a:endParaRPr sz="1167">
              <a:latin typeface="Arial"/>
              <a:cs typeface="Arial"/>
            </a:endParaRPr>
          </a:p>
          <a:p>
            <a:pPr marL="234597" indent="-222250">
              <a:lnSpc>
                <a:spcPts val="1342"/>
              </a:lnSpc>
              <a:buSzPct val="83333"/>
              <a:buFont typeface="Symbol"/>
              <a:buChar char=""/>
              <a:tabLst>
                <a:tab pos="235215"/>
              </a:tabLst>
            </a:pPr>
            <a:r>
              <a:rPr sz="1167" spc="-5">
                <a:latin typeface="Arial"/>
                <a:cs typeface="Arial"/>
              </a:rPr>
              <a:t>Id</a:t>
            </a:r>
            <a:r>
              <a:rPr sz="1167">
                <a:latin typeface="Arial"/>
                <a:cs typeface="Arial"/>
              </a:rPr>
              <a:t>e</a:t>
            </a:r>
            <a:r>
              <a:rPr sz="1167" spc="-10">
                <a:latin typeface="Arial"/>
                <a:cs typeface="Arial"/>
              </a:rPr>
              <a:t>n</a:t>
            </a:r>
            <a:r>
              <a:rPr sz="1167">
                <a:latin typeface="Arial"/>
                <a:cs typeface="Arial"/>
              </a:rPr>
              <a:t>t</a:t>
            </a:r>
            <a:r>
              <a:rPr sz="1167" spc="-15">
                <a:latin typeface="Arial"/>
                <a:cs typeface="Arial"/>
              </a:rPr>
              <a:t>i</a:t>
            </a:r>
            <a:r>
              <a:rPr sz="1167" spc="0">
                <a:latin typeface="Arial"/>
                <a:cs typeface="Arial"/>
              </a:rPr>
              <a:t>f</a:t>
            </a:r>
            <a:r>
              <a:rPr sz="1167">
                <a:latin typeface="Arial"/>
                <a:cs typeface="Arial"/>
              </a:rPr>
              <a:t>y</a:t>
            </a:r>
            <a:r>
              <a:rPr sz="1167" spc="19">
                <a:latin typeface="Times New Roman"/>
                <a:cs typeface="Times New Roman"/>
              </a:rPr>
              <a:t> </a:t>
            </a:r>
            <a:r>
              <a:rPr sz="1167" spc="-5">
                <a:latin typeface="Arial"/>
                <a:cs typeface="Arial"/>
              </a:rPr>
              <a:t>t</a:t>
            </a:r>
            <a:r>
              <a:rPr sz="1167">
                <a:latin typeface="Arial"/>
                <a:cs typeface="Arial"/>
              </a:rPr>
              <a:t>he</a:t>
            </a:r>
            <a:r>
              <a:rPr sz="1167" spc="44">
                <a:latin typeface="Times New Roman"/>
                <a:cs typeface="Times New Roman"/>
              </a:rPr>
              <a:t> </a:t>
            </a:r>
            <a:r>
              <a:rPr sz="1167">
                <a:latin typeface="Arial"/>
                <a:cs typeface="Arial"/>
              </a:rPr>
              <a:t>sp</a:t>
            </a:r>
            <a:r>
              <a:rPr sz="1167" spc="-5">
                <a:latin typeface="Arial"/>
                <a:cs typeface="Arial"/>
              </a:rPr>
              <a:t>lit</a:t>
            </a:r>
            <a:r>
              <a:rPr sz="1167" spc="24">
                <a:latin typeface="Times New Roman"/>
                <a:cs typeface="Times New Roman"/>
              </a:rPr>
              <a:t> </a:t>
            </a:r>
            <a:r>
              <a:rPr sz="1167">
                <a:latin typeface="Arial"/>
                <a:cs typeface="Arial"/>
              </a:rPr>
              <a:t>bet</a:t>
            </a:r>
            <a:r>
              <a:rPr sz="1167" spc="-15">
                <a:latin typeface="Arial"/>
                <a:cs typeface="Arial"/>
              </a:rPr>
              <a:t>w</a:t>
            </a:r>
            <a:r>
              <a:rPr sz="1167">
                <a:latin typeface="Arial"/>
                <a:cs typeface="Arial"/>
              </a:rPr>
              <a:t>een</a:t>
            </a:r>
            <a:r>
              <a:rPr sz="1167" spc="34">
                <a:latin typeface="Times New Roman"/>
                <a:cs typeface="Times New Roman"/>
              </a:rPr>
              <a:t> </a:t>
            </a:r>
            <a:r>
              <a:rPr sz="1167" spc="5">
                <a:latin typeface="Arial"/>
                <a:cs typeface="Arial"/>
              </a:rPr>
              <a:t>e</a:t>
            </a:r>
            <a:r>
              <a:rPr sz="1167" spc="-15">
                <a:latin typeface="Arial"/>
                <a:cs typeface="Arial"/>
              </a:rPr>
              <a:t>v</a:t>
            </a:r>
            <a:r>
              <a:rPr sz="1167">
                <a:latin typeface="Arial"/>
                <a:cs typeface="Arial"/>
              </a:rPr>
              <a:t>a</a:t>
            </a:r>
            <a:r>
              <a:rPr sz="1167" spc="-5">
                <a:latin typeface="Arial"/>
                <a:cs typeface="Arial"/>
              </a:rPr>
              <a:t>lu</a:t>
            </a:r>
            <a:r>
              <a:rPr sz="1167" spc="5">
                <a:latin typeface="Arial"/>
                <a:cs typeface="Arial"/>
              </a:rPr>
              <a:t>a</a:t>
            </a:r>
            <a:r>
              <a:rPr sz="1167">
                <a:latin typeface="Arial"/>
                <a:cs typeface="Arial"/>
              </a:rPr>
              <a:t>t</a:t>
            </a:r>
            <a:r>
              <a:rPr sz="1167" spc="-15">
                <a:latin typeface="Arial"/>
                <a:cs typeface="Arial"/>
              </a:rPr>
              <a:t>i</a:t>
            </a:r>
            <a:r>
              <a:rPr sz="1167">
                <a:latin typeface="Arial"/>
                <a:cs typeface="Arial"/>
              </a:rPr>
              <a:t>on</a:t>
            </a:r>
            <a:r>
              <a:rPr sz="1167" spc="-5">
                <a:latin typeface="Arial"/>
                <a:cs typeface="Arial"/>
              </a:rPr>
              <a:t>,</a:t>
            </a:r>
            <a:r>
              <a:rPr sz="1167" spc="24">
                <a:latin typeface="Times New Roman"/>
                <a:cs typeface="Times New Roman"/>
              </a:rPr>
              <a:t> </a:t>
            </a:r>
            <a:r>
              <a:rPr sz="1167" spc="-5">
                <a:latin typeface="Arial"/>
                <a:cs typeface="Arial"/>
              </a:rPr>
              <a:t>test,</a:t>
            </a:r>
            <a:r>
              <a:rPr sz="1167" spc="24">
                <a:latin typeface="Times New Roman"/>
                <a:cs typeface="Times New Roman"/>
              </a:rPr>
              <a:t> </a:t>
            </a:r>
            <a:r>
              <a:rPr sz="1167" spc="5">
                <a:latin typeface="Arial"/>
                <a:cs typeface="Arial"/>
              </a:rPr>
              <a:t>a</a:t>
            </a:r>
            <a:r>
              <a:rPr sz="1167" spc="-10">
                <a:latin typeface="Arial"/>
                <a:cs typeface="Arial"/>
              </a:rPr>
              <a:t>n</a:t>
            </a:r>
            <a:r>
              <a:rPr sz="1167">
                <a:latin typeface="Arial"/>
                <a:cs typeface="Arial"/>
              </a:rPr>
              <a:t>d</a:t>
            </a:r>
            <a:r>
              <a:rPr sz="1167" spc="34">
                <a:latin typeface="Times New Roman"/>
                <a:cs typeface="Times New Roman"/>
              </a:rPr>
              <a:t> </a:t>
            </a:r>
            <a:r>
              <a:rPr sz="1167" spc="-5">
                <a:latin typeface="Arial"/>
                <a:cs typeface="Arial"/>
              </a:rPr>
              <a:t>t</a:t>
            </a:r>
            <a:r>
              <a:rPr sz="1167">
                <a:latin typeface="Arial"/>
                <a:cs typeface="Arial"/>
              </a:rPr>
              <a:t>rain</a:t>
            </a:r>
            <a:r>
              <a:rPr sz="1167" spc="-5">
                <a:latin typeface="Arial"/>
                <a:cs typeface="Arial"/>
              </a:rPr>
              <a:t>in</a:t>
            </a:r>
            <a:r>
              <a:rPr sz="1167">
                <a:latin typeface="Arial"/>
                <a:cs typeface="Arial"/>
              </a:rPr>
              <a:t>g</a:t>
            </a:r>
            <a:r>
              <a:rPr sz="1167" spc="24">
                <a:latin typeface="Times New Roman"/>
                <a:cs typeface="Times New Roman"/>
              </a:rPr>
              <a:t> </a:t>
            </a:r>
            <a:r>
              <a:rPr sz="1167" spc="-5">
                <a:latin typeface="Arial"/>
                <a:cs typeface="Arial"/>
              </a:rPr>
              <a:t>d</a:t>
            </a:r>
            <a:r>
              <a:rPr sz="1167">
                <a:latin typeface="Arial"/>
                <a:cs typeface="Arial"/>
              </a:rPr>
              <a:t>a</a:t>
            </a:r>
            <a:r>
              <a:rPr sz="1167" spc="-5">
                <a:latin typeface="Arial"/>
                <a:cs typeface="Arial"/>
              </a:rPr>
              <a:t>ta.</a:t>
            </a:r>
            <a:endParaRPr sz="1167">
              <a:latin typeface="Arial"/>
              <a:cs typeface="Arial"/>
            </a:endParaRPr>
          </a:p>
          <a:p>
            <a:pPr marL="234597" indent="-222250">
              <a:lnSpc>
                <a:spcPts val="1342"/>
              </a:lnSpc>
              <a:buSzPct val="83333"/>
              <a:buFont typeface="Symbol"/>
              <a:buChar char=""/>
              <a:tabLst>
                <a:tab pos="235215"/>
              </a:tabLst>
            </a:pPr>
            <a:r>
              <a:rPr sz="1167" spc="-5">
                <a:latin typeface="Arial"/>
                <a:cs typeface="Arial"/>
              </a:rPr>
              <a:t>De</a:t>
            </a:r>
            <a:r>
              <a:rPr sz="1167" spc="15">
                <a:latin typeface="Arial"/>
                <a:cs typeface="Arial"/>
              </a:rPr>
              <a:t>f</a:t>
            </a:r>
            <a:r>
              <a:rPr sz="1167" spc="-15">
                <a:latin typeface="Arial"/>
                <a:cs typeface="Arial"/>
              </a:rPr>
              <a:t>i</a:t>
            </a:r>
            <a:r>
              <a:rPr sz="1167">
                <a:latin typeface="Arial"/>
                <a:cs typeface="Arial"/>
              </a:rPr>
              <a:t>ne</a:t>
            </a:r>
            <a:r>
              <a:rPr sz="1167" spc="24">
                <a:latin typeface="Times New Roman"/>
                <a:cs typeface="Times New Roman"/>
              </a:rPr>
              <a:t> </a:t>
            </a:r>
            <a:r>
              <a:rPr sz="1167">
                <a:latin typeface="Arial"/>
                <a:cs typeface="Arial"/>
              </a:rPr>
              <a:t>and</a:t>
            </a:r>
            <a:r>
              <a:rPr sz="1167" spc="24">
                <a:latin typeface="Times New Roman"/>
                <a:cs typeface="Times New Roman"/>
              </a:rPr>
              <a:t> </a:t>
            </a:r>
            <a:r>
              <a:rPr sz="1167" spc="-5">
                <a:latin typeface="Arial"/>
                <a:cs typeface="Arial"/>
              </a:rPr>
              <a:t>m</a:t>
            </a:r>
            <a:r>
              <a:rPr sz="1167">
                <a:latin typeface="Arial"/>
                <a:cs typeface="Arial"/>
              </a:rPr>
              <a:t>odel</a:t>
            </a:r>
            <a:r>
              <a:rPr sz="1167" spc="19">
                <a:latin typeface="Times New Roman"/>
                <a:cs typeface="Times New Roman"/>
              </a:rPr>
              <a:t> </a:t>
            </a:r>
            <a:r>
              <a:rPr sz="1167" spc="-5">
                <a:latin typeface="Arial"/>
                <a:cs typeface="Arial"/>
              </a:rPr>
              <a:t>th</a:t>
            </a:r>
            <a:r>
              <a:rPr sz="1167">
                <a:latin typeface="Arial"/>
                <a:cs typeface="Arial"/>
              </a:rPr>
              <a:t>e</a:t>
            </a:r>
            <a:r>
              <a:rPr sz="1167" spc="24">
                <a:latin typeface="Times New Roman"/>
                <a:cs typeface="Times New Roman"/>
              </a:rPr>
              <a:t> </a:t>
            </a:r>
            <a:r>
              <a:rPr sz="1167" spc="-5">
                <a:latin typeface="Arial"/>
                <a:cs typeface="Arial"/>
              </a:rPr>
              <a:t>i</a:t>
            </a:r>
            <a:r>
              <a:rPr sz="1167">
                <a:latin typeface="Arial"/>
                <a:cs typeface="Arial"/>
              </a:rPr>
              <a:t>n</a:t>
            </a:r>
            <a:r>
              <a:rPr sz="1167" spc="-5">
                <a:latin typeface="Arial"/>
                <a:cs typeface="Arial"/>
              </a:rPr>
              <a:t>te</a:t>
            </a:r>
            <a:r>
              <a:rPr sz="1167" spc="-10">
                <a:latin typeface="Arial"/>
                <a:cs typeface="Arial"/>
              </a:rPr>
              <a:t>n</a:t>
            </a:r>
            <a:r>
              <a:rPr sz="1167" spc="-5">
                <a:latin typeface="Arial"/>
                <a:cs typeface="Arial"/>
              </a:rPr>
              <a:t>ts,</a:t>
            </a:r>
            <a:r>
              <a:rPr sz="1167" spc="34">
                <a:latin typeface="Times New Roman"/>
                <a:cs typeface="Times New Roman"/>
              </a:rPr>
              <a:t> </a:t>
            </a:r>
            <a:r>
              <a:rPr sz="1167" spc="-5">
                <a:latin typeface="Arial"/>
                <a:cs typeface="Arial"/>
              </a:rPr>
              <a:t>e</a:t>
            </a:r>
            <a:r>
              <a:rPr sz="1167">
                <a:latin typeface="Arial"/>
                <a:cs typeface="Arial"/>
              </a:rPr>
              <a:t>ntitie</a:t>
            </a:r>
            <a:r>
              <a:rPr sz="1167" spc="-5">
                <a:latin typeface="Arial"/>
                <a:cs typeface="Arial"/>
              </a:rPr>
              <a:t>s,</a:t>
            </a:r>
            <a:r>
              <a:rPr sz="1167" spc="19">
                <a:latin typeface="Times New Roman"/>
                <a:cs typeface="Times New Roman"/>
              </a:rPr>
              <a:t> </a:t>
            </a:r>
            <a:r>
              <a:rPr sz="1167" spc="5">
                <a:latin typeface="Arial"/>
                <a:cs typeface="Arial"/>
              </a:rPr>
              <a:t>a</a:t>
            </a:r>
            <a:r>
              <a:rPr sz="1167" spc="-10">
                <a:latin typeface="Arial"/>
                <a:cs typeface="Arial"/>
              </a:rPr>
              <a:t>n</a:t>
            </a:r>
            <a:r>
              <a:rPr sz="1167">
                <a:latin typeface="Arial"/>
                <a:cs typeface="Arial"/>
              </a:rPr>
              <a:t>d</a:t>
            </a:r>
            <a:r>
              <a:rPr sz="1167" spc="34">
                <a:latin typeface="Times New Roman"/>
                <a:cs typeface="Times New Roman"/>
              </a:rPr>
              <a:t> </a:t>
            </a:r>
            <a:r>
              <a:rPr sz="1167" spc="-15">
                <a:latin typeface="Arial"/>
                <a:cs typeface="Arial"/>
              </a:rPr>
              <a:t>t</a:t>
            </a:r>
            <a:r>
              <a:rPr sz="1167" spc="-10">
                <a:latin typeface="Arial"/>
                <a:cs typeface="Arial"/>
              </a:rPr>
              <a:t>h</a:t>
            </a:r>
            <a:r>
              <a:rPr sz="1167">
                <a:latin typeface="Arial"/>
                <a:cs typeface="Arial"/>
              </a:rPr>
              <a:t>e</a:t>
            </a:r>
            <a:r>
              <a:rPr sz="1167" spc="-5">
                <a:latin typeface="Arial"/>
                <a:cs typeface="Arial"/>
              </a:rPr>
              <a:t>i</a:t>
            </a:r>
            <a:r>
              <a:rPr sz="1167">
                <a:latin typeface="Arial"/>
                <a:cs typeface="Arial"/>
              </a:rPr>
              <a:t>r</a:t>
            </a:r>
            <a:r>
              <a:rPr sz="1167" spc="24">
                <a:latin typeface="Times New Roman"/>
                <a:cs typeface="Times New Roman"/>
              </a:rPr>
              <a:t> </a:t>
            </a:r>
            <a:r>
              <a:rPr sz="1167">
                <a:latin typeface="Arial"/>
                <a:cs typeface="Arial"/>
              </a:rPr>
              <a:t>re</a:t>
            </a:r>
            <a:r>
              <a:rPr sz="1167" spc="-5">
                <a:latin typeface="Arial"/>
                <a:cs typeface="Arial"/>
              </a:rPr>
              <a:t>la</a:t>
            </a:r>
            <a:r>
              <a:rPr sz="1167">
                <a:latin typeface="Arial"/>
                <a:cs typeface="Arial"/>
              </a:rPr>
              <a:t>t</a:t>
            </a:r>
            <a:r>
              <a:rPr sz="1167" spc="-5">
                <a:latin typeface="Arial"/>
                <a:cs typeface="Arial"/>
              </a:rPr>
              <a:t>io</a:t>
            </a:r>
            <a:r>
              <a:rPr sz="1167" spc="5">
                <a:latin typeface="Arial"/>
                <a:cs typeface="Arial"/>
              </a:rPr>
              <a:t>n</a:t>
            </a:r>
            <a:r>
              <a:rPr sz="1167">
                <a:latin typeface="Arial"/>
                <a:cs typeface="Arial"/>
              </a:rPr>
              <a:t>sh</a:t>
            </a:r>
            <a:r>
              <a:rPr sz="1167" spc="-15">
                <a:latin typeface="Arial"/>
                <a:cs typeface="Arial"/>
              </a:rPr>
              <a:t>i</a:t>
            </a:r>
            <a:r>
              <a:rPr sz="1167">
                <a:latin typeface="Arial"/>
                <a:cs typeface="Arial"/>
              </a:rPr>
              <a:t>p</a:t>
            </a:r>
            <a:r>
              <a:rPr sz="1167" spc="-5">
                <a:latin typeface="Arial"/>
                <a:cs typeface="Arial"/>
              </a:rPr>
              <a:t>.</a:t>
            </a:r>
            <a:endParaRPr sz="1167">
              <a:latin typeface="Arial"/>
              <a:cs typeface="Arial"/>
            </a:endParaRPr>
          </a:p>
          <a:p>
            <a:pPr marL="234597" indent="-222250">
              <a:lnSpc>
                <a:spcPts val="1342"/>
              </a:lnSpc>
              <a:buSzPct val="83333"/>
              <a:buFont typeface="Symbol"/>
              <a:buChar char=""/>
              <a:tabLst>
                <a:tab pos="235215"/>
              </a:tabLst>
            </a:pPr>
            <a:r>
              <a:rPr sz="1167" spc="-5">
                <a:latin typeface="Arial"/>
                <a:cs typeface="Arial"/>
              </a:rPr>
              <a:t>T</a:t>
            </a:r>
            <a:r>
              <a:rPr sz="1167">
                <a:latin typeface="Arial"/>
                <a:cs typeface="Arial"/>
              </a:rPr>
              <a:t>rain</a:t>
            </a:r>
            <a:r>
              <a:rPr sz="1167" spc="24">
                <a:latin typeface="Times New Roman"/>
                <a:cs typeface="Times New Roman"/>
              </a:rPr>
              <a:t> </a:t>
            </a:r>
            <a:r>
              <a:rPr sz="1167" spc="-5">
                <a:latin typeface="Arial"/>
                <a:cs typeface="Arial"/>
              </a:rPr>
              <a:t>th</a:t>
            </a:r>
            <a:r>
              <a:rPr sz="1167">
                <a:latin typeface="Arial"/>
                <a:cs typeface="Arial"/>
              </a:rPr>
              <a:t>e</a:t>
            </a:r>
            <a:r>
              <a:rPr sz="1167" spc="24">
                <a:latin typeface="Times New Roman"/>
                <a:cs typeface="Times New Roman"/>
              </a:rPr>
              <a:t> </a:t>
            </a:r>
            <a:r>
              <a:rPr sz="1167">
                <a:latin typeface="Arial"/>
                <a:cs typeface="Arial"/>
              </a:rPr>
              <a:t>c</a:t>
            </a:r>
            <a:r>
              <a:rPr sz="1167" spc="5">
                <a:latin typeface="Arial"/>
                <a:cs typeface="Arial"/>
              </a:rPr>
              <a:t>o</a:t>
            </a:r>
            <a:r>
              <a:rPr sz="1167">
                <a:latin typeface="Arial"/>
                <a:cs typeface="Arial"/>
              </a:rPr>
              <a:t>n</a:t>
            </a:r>
            <a:r>
              <a:rPr sz="1167" spc="-15">
                <a:latin typeface="Arial"/>
                <a:cs typeface="Arial"/>
              </a:rPr>
              <a:t>v</a:t>
            </a:r>
            <a:r>
              <a:rPr sz="1167">
                <a:latin typeface="Arial"/>
                <a:cs typeface="Arial"/>
              </a:rPr>
              <a:t>e</a:t>
            </a:r>
            <a:r>
              <a:rPr sz="1167" spc="-5">
                <a:latin typeface="Arial"/>
                <a:cs typeface="Arial"/>
              </a:rPr>
              <a:t>rsati</a:t>
            </a:r>
            <a:r>
              <a:rPr sz="1167" spc="-10">
                <a:latin typeface="Arial"/>
                <a:cs typeface="Arial"/>
              </a:rPr>
              <a:t>o</a:t>
            </a:r>
            <a:r>
              <a:rPr sz="1167">
                <a:latin typeface="Arial"/>
                <a:cs typeface="Arial"/>
              </a:rPr>
              <a:t>n</a:t>
            </a:r>
            <a:r>
              <a:rPr sz="1167" spc="24">
                <a:latin typeface="Times New Roman"/>
                <a:cs typeface="Times New Roman"/>
              </a:rPr>
              <a:t> </a:t>
            </a:r>
            <a:r>
              <a:rPr sz="1167">
                <a:latin typeface="Arial"/>
                <a:cs typeface="Arial"/>
              </a:rPr>
              <a:t>ser</a:t>
            </a:r>
            <a:r>
              <a:rPr sz="1167" spc="-19">
                <a:latin typeface="Arial"/>
                <a:cs typeface="Arial"/>
              </a:rPr>
              <a:t>v</a:t>
            </a:r>
            <a:r>
              <a:rPr sz="1167" spc="-5">
                <a:latin typeface="Arial"/>
                <a:cs typeface="Arial"/>
              </a:rPr>
              <a:t>ice.</a:t>
            </a:r>
            <a:endParaRPr sz="1167">
              <a:latin typeface="Arial"/>
              <a:cs typeface="Arial"/>
            </a:endParaRPr>
          </a:p>
          <a:p>
            <a:pPr marL="234597" indent="-222250">
              <a:lnSpc>
                <a:spcPts val="1342"/>
              </a:lnSpc>
              <a:buSzPct val="83333"/>
              <a:buFont typeface="Symbol"/>
              <a:buChar char=""/>
              <a:tabLst>
                <a:tab pos="235215"/>
              </a:tabLst>
            </a:pPr>
            <a:r>
              <a:rPr sz="1167" spc="-5">
                <a:latin typeface="Arial"/>
                <a:cs typeface="Arial"/>
              </a:rPr>
              <a:t>Id</a:t>
            </a:r>
            <a:r>
              <a:rPr sz="1167">
                <a:latin typeface="Arial"/>
                <a:cs typeface="Arial"/>
              </a:rPr>
              <a:t>e</a:t>
            </a:r>
            <a:r>
              <a:rPr sz="1167" spc="-10">
                <a:latin typeface="Arial"/>
                <a:cs typeface="Arial"/>
              </a:rPr>
              <a:t>n</a:t>
            </a:r>
            <a:r>
              <a:rPr sz="1167">
                <a:latin typeface="Arial"/>
                <a:cs typeface="Arial"/>
              </a:rPr>
              <a:t>t</a:t>
            </a:r>
            <a:r>
              <a:rPr sz="1167" spc="-15">
                <a:latin typeface="Arial"/>
                <a:cs typeface="Arial"/>
              </a:rPr>
              <a:t>i</a:t>
            </a:r>
            <a:r>
              <a:rPr sz="1167" spc="0">
                <a:latin typeface="Arial"/>
                <a:cs typeface="Arial"/>
              </a:rPr>
              <a:t>f</a:t>
            </a:r>
            <a:r>
              <a:rPr sz="1167">
                <a:latin typeface="Arial"/>
                <a:cs typeface="Arial"/>
              </a:rPr>
              <a:t>y</a:t>
            </a:r>
            <a:r>
              <a:rPr sz="1167" spc="19">
                <a:latin typeface="Times New Roman"/>
                <a:cs typeface="Times New Roman"/>
              </a:rPr>
              <a:t> </a:t>
            </a:r>
            <a:r>
              <a:rPr sz="1167" spc="5">
                <a:latin typeface="Arial"/>
                <a:cs typeface="Arial"/>
              </a:rPr>
              <a:t>a</a:t>
            </a:r>
            <a:r>
              <a:rPr sz="1167">
                <a:latin typeface="Arial"/>
                <a:cs typeface="Arial"/>
              </a:rPr>
              <a:t>nd</a:t>
            </a:r>
            <a:r>
              <a:rPr sz="1167" spc="24">
                <a:latin typeface="Times New Roman"/>
                <a:cs typeface="Times New Roman"/>
              </a:rPr>
              <a:t> </a:t>
            </a:r>
            <a:r>
              <a:rPr sz="1167" spc="5">
                <a:latin typeface="Arial"/>
                <a:cs typeface="Arial"/>
              </a:rPr>
              <a:t>m</a:t>
            </a:r>
            <a:r>
              <a:rPr sz="1167" spc="-10">
                <a:latin typeface="Arial"/>
                <a:cs typeface="Arial"/>
              </a:rPr>
              <a:t>o</a:t>
            </a:r>
            <a:r>
              <a:rPr sz="1167">
                <a:latin typeface="Arial"/>
                <a:cs typeface="Arial"/>
              </a:rPr>
              <a:t>del</a:t>
            </a:r>
            <a:r>
              <a:rPr sz="1167" spc="29">
                <a:latin typeface="Times New Roman"/>
                <a:cs typeface="Times New Roman"/>
              </a:rPr>
              <a:t> </a:t>
            </a:r>
            <a:r>
              <a:rPr sz="1167" spc="-15">
                <a:latin typeface="Arial"/>
                <a:cs typeface="Arial"/>
              </a:rPr>
              <a:t>t</a:t>
            </a:r>
            <a:r>
              <a:rPr sz="1167">
                <a:latin typeface="Arial"/>
                <a:cs typeface="Arial"/>
              </a:rPr>
              <a:t>he</a:t>
            </a:r>
            <a:r>
              <a:rPr sz="1167" spc="24">
                <a:latin typeface="Times New Roman"/>
                <a:cs typeface="Times New Roman"/>
              </a:rPr>
              <a:t> </a:t>
            </a:r>
            <a:r>
              <a:rPr sz="1167" spc="-5">
                <a:latin typeface="Arial"/>
                <a:cs typeface="Arial"/>
              </a:rPr>
              <a:t>test</a:t>
            </a:r>
            <a:r>
              <a:rPr sz="1167" spc="34">
                <a:latin typeface="Times New Roman"/>
                <a:cs typeface="Times New Roman"/>
              </a:rPr>
              <a:t> </a:t>
            </a:r>
            <a:r>
              <a:rPr sz="1167" spc="-10">
                <a:latin typeface="Arial"/>
                <a:cs typeface="Arial"/>
              </a:rPr>
              <a:t>d</a:t>
            </a:r>
            <a:r>
              <a:rPr sz="1167">
                <a:latin typeface="Arial"/>
                <a:cs typeface="Arial"/>
              </a:rPr>
              <a:t>a</a:t>
            </a:r>
            <a:r>
              <a:rPr sz="1167" spc="-5">
                <a:latin typeface="Arial"/>
                <a:cs typeface="Arial"/>
              </a:rPr>
              <a:t>ta</a:t>
            </a:r>
            <a:r>
              <a:rPr sz="1167" spc="24">
                <a:latin typeface="Times New Roman"/>
                <a:cs typeface="Times New Roman"/>
              </a:rPr>
              <a:t> </a:t>
            </a:r>
            <a:r>
              <a:rPr sz="1167">
                <a:latin typeface="Arial"/>
                <a:cs typeface="Arial"/>
              </a:rPr>
              <a:t>map</a:t>
            </a:r>
            <a:r>
              <a:rPr sz="1167" spc="-5">
                <a:latin typeface="Arial"/>
                <a:cs typeface="Arial"/>
              </a:rPr>
              <a:t>s.</a:t>
            </a:r>
            <a:endParaRPr sz="1167">
              <a:latin typeface="Arial"/>
              <a:cs typeface="Arial"/>
            </a:endParaRPr>
          </a:p>
          <a:p>
            <a:pPr marL="234597" indent="-222250">
              <a:lnSpc>
                <a:spcPts val="1371"/>
              </a:lnSpc>
              <a:buSzPct val="83333"/>
              <a:buFont typeface="Symbol"/>
              <a:buChar char=""/>
              <a:tabLst>
                <a:tab pos="235215"/>
              </a:tabLst>
            </a:pPr>
            <a:r>
              <a:rPr sz="1167" spc="-5">
                <a:latin typeface="Arial"/>
                <a:cs typeface="Arial"/>
              </a:rPr>
              <a:t>Id</a:t>
            </a:r>
            <a:r>
              <a:rPr sz="1167">
                <a:latin typeface="Arial"/>
                <a:cs typeface="Arial"/>
              </a:rPr>
              <a:t>e</a:t>
            </a:r>
            <a:r>
              <a:rPr sz="1167" spc="-10">
                <a:latin typeface="Arial"/>
                <a:cs typeface="Arial"/>
              </a:rPr>
              <a:t>n</a:t>
            </a:r>
            <a:r>
              <a:rPr sz="1167">
                <a:latin typeface="Arial"/>
                <a:cs typeface="Arial"/>
              </a:rPr>
              <a:t>t</a:t>
            </a:r>
            <a:r>
              <a:rPr sz="1167" spc="-15">
                <a:latin typeface="Arial"/>
                <a:cs typeface="Arial"/>
              </a:rPr>
              <a:t>i</a:t>
            </a:r>
            <a:r>
              <a:rPr sz="1167" spc="0">
                <a:latin typeface="Arial"/>
                <a:cs typeface="Arial"/>
              </a:rPr>
              <a:t>f</a:t>
            </a:r>
            <a:r>
              <a:rPr sz="1167">
                <a:latin typeface="Arial"/>
                <a:cs typeface="Arial"/>
              </a:rPr>
              <a:t>y</a:t>
            </a:r>
            <a:r>
              <a:rPr sz="1167" spc="19">
                <a:latin typeface="Times New Roman"/>
                <a:cs typeface="Times New Roman"/>
              </a:rPr>
              <a:t> </a:t>
            </a:r>
            <a:r>
              <a:rPr sz="1167" spc="5">
                <a:latin typeface="Arial"/>
                <a:cs typeface="Arial"/>
              </a:rPr>
              <a:t>d</a:t>
            </a:r>
            <a:r>
              <a:rPr sz="1167">
                <a:latin typeface="Arial"/>
                <a:cs typeface="Arial"/>
              </a:rPr>
              <a:t>oc</a:t>
            </a:r>
            <a:r>
              <a:rPr sz="1167" spc="-10">
                <a:latin typeface="Arial"/>
                <a:cs typeface="Arial"/>
              </a:rPr>
              <a:t>u</a:t>
            </a:r>
            <a:r>
              <a:rPr sz="1167" spc="5">
                <a:latin typeface="Arial"/>
                <a:cs typeface="Arial"/>
              </a:rPr>
              <a:t>m</a:t>
            </a:r>
            <a:r>
              <a:rPr sz="1167">
                <a:latin typeface="Arial"/>
                <a:cs typeface="Arial"/>
              </a:rPr>
              <a:t>e</a:t>
            </a:r>
            <a:r>
              <a:rPr sz="1167" spc="-10">
                <a:latin typeface="Arial"/>
                <a:cs typeface="Arial"/>
              </a:rPr>
              <a:t>n</a:t>
            </a:r>
            <a:r>
              <a:rPr sz="1167" spc="-5">
                <a:latin typeface="Arial"/>
                <a:cs typeface="Arial"/>
              </a:rPr>
              <a:t>ts</a:t>
            </a:r>
            <a:r>
              <a:rPr sz="1167" spc="34">
                <a:latin typeface="Times New Roman"/>
                <a:cs typeface="Times New Roman"/>
              </a:rPr>
              <a:t> </a:t>
            </a:r>
            <a:r>
              <a:rPr sz="1167" spc="-10">
                <a:latin typeface="Arial"/>
                <a:cs typeface="Arial"/>
              </a:rPr>
              <a:t>an</a:t>
            </a:r>
            <a:r>
              <a:rPr sz="1167">
                <a:latin typeface="Arial"/>
                <a:cs typeface="Arial"/>
              </a:rPr>
              <a:t>d</a:t>
            </a:r>
            <a:r>
              <a:rPr sz="1167" spc="34">
                <a:latin typeface="Times New Roman"/>
                <a:cs typeface="Times New Roman"/>
              </a:rPr>
              <a:t> </a:t>
            </a:r>
            <a:r>
              <a:rPr sz="1167" spc="5">
                <a:latin typeface="Arial"/>
                <a:cs typeface="Arial"/>
              </a:rPr>
              <a:t>a</a:t>
            </a:r>
            <a:r>
              <a:rPr sz="1167">
                <a:latin typeface="Arial"/>
                <a:cs typeface="Arial"/>
              </a:rPr>
              <a:t>ns</a:t>
            </a:r>
            <a:r>
              <a:rPr sz="1167" spc="-15">
                <a:latin typeface="Arial"/>
                <a:cs typeface="Arial"/>
              </a:rPr>
              <a:t>w</a:t>
            </a:r>
            <a:r>
              <a:rPr sz="1167">
                <a:latin typeface="Arial"/>
                <a:cs typeface="Arial"/>
              </a:rPr>
              <a:t>ers</a:t>
            </a:r>
            <a:r>
              <a:rPr sz="1167" spc="19">
                <a:latin typeface="Times New Roman"/>
                <a:cs typeface="Times New Roman"/>
              </a:rPr>
              <a:t> </a:t>
            </a:r>
            <a:r>
              <a:rPr sz="1167" spc="0">
                <a:latin typeface="Arial"/>
                <a:cs typeface="Arial"/>
              </a:rPr>
              <a:t>f</a:t>
            </a:r>
            <a:r>
              <a:rPr sz="1167">
                <a:latin typeface="Arial"/>
                <a:cs typeface="Arial"/>
              </a:rPr>
              <a:t>or</a:t>
            </a:r>
            <a:r>
              <a:rPr sz="1167" spc="29">
                <a:latin typeface="Times New Roman"/>
                <a:cs typeface="Times New Roman"/>
              </a:rPr>
              <a:t> </a:t>
            </a:r>
            <a:r>
              <a:rPr sz="1167" spc="-5">
                <a:latin typeface="Arial"/>
                <a:cs typeface="Arial"/>
              </a:rPr>
              <a:t>im</a:t>
            </a:r>
            <a:r>
              <a:rPr sz="1167">
                <a:latin typeface="Arial"/>
                <a:cs typeface="Arial"/>
              </a:rPr>
              <a:t>pro</a:t>
            </a:r>
            <a:r>
              <a:rPr sz="1167" spc="-15">
                <a:latin typeface="Arial"/>
                <a:cs typeface="Arial"/>
              </a:rPr>
              <a:t>v</a:t>
            </a:r>
            <a:r>
              <a:rPr sz="1167" spc="-5">
                <a:latin typeface="Arial"/>
                <a:cs typeface="Arial"/>
              </a:rPr>
              <a:t>in</a:t>
            </a:r>
            <a:r>
              <a:rPr sz="1167">
                <a:latin typeface="Arial"/>
                <a:cs typeface="Arial"/>
              </a:rPr>
              <a:t>g</a:t>
            </a:r>
            <a:r>
              <a:rPr sz="1167" spc="24">
                <a:latin typeface="Times New Roman"/>
                <a:cs typeface="Times New Roman"/>
              </a:rPr>
              <a:t> </a:t>
            </a:r>
            <a:r>
              <a:rPr sz="1167" spc="-5">
                <a:latin typeface="Arial"/>
                <a:cs typeface="Arial"/>
              </a:rPr>
              <a:t>t</a:t>
            </a:r>
            <a:r>
              <a:rPr sz="1167">
                <a:latin typeface="Arial"/>
                <a:cs typeface="Arial"/>
              </a:rPr>
              <a:t>he</a:t>
            </a:r>
            <a:r>
              <a:rPr sz="1167" spc="34">
                <a:latin typeface="Times New Roman"/>
                <a:cs typeface="Times New Roman"/>
              </a:rPr>
              <a:t> </a:t>
            </a:r>
            <a:r>
              <a:rPr sz="1167">
                <a:latin typeface="Arial"/>
                <a:cs typeface="Arial"/>
              </a:rPr>
              <a:t>mo</a:t>
            </a:r>
            <a:r>
              <a:rPr sz="1167" spc="-10">
                <a:latin typeface="Arial"/>
                <a:cs typeface="Arial"/>
              </a:rPr>
              <a:t>d</a:t>
            </a:r>
            <a:r>
              <a:rPr sz="1167">
                <a:latin typeface="Arial"/>
                <a:cs typeface="Arial"/>
              </a:rPr>
              <a:t>e</a:t>
            </a:r>
            <a:r>
              <a:rPr sz="1167" spc="-5">
                <a:latin typeface="Arial"/>
                <a:cs typeface="Arial"/>
              </a:rPr>
              <a:t>l.</a:t>
            </a:r>
            <a:endParaRPr sz="1167">
              <a:latin typeface="Arial"/>
              <a:cs typeface="Arial"/>
            </a:endParaRPr>
          </a:p>
        </p:txBody>
      </p:sp>
    </p:spTree>
  </p:cSld>
  <p:clrMapOvr>
    <a:masterClrMapping/>
  </p:clrMapOvr>
  <p:transition/>
  <p:timing/>
</p:sld>
</file>

<file path=ppt/tags/tag1.xml><?xml version="1.0" encoding="utf-8"?>
<p:tagLst xmlns:p="http://schemas.openxmlformats.org/presentationml/2006/main">
  <p:tag name="AS_NET" val="6.0.22"/>
  <p:tag name="AS_OS" val="Unix 6.2.0.1012"/>
  <p:tag name="AS_RELEASE_DATE" val="2023.01.14"/>
  <p:tag name="AS_TITLE" val="Aspose.Slides for .NET5"/>
  <p:tag name="AS_VERSION" val="23.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6.xml><?xml version="1.0" encoding="utf-8"?>
<a:theme xmlns:r="http://schemas.openxmlformats.org/officeDocument/2006/relationships"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2013 - 2022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2013 - 2022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197</Paragraphs>
  <Slides>27</Slides>
  <Notes>11</Notes>
  <TotalTime>1</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27</vt:i4>
      </vt:variant>
    </vt:vector>
  </HeadingPairs>
  <TitlesOfParts>
    <vt:vector baseType="lpstr" size="40">
      <vt:lpstr>Arial</vt:lpstr>
      <vt:lpstr>Calibri</vt:lpstr>
      <vt:lpstr>Wingdings</vt:lpstr>
      <vt:lpstr>Arial Black</vt:lpstr>
      <vt:lpstr>Times New Roman</vt:lpstr>
      <vt:lpstr>Adobe Garamond Pro Bold</vt:lpstr>
      <vt:lpstr>Abril Fatface</vt:lpstr>
      <vt:lpstr>Segoe UI</vt:lpstr>
      <vt:lpstr>Symbol</vt:lpstr>
      <vt:lpstr>Calibri Light</vt:lpstr>
      <vt:lpstr>Latha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23.0100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2023-11-01T18:51:23.655</cp:lastPrinted>
  <dcterms:created xsi:type="dcterms:W3CDTF">2023-11-01T18:51:23Z</dcterms:created>
  <dcterms:modified xsi:type="dcterms:W3CDTF">2023-11-01T18:51:28Z</dcterms:modified>
</cp:coreProperties>
</file>