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1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60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366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2601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260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66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731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14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0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6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9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91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6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13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08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30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241A15-FD8D-40D5-ABD3-253041785FE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99579D-518B-4444-9AB7-C2AB08FD2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234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06D3-349D-E9A5-0A22-C585F5C45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MUSIC WEB APPLICATIONS</a:t>
            </a:r>
            <a:br>
              <a:rPr lang="en-IN" dirty="0"/>
            </a:br>
            <a:r>
              <a:rPr lang="en-IN" dirty="0"/>
              <a:t>USING DJANGO </a:t>
            </a:r>
            <a:br>
              <a:rPr lang="en-IN" dirty="0"/>
            </a:br>
            <a:r>
              <a:rPr lang="en-IN" dirty="0"/>
              <a:t>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7C7A7-6A0A-5E1D-C3F7-B1FBCB486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JAYALAKSHMI .S</a:t>
            </a:r>
          </a:p>
          <a:p>
            <a:r>
              <a:rPr lang="en-IN" dirty="0"/>
              <a:t>Au412321104024</a:t>
            </a:r>
          </a:p>
          <a:p>
            <a:r>
              <a:rPr lang="en-IN" dirty="0"/>
              <a:t>SRI RAMANUJAR ENGINEERING COLLEGE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66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2F1BCE-378E-55D6-B50D-EB1E78067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1" y="163720"/>
            <a:ext cx="9240705" cy="5195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DEE829-093E-D3A5-3A8F-DE1F0DA3747E}"/>
              </a:ext>
            </a:extLst>
          </p:cNvPr>
          <p:cNvSpPr txBox="1"/>
          <p:nvPr/>
        </p:nvSpPr>
        <p:spPr>
          <a:xfrm>
            <a:off x="1030147" y="5926238"/>
            <a:ext cx="437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BY THIS SAME METHOD ADD MORE SONGS</a:t>
            </a:r>
          </a:p>
        </p:txBody>
      </p:sp>
    </p:spTree>
    <p:extLst>
      <p:ext uri="{BB962C8B-B14F-4D97-AF65-F5344CB8AC3E}">
        <p14:creationId xmlns:p14="http://schemas.microsoft.com/office/powerpoint/2010/main" val="384893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8527F0-A497-81BF-6697-F81185550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3" y="140570"/>
            <a:ext cx="8870135" cy="4987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09ED75-6567-4A87-E43B-B0FC33ED2B7A}"/>
              </a:ext>
            </a:extLst>
          </p:cNvPr>
          <p:cNvSpPr txBox="1"/>
          <p:nvPr/>
        </p:nvSpPr>
        <p:spPr>
          <a:xfrm>
            <a:off x="960699" y="5486400"/>
            <a:ext cx="781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CLICK THE FOLLOW LINK OPTION ABOVE THE LINK HTTP://127.0.0.1:8000</a:t>
            </a:r>
          </a:p>
        </p:txBody>
      </p:sp>
    </p:spTree>
    <p:extLst>
      <p:ext uri="{BB962C8B-B14F-4D97-AF65-F5344CB8AC3E}">
        <p14:creationId xmlns:p14="http://schemas.microsoft.com/office/powerpoint/2010/main" val="11714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0C4CFB-FBB3-275E-942F-2C5783A97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8" y="117424"/>
            <a:ext cx="8808374" cy="49522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6D56E9-4715-6E82-FD0A-AC1DA1C121F1}"/>
              </a:ext>
            </a:extLst>
          </p:cNvPr>
          <p:cNvSpPr txBox="1"/>
          <p:nvPr/>
        </p:nvSpPr>
        <p:spPr>
          <a:xfrm>
            <a:off x="1053296" y="5625296"/>
            <a:ext cx="455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APPLICATIONS IS EXECUTED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28171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D0DAFD-85D1-3229-5264-992499E2E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66" y="772982"/>
            <a:ext cx="9700935" cy="46782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Set Up Your Django Environment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Install Python if you haven't already.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Install Django using pip: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pip install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django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Create a new Django project: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django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-admin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startproject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music_app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Create Django App for Music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Inside your project directory, create a new Django app for managing music-related functionalities: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bash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inherit"/>
              </a:rPr>
              <a:t>cd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music_app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python manage.py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startapp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music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Define Models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Define Django models to represent your music-related data (e.g., Songs, Artists, Albums). Edit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models.py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file in your music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Set Up Database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Configure your database settings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settings.py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 By default, Django uses SQLite, but you can configure it to use other databases like PostgreSQL, MySQL,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Migrate Database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Run migrations to create database tables based on your models: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python manage.py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makemigrations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python manage.py migrate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Create Views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Define views to handle HTTP requests and render appropriate responses. Views are typically defined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views.py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within your app directory.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Create URLs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Map URLs to your views using URL patterns. Define URL patterns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urls.py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within your app directory.</a:t>
            </a:r>
          </a:p>
        </p:txBody>
      </p:sp>
    </p:spTree>
    <p:extLst>
      <p:ext uri="{BB962C8B-B14F-4D97-AF65-F5344CB8AC3E}">
        <p14:creationId xmlns:p14="http://schemas.microsoft.com/office/powerpoint/2010/main" val="1777609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ECBAB0-DEC4-34DF-51F0-E965F8DE3D5F}"/>
              </a:ext>
            </a:extLst>
          </p:cNvPr>
          <p:cNvSpPr txBox="1"/>
          <p:nvPr/>
        </p:nvSpPr>
        <p:spPr>
          <a:xfrm>
            <a:off x="254641" y="613459"/>
            <a:ext cx="9158467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Implement Templates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Create HTML templates to render user interfaces. Templates are typically stored in a directory named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templates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within your app directory.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Handle User Authentication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(if needed):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Implement user authentication if your application requires user accounts, login, and registration functionalities.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Implement Business Logic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Implement logic for managing music data, such as adding, editing, and deleting songs, artists, or albums.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Serve Static Files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Configure Django to serve static files like CSS, JavaScript, and images in development mode.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Test Your Application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Test your application thoroughly to ensure all functionalities work as expected.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Deploy Your Application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(Optional):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Once you're satisfied with your application, deploy it to a production server. You can use platforms like Heroku, AWS, 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DigitalOcean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Monitor and Maintain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Monitor your application's performance and user feedback. Regularly update and maintain your application to fix bugs and add new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Remember, this is a simplified guide. Depending on the complexity of your music application, you may need to dive deeper into Django's features and explore additional libraries and tools to enhance your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68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608A4-DE1B-773A-40B3-D6C9D8176BAD}"/>
              </a:ext>
            </a:extLst>
          </p:cNvPr>
          <p:cNvSpPr txBox="1"/>
          <p:nvPr/>
        </p:nvSpPr>
        <p:spPr>
          <a:xfrm>
            <a:off x="1713053" y="1018572"/>
            <a:ext cx="2747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 NAME :Jayalakshmi</a:t>
            </a:r>
          </a:p>
          <a:p>
            <a:endParaRPr lang="en-IN" dirty="0"/>
          </a:p>
          <a:p>
            <a:r>
              <a:rPr lang="en-IN" dirty="0"/>
              <a:t>Password : bujja@1808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9CA561-F6F5-AFBE-CC80-64CC55CADEC9}"/>
              </a:ext>
            </a:extLst>
          </p:cNvPr>
          <p:cNvSpPr txBox="1"/>
          <p:nvPr/>
        </p:nvSpPr>
        <p:spPr>
          <a:xfrm>
            <a:off x="1713052" y="3429000"/>
            <a:ext cx="331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37987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FD92-7C36-2175-F369-F660A56B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CA56590-3029-CD5B-EC79-7C95A102CA5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4" r="2982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F8E08-9420-397E-08FE-39C369E9C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5367337"/>
            <a:ext cx="8929653" cy="109133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Set Up Your Django Environment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Install Python if you haven't already.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Install Django using pip: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54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1773-CBFC-91C8-F63A-6EE03B74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Django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7DA0552-6A95-5217-276A-AB8BC0149A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4" r="2982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20A32-ED64-AA94-E5BE-F7CFC1206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5367337"/>
            <a:ext cx="8941228" cy="1183933"/>
          </a:xfrm>
        </p:spPr>
        <p:txBody>
          <a:bodyPr/>
          <a:lstStyle/>
          <a:p>
            <a:r>
              <a:rPr lang="en-IN" dirty="0"/>
              <a:t>Using Django command to install </a:t>
            </a:r>
            <a:r>
              <a:rPr lang="en-IN" dirty="0" err="1"/>
              <a:t>django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93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9C41F-D5DA-0DB8-6C8E-5CF7C4EF4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45" y="150469"/>
            <a:ext cx="8029031" cy="4514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3102C6-B3AA-BCA9-192B-DF8A9E0C0A01}"/>
              </a:ext>
            </a:extLst>
          </p:cNvPr>
          <p:cNvSpPr txBox="1"/>
          <p:nvPr/>
        </p:nvSpPr>
        <p:spPr>
          <a:xfrm>
            <a:off x="2558006" y="5092863"/>
            <a:ext cx="4734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Dijango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downloaded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131221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7BB0B1-6ED7-DF93-3035-49AA9D326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6" y="152144"/>
            <a:ext cx="8705436" cy="4894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B197E6-BEE3-1E48-5012-A1A7AD9B1EBF}"/>
              </a:ext>
            </a:extLst>
          </p:cNvPr>
          <p:cNvSpPr txBox="1"/>
          <p:nvPr/>
        </p:nvSpPr>
        <p:spPr>
          <a:xfrm>
            <a:off x="937549" y="5741043"/>
            <a:ext cx="489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INSERT ‘MUSIC’ COMMAND IN INSTALLED_APPS</a:t>
            </a:r>
          </a:p>
        </p:txBody>
      </p:sp>
    </p:spTree>
    <p:extLst>
      <p:ext uri="{BB962C8B-B14F-4D97-AF65-F5344CB8AC3E}">
        <p14:creationId xmlns:p14="http://schemas.microsoft.com/office/powerpoint/2010/main" val="26102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980EE-D273-2566-6A47-F9E0B93E8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2" y="128996"/>
            <a:ext cx="8273104" cy="4651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815685-AABA-37FE-0F33-FFA6C91EAB04}"/>
              </a:ext>
            </a:extLst>
          </p:cNvPr>
          <p:cNvSpPr txBox="1"/>
          <p:nvPr/>
        </p:nvSpPr>
        <p:spPr>
          <a:xfrm>
            <a:off x="1215342" y="5347504"/>
            <a:ext cx="3767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Import modules in models.py</a:t>
            </a:r>
          </a:p>
          <a:p>
            <a:r>
              <a:rPr lang="en-IN" dirty="0"/>
              <a:t>And write code for various classes </a:t>
            </a:r>
          </a:p>
        </p:txBody>
      </p:sp>
    </p:spTree>
    <p:extLst>
      <p:ext uri="{BB962C8B-B14F-4D97-AF65-F5344CB8AC3E}">
        <p14:creationId xmlns:p14="http://schemas.microsoft.com/office/powerpoint/2010/main" val="121343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F4B60E-D1F0-5D33-2210-029A7E091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3" y="420720"/>
            <a:ext cx="9071812" cy="51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1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7D3975-002C-CDCB-95FC-9605B74FE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87" y="92600"/>
            <a:ext cx="8523127" cy="4791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CB048-59AC-AE3D-2590-506A6E69E93D}"/>
              </a:ext>
            </a:extLst>
          </p:cNvPr>
          <p:cNvSpPr txBox="1"/>
          <p:nvPr/>
        </p:nvSpPr>
        <p:spPr>
          <a:xfrm>
            <a:off x="833377" y="5347504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 USER NAME AND PASSWORD</a:t>
            </a:r>
          </a:p>
        </p:txBody>
      </p:sp>
    </p:spTree>
    <p:extLst>
      <p:ext uri="{BB962C8B-B14F-4D97-AF65-F5344CB8AC3E}">
        <p14:creationId xmlns:p14="http://schemas.microsoft.com/office/powerpoint/2010/main" val="401310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A01215-F299-E185-1808-4C1E9AC47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" y="152145"/>
            <a:ext cx="9178942" cy="51606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0ED4C7-0B85-CD40-072B-FA3F6BEACFB1}"/>
              </a:ext>
            </a:extLst>
          </p:cNvPr>
          <p:cNvSpPr txBox="1"/>
          <p:nvPr/>
        </p:nvSpPr>
        <p:spPr>
          <a:xfrm>
            <a:off x="740780" y="5764192"/>
            <a:ext cx="411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ADD SONGS IN DJANGO APPLICATIONS </a:t>
            </a:r>
          </a:p>
        </p:txBody>
      </p:sp>
    </p:spTree>
    <p:extLst>
      <p:ext uri="{BB962C8B-B14F-4D97-AF65-F5344CB8AC3E}">
        <p14:creationId xmlns:p14="http://schemas.microsoft.com/office/powerpoint/2010/main" val="12957213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153</TotalTime>
  <Words>523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inherit</vt:lpstr>
      <vt:lpstr>Söhne</vt:lpstr>
      <vt:lpstr>Söhne Mono</vt:lpstr>
      <vt:lpstr>Wingdings 3</vt:lpstr>
      <vt:lpstr>Slice</vt:lpstr>
      <vt:lpstr>MUSIC WEB APPLICATIONS USING DJANGO  FRAMEWORK</vt:lpstr>
      <vt:lpstr>Step 1</vt:lpstr>
      <vt:lpstr>Install Django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WEB APPLICATIONS USING DJANGO  FRAMEWORK</dc:title>
  <dc:creator>jayalakshmisaravanan@email.com</dc:creator>
  <cp:lastModifiedBy>jayalakshmisaravanan@email.com</cp:lastModifiedBy>
  <cp:revision>4</cp:revision>
  <dcterms:created xsi:type="dcterms:W3CDTF">2024-04-08T14:24:56Z</dcterms:created>
  <dcterms:modified xsi:type="dcterms:W3CDTF">2024-04-08T17:08:59Z</dcterms:modified>
</cp:coreProperties>
</file>