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phpvt-fp01\Services\APPLI\LINE3\TESTBENCH%20RESULT\Result_INTEST.cs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0.14.0.40/home.aspx" TargetMode="External"/><Relationship Id="rId2" Type="http://schemas.openxmlformats.org/officeDocument/2006/relationships/hyperlink" Target="APP-01/webur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0.14.0.150" TargetMode="External"/><Relationship Id="rId2" Type="http://schemas.openxmlformats.org/officeDocument/2006/relationships/hyperlink" Target="10.14.0.40/pims/form/maindashboard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10.14.040/hydrob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1664791"/>
            <a:ext cx="8825658" cy="3329581"/>
          </a:xfrm>
        </p:spPr>
        <p:txBody>
          <a:bodyPr/>
          <a:lstStyle/>
          <a:p>
            <a:r>
              <a:rPr lang="en-GB" dirty="0" err="1" smtClean="0"/>
              <a:t>TestBench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064" y="2284346"/>
            <a:ext cx="8825658" cy="282249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1.Put the link on url:app-01/</a:t>
            </a:r>
            <a:r>
              <a:rPr lang="en-GB" dirty="0" err="1" smtClean="0"/>
              <a:t>testbench</a:t>
            </a:r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dirty="0" smtClean="0">
                <a:hlinkClick r:id="rId2" action="ppaction://hlinkfile"/>
              </a:rPr>
              <a:t>“\\</a:t>
            </a:r>
            <a:r>
              <a:rPr lang="en-GB" dirty="0">
                <a:hlinkClick r:id="rId2" action="ppaction://hlinkfile"/>
              </a:rPr>
              <a:t>phpvt-fp01\Services\APPLI\LINE3\TESTBENCH </a:t>
            </a:r>
            <a:r>
              <a:rPr lang="en-GB" dirty="0" smtClean="0">
                <a:hlinkClick r:id="rId2" action="ppaction://hlinkfile"/>
              </a:rPr>
              <a:t>RESULT\Result_INTEST.csv</a:t>
            </a:r>
            <a:r>
              <a:rPr lang="en-GB" dirty="0" smtClean="0"/>
              <a:t>” excel file data to store database table</a:t>
            </a:r>
          </a:p>
          <a:p>
            <a:r>
              <a:rPr lang="en-US" dirty="0" smtClean="0"/>
              <a:t>3.After </a:t>
            </a:r>
            <a:r>
              <a:rPr lang="en-US" dirty="0"/>
              <a:t>execute white screen will appear</a:t>
            </a:r>
          </a:p>
          <a:p>
            <a:endParaRPr lang="en-GB" dirty="0" smtClean="0"/>
          </a:p>
          <a:p>
            <a:r>
              <a:rPr lang="en-GB" dirty="0"/>
              <a:t>4</a:t>
            </a:r>
            <a:r>
              <a:rPr lang="en-GB" dirty="0" smtClean="0"/>
              <a:t>.Then </a:t>
            </a:r>
            <a:r>
              <a:rPr lang="en-GB" dirty="0" smtClean="0"/>
              <a:t>the tab will minimize and open </a:t>
            </a:r>
            <a:r>
              <a:rPr lang="en-GB" dirty="0" err="1" smtClean="0"/>
              <a:t>sql</a:t>
            </a:r>
            <a:r>
              <a:rPr lang="en-GB" dirty="0" smtClean="0"/>
              <a:t> server management studio</a:t>
            </a:r>
          </a:p>
          <a:p>
            <a:r>
              <a:rPr lang="en-GB" dirty="0"/>
              <a:t>5</a:t>
            </a:r>
            <a:r>
              <a:rPr lang="en-GB" dirty="0" smtClean="0"/>
              <a:t>.Extract </a:t>
            </a:r>
            <a:r>
              <a:rPr lang="en-GB" dirty="0" err="1" smtClean="0"/>
              <a:t>testbench</a:t>
            </a:r>
            <a:r>
              <a:rPr lang="en-GB" dirty="0" smtClean="0"/>
              <a:t> database </a:t>
            </a:r>
            <a:r>
              <a:rPr lang="en-GB" dirty="0"/>
              <a:t>then extract </a:t>
            </a:r>
            <a:r>
              <a:rPr lang="en-GB" dirty="0" smtClean="0"/>
              <a:t>table and select ‘</a:t>
            </a:r>
            <a:r>
              <a:rPr lang="en-GB" dirty="0" err="1" smtClean="0"/>
              <a:t>DataReadFromCSVFile</a:t>
            </a:r>
            <a:r>
              <a:rPr lang="en-GB" dirty="0" smtClean="0"/>
              <a:t>’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weburl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301" y="1484694"/>
            <a:ext cx="8946541" cy="13792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1.Put the link on </a:t>
            </a:r>
            <a:r>
              <a:rPr lang="en-GB" dirty="0" smtClean="0">
                <a:hlinkClick r:id="rId2" action="ppaction://hlinkfile"/>
              </a:rPr>
              <a:t>url:APP-01/</a:t>
            </a:r>
            <a:r>
              <a:rPr lang="en-GB" dirty="0" err="1" smtClean="0">
                <a:hlinkClick r:id="rId2" action="ppaction://hlinkfile"/>
              </a:rPr>
              <a:t>weburl</a:t>
            </a:r>
            <a:endParaRPr lang="en-GB" dirty="0" smtClean="0"/>
          </a:p>
          <a:p>
            <a:r>
              <a:rPr lang="en-GB" dirty="0" smtClean="0"/>
              <a:t>2.Get Cosec database each employee get log events depend on In and Out </a:t>
            </a:r>
            <a:endParaRPr lang="en-GB" dirty="0" smtClean="0"/>
          </a:p>
          <a:p>
            <a:r>
              <a:rPr lang="en-GB" dirty="0" smtClean="0"/>
              <a:t>2.After execute In and Out employee list screen will appear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20444" y="3606644"/>
            <a:ext cx="1827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200" dirty="0" smtClean="0"/>
              <a:t>WIP</a:t>
            </a:r>
            <a:endParaRPr lang="en-GB" sz="4200" dirty="0"/>
          </a:p>
        </p:txBody>
      </p:sp>
      <p:sp>
        <p:nvSpPr>
          <p:cNvPr id="5" name="Rectangle 4"/>
          <p:cNvSpPr/>
          <p:nvPr/>
        </p:nvSpPr>
        <p:spPr>
          <a:xfrm>
            <a:off x="1391940" y="4532708"/>
            <a:ext cx="758815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1.Put the link </a:t>
            </a:r>
            <a:r>
              <a:rPr lang="en-GB" sz="2000" dirty="0"/>
              <a:t>on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url:10.14.0.40/home.aspx</a:t>
            </a:r>
            <a:endParaRPr lang="en-GB" dirty="0" smtClean="0"/>
          </a:p>
          <a:p>
            <a:r>
              <a:rPr lang="en-GB" dirty="0"/>
              <a:t>2.After execute </a:t>
            </a:r>
            <a:r>
              <a:rPr lang="en-GB" dirty="0" smtClean="0"/>
              <a:t>Login </a:t>
            </a:r>
            <a:r>
              <a:rPr lang="en-GB" dirty="0"/>
              <a:t>screen will </a:t>
            </a:r>
            <a:r>
              <a:rPr lang="en-GB" dirty="0" smtClean="0"/>
              <a:t>appear then enter </a:t>
            </a:r>
            <a:r>
              <a:rPr lang="en-GB" dirty="0" smtClean="0"/>
              <a:t>credentials</a:t>
            </a:r>
          </a:p>
          <a:p>
            <a:r>
              <a:rPr lang="en-GB" dirty="0" smtClean="0"/>
              <a:t>3.Consider db-01=DBWIS database.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9454"/>
            <a:ext cx="8946541" cy="21740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1.Put the link on </a:t>
            </a:r>
            <a:r>
              <a:rPr lang="en-GB" dirty="0" smtClean="0">
                <a:hlinkClick r:id="rId2" action="ppaction://hlinkfile"/>
              </a:rPr>
              <a:t>url:10.14.0.40/</a:t>
            </a:r>
            <a:r>
              <a:rPr lang="en-GB" dirty="0" err="1" smtClean="0">
                <a:hlinkClick r:id="rId2" action="ppaction://hlinkfile"/>
              </a:rPr>
              <a:t>pims</a:t>
            </a:r>
            <a:r>
              <a:rPr lang="en-GB" dirty="0" smtClean="0">
                <a:hlinkClick r:id="rId2" action="ppaction://hlinkfile"/>
              </a:rPr>
              <a:t>/form/maindashboard.aspx</a:t>
            </a:r>
            <a:endParaRPr lang="en-GB" dirty="0" smtClean="0"/>
          </a:p>
          <a:p>
            <a:r>
              <a:rPr lang="en-GB" dirty="0" smtClean="0"/>
              <a:t>2.Consider DB-02 = </a:t>
            </a:r>
            <a:r>
              <a:rPr lang="en-GB" dirty="0" err="1" smtClean="0"/>
              <a:t>pims</a:t>
            </a:r>
            <a:r>
              <a:rPr lang="en-GB" dirty="0" smtClean="0"/>
              <a:t> database. </a:t>
            </a:r>
            <a:endParaRPr lang="en-GB" dirty="0"/>
          </a:p>
          <a:p>
            <a:r>
              <a:rPr lang="en-GB" dirty="0"/>
              <a:t>3</a:t>
            </a:r>
            <a:r>
              <a:rPr lang="en-GB" dirty="0" smtClean="0"/>
              <a:t>.After </a:t>
            </a:r>
            <a:r>
              <a:rPr lang="en-GB" dirty="0"/>
              <a:t>execute </a:t>
            </a:r>
            <a:r>
              <a:rPr lang="en-GB" dirty="0" smtClean="0"/>
              <a:t>master dashboard </a:t>
            </a:r>
            <a:r>
              <a:rPr lang="en-GB" dirty="0"/>
              <a:t>screen will </a:t>
            </a:r>
            <a:r>
              <a:rPr lang="en-GB" dirty="0" smtClean="0"/>
              <a:t>appear then click sign in </a:t>
            </a:r>
          </a:p>
          <a:p>
            <a:r>
              <a:rPr lang="en-GB" dirty="0"/>
              <a:t>4</a:t>
            </a:r>
            <a:r>
              <a:rPr lang="en-GB" dirty="0" smtClean="0"/>
              <a:t>.child </a:t>
            </a:r>
            <a:r>
              <a:rPr lang="en-GB" dirty="0" smtClean="0"/>
              <a:t>dashboard screen will appear then click sign in login page generate will do further process to enter credentials.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63032" y="3606643"/>
            <a:ext cx="2733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/>
              <a:t>OEEMETER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296837" y="4314529"/>
            <a:ext cx="9037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1.Put the link on </a:t>
            </a:r>
            <a:r>
              <a:rPr lang="en-GB" sz="2000" dirty="0" smtClean="0">
                <a:hlinkClick r:id="rId3" action="ppaction://hlinkfile"/>
              </a:rPr>
              <a:t>url:10.14.0.150</a:t>
            </a:r>
            <a:endParaRPr lang="en-GB" sz="2000" dirty="0" smtClean="0"/>
          </a:p>
          <a:p>
            <a:r>
              <a:rPr lang="en-GB" sz="2000" dirty="0" smtClean="0"/>
              <a:t>2.’</a:t>
            </a:r>
            <a:r>
              <a:rPr lang="en-GB" sz="2000" u="sng" dirty="0" smtClean="0"/>
              <a:t>austry</a:t>
            </a:r>
            <a:r>
              <a:rPr lang="en-GB" sz="2000" dirty="0" smtClean="0"/>
              <a:t>’ application graph page to get using screen read</a:t>
            </a:r>
            <a:endParaRPr lang="en-GB" sz="2000" dirty="0" smtClean="0"/>
          </a:p>
          <a:p>
            <a:r>
              <a:rPr lang="en-GB" sz="2000" dirty="0"/>
              <a:t>3</a:t>
            </a:r>
            <a:r>
              <a:rPr lang="en-GB" sz="2000" dirty="0" smtClean="0"/>
              <a:t>.After </a:t>
            </a:r>
            <a:r>
              <a:rPr lang="en-GB" sz="2000" dirty="0"/>
              <a:t>execute master dashboard screen will </a:t>
            </a:r>
            <a:r>
              <a:rPr lang="en-GB" sz="2000" dirty="0" smtClean="0"/>
              <a:t>appear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3891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HYDROBASE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459361"/>
          </a:xfrm>
        </p:spPr>
        <p:txBody>
          <a:bodyPr>
            <a:normAutofit/>
          </a:bodyPr>
          <a:lstStyle/>
          <a:p>
            <a:r>
              <a:rPr lang="en-GB" dirty="0" smtClean="0"/>
              <a:t>First we will execute on window application file on 10.14.0.40 </a:t>
            </a:r>
            <a:r>
              <a:rPr lang="en-GB" dirty="0" smtClean="0"/>
              <a:t>pc</a:t>
            </a:r>
          </a:p>
          <a:p>
            <a:r>
              <a:rPr lang="en-GB" dirty="0" smtClean="0"/>
              <a:t>Location c/b2q/</a:t>
            </a:r>
            <a:r>
              <a:rPr lang="en-GB" dirty="0" err="1" smtClean="0"/>
              <a:t>hydrobase</a:t>
            </a:r>
            <a:r>
              <a:rPr lang="en-GB" dirty="0" smtClean="0"/>
              <a:t>/.exe file will open </a:t>
            </a:r>
            <a:endParaRPr lang="en-GB" dirty="0" smtClean="0"/>
          </a:p>
          <a:p>
            <a:r>
              <a:rPr lang="en-GB" dirty="0" smtClean="0"/>
              <a:t>In window application screen appear to click run button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hydrobase</a:t>
            </a:r>
            <a:r>
              <a:rPr lang="en-GB" dirty="0" smtClean="0"/>
              <a:t> data will fetch only depend on above process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Then enter </a:t>
            </a:r>
            <a:r>
              <a:rPr lang="en-GB" dirty="0" smtClean="0">
                <a:hlinkClick r:id="rId2" action="ppaction://hlinkfile"/>
              </a:rPr>
              <a:t>url:10.14.040/</a:t>
            </a:r>
            <a:r>
              <a:rPr lang="en-GB" dirty="0" err="1" smtClean="0">
                <a:hlinkClick r:id="rId2" action="ppaction://hlinkfile"/>
              </a:rPr>
              <a:t>hydrobase</a:t>
            </a:r>
            <a:r>
              <a:rPr lang="en-GB" dirty="0" smtClean="0"/>
              <a:t> will login screen on appear and further process will do depend on credentials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30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219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TestBench</vt:lpstr>
      <vt:lpstr>weburl</vt:lpstr>
      <vt:lpstr>PIMS</vt:lpstr>
      <vt:lpstr>HYDROBASE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TestBench</dc:title>
  <dc:creator>B2Q-DEVELOPER</dc:creator>
  <cp:lastModifiedBy>B2Q-DEVELOPER</cp:lastModifiedBy>
  <cp:revision>15</cp:revision>
  <dcterms:created xsi:type="dcterms:W3CDTF">2021-05-03T09:44:04Z</dcterms:created>
  <dcterms:modified xsi:type="dcterms:W3CDTF">2021-05-03T14:16:04Z</dcterms:modified>
</cp:coreProperties>
</file>