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1DC9CD-AE06-482B-9AA2-39105677AF50}" type="doc">
      <dgm:prSet loTypeId="urn:microsoft.com/office/officeart/2016/7/layout/VerticalSolidAction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67724B6-DA1B-4D96-8C51-41AE7AB4E3E2}">
      <dgm:prSet/>
      <dgm:spPr/>
      <dgm:t>
        <a:bodyPr/>
        <a:lstStyle/>
        <a:p>
          <a:r>
            <a:rPr lang="en-US" dirty="0"/>
            <a:t>Epics:</a:t>
          </a:r>
        </a:p>
      </dgm:t>
    </dgm:pt>
    <dgm:pt modelId="{7EAE56C7-6159-4661-9E9D-F48EE6236B3C}" type="parTrans" cxnId="{6D5E4458-D99A-414D-B376-869A446F0033}">
      <dgm:prSet/>
      <dgm:spPr/>
      <dgm:t>
        <a:bodyPr/>
        <a:lstStyle/>
        <a:p>
          <a:endParaRPr lang="en-US"/>
        </a:p>
      </dgm:t>
    </dgm:pt>
    <dgm:pt modelId="{215BC833-6911-4D47-8076-3A6F6FE972B7}" type="sibTrans" cxnId="{6D5E4458-D99A-414D-B376-869A446F0033}">
      <dgm:prSet/>
      <dgm:spPr/>
      <dgm:t>
        <a:bodyPr/>
        <a:lstStyle/>
        <a:p>
          <a:endParaRPr lang="en-US"/>
        </a:p>
      </dgm:t>
    </dgm:pt>
    <dgm:pt modelId="{0C59BDD1-F763-47C5-A192-7AB7A60C29FB}">
      <dgm:prSet custT="1"/>
      <dgm:spPr/>
      <dgm:t>
        <a:bodyPr/>
        <a:lstStyle/>
        <a:p>
          <a:r>
            <a:rPr lang="en-US" sz="1600" b="1" i="0" baseline="0" dirty="0"/>
            <a:t>Epic 1</a:t>
          </a:r>
          <a:r>
            <a:rPr lang="en-US" sz="1600" b="0" i="0" baseline="0" dirty="0"/>
            <a:t> I am a user who wishes to use an image to detect skin cancer so that I receive information about my condition</a:t>
          </a:r>
          <a:endParaRPr lang="en-US" sz="1600" i="0" dirty="0"/>
        </a:p>
      </dgm:t>
    </dgm:pt>
    <dgm:pt modelId="{48B88E2F-5D98-4F92-9766-779C3427C84A}" type="parTrans" cxnId="{1EC922A2-208F-4BE7-B948-BDB996583CE1}">
      <dgm:prSet/>
      <dgm:spPr/>
      <dgm:t>
        <a:bodyPr/>
        <a:lstStyle/>
        <a:p>
          <a:endParaRPr lang="en-US"/>
        </a:p>
      </dgm:t>
    </dgm:pt>
    <dgm:pt modelId="{438CD358-CE75-43E7-82DD-6F7969B3AFE9}" type="sibTrans" cxnId="{1EC922A2-208F-4BE7-B948-BDB996583CE1}">
      <dgm:prSet/>
      <dgm:spPr/>
      <dgm:t>
        <a:bodyPr/>
        <a:lstStyle/>
        <a:p>
          <a:endParaRPr lang="en-US"/>
        </a:p>
      </dgm:t>
    </dgm:pt>
    <dgm:pt modelId="{341EC042-ADB2-414B-8AD6-16416588C39C}">
      <dgm:prSet custT="1"/>
      <dgm:spPr/>
      <dgm:t>
        <a:bodyPr/>
        <a:lstStyle/>
        <a:p>
          <a:r>
            <a:rPr lang="en-US" sz="1600" b="1" i="0" baseline="0" dirty="0"/>
            <a:t>Epic 2</a:t>
          </a:r>
          <a:r>
            <a:rPr lang="en-US" sz="1600" b="0" i="0" baseline="0" dirty="0"/>
            <a:t> TBD</a:t>
          </a:r>
          <a:endParaRPr lang="en-US" sz="1600" i="0" dirty="0"/>
        </a:p>
      </dgm:t>
    </dgm:pt>
    <dgm:pt modelId="{0727EB97-D042-4EEF-B3BC-1960EDFAB11B}" type="parTrans" cxnId="{DDA586BB-EC0F-4C25-977D-7545669C3853}">
      <dgm:prSet/>
      <dgm:spPr/>
      <dgm:t>
        <a:bodyPr/>
        <a:lstStyle/>
        <a:p>
          <a:endParaRPr lang="en-US"/>
        </a:p>
      </dgm:t>
    </dgm:pt>
    <dgm:pt modelId="{1C10A6A9-CFC5-4B7E-B0FF-915530534BC7}" type="sibTrans" cxnId="{DDA586BB-EC0F-4C25-977D-7545669C3853}">
      <dgm:prSet/>
      <dgm:spPr/>
      <dgm:t>
        <a:bodyPr/>
        <a:lstStyle/>
        <a:p>
          <a:endParaRPr lang="en-US"/>
        </a:p>
      </dgm:t>
    </dgm:pt>
    <dgm:pt modelId="{17762AFB-C8D8-433A-8E0C-870383DE9A3B}">
      <dgm:prSet/>
      <dgm:spPr/>
      <dgm:t>
        <a:bodyPr/>
        <a:lstStyle/>
        <a:p>
          <a:r>
            <a:rPr lang="en-US" dirty="0"/>
            <a:t>Stories:</a:t>
          </a:r>
        </a:p>
      </dgm:t>
    </dgm:pt>
    <dgm:pt modelId="{EC44B777-1E80-4BB2-BF6B-5B16D6358732}" type="parTrans" cxnId="{26FE4064-4113-4CE9-93E0-C4CAA590EFE9}">
      <dgm:prSet/>
      <dgm:spPr/>
      <dgm:t>
        <a:bodyPr/>
        <a:lstStyle/>
        <a:p>
          <a:endParaRPr lang="en-US"/>
        </a:p>
      </dgm:t>
    </dgm:pt>
    <dgm:pt modelId="{3554275C-42FA-4B6C-8555-856B8162182E}" type="sibTrans" cxnId="{26FE4064-4113-4CE9-93E0-C4CAA590EFE9}">
      <dgm:prSet/>
      <dgm:spPr/>
      <dgm:t>
        <a:bodyPr/>
        <a:lstStyle/>
        <a:p>
          <a:endParaRPr lang="en-US"/>
        </a:p>
      </dgm:t>
    </dgm:pt>
    <dgm:pt modelId="{BA0AB2D0-849C-400F-8F80-D81332DB5760}">
      <dgm:prSet custT="1"/>
      <dgm:spPr/>
      <dgm:t>
        <a:bodyPr/>
        <a:lstStyle/>
        <a:p>
          <a:r>
            <a:rPr lang="en-US" sz="1600" b="1" i="0" baseline="0" dirty="0"/>
            <a:t>Story 1 </a:t>
          </a:r>
          <a:r>
            <a:rPr lang="en-US" sz="1600" b="0" i="0" baseline="0" dirty="0"/>
            <a:t>As a developer, I need a sequence to preprocess images (resize, normalize), so they are formatted correctly for the ML model</a:t>
          </a:r>
          <a:endParaRPr lang="en-US" sz="1600" i="0" dirty="0"/>
        </a:p>
      </dgm:t>
    </dgm:pt>
    <dgm:pt modelId="{B2D0125B-E5A5-4508-927E-DEC998860EA2}" type="parTrans" cxnId="{46315768-BEBF-4FA0-BE6C-752277CA94A0}">
      <dgm:prSet/>
      <dgm:spPr/>
      <dgm:t>
        <a:bodyPr/>
        <a:lstStyle/>
        <a:p>
          <a:endParaRPr lang="en-US"/>
        </a:p>
      </dgm:t>
    </dgm:pt>
    <dgm:pt modelId="{AC0416D8-463F-4430-AFDF-A40B81D0472D}" type="sibTrans" cxnId="{46315768-BEBF-4FA0-BE6C-752277CA94A0}">
      <dgm:prSet/>
      <dgm:spPr/>
      <dgm:t>
        <a:bodyPr/>
        <a:lstStyle/>
        <a:p>
          <a:endParaRPr lang="en-US"/>
        </a:p>
      </dgm:t>
    </dgm:pt>
    <dgm:pt modelId="{15FD39A6-2484-4198-9133-6DACC7DF0C1D}">
      <dgm:prSet custT="1"/>
      <dgm:spPr/>
      <dgm:t>
        <a:bodyPr/>
        <a:lstStyle/>
        <a:p>
          <a:r>
            <a:rPr lang="en-US" sz="1600" b="1" i="0" baseline="0" dirty="0"/>
            <a:t>Story 2 </a:t>
          </a:r>
          <a:r>
            <a:rPr lang="en-US" sz="1600" b="0" i="0" baseline="0" dirty="0"/>
            <a:t>As a backend developer, I need to provide backend calls that execute the ML model, so that the frontend can make the proper calls to the backend. 	</a:t>
          </a:r>
          <a:endParaRPr lang="en-US" sz="1600" i="0" dirty="0"/>
        </a:p>
      </dgm:t>
    </dgm:pt>
    <dgm:pt modelId="{AB0D3BDE-ABEF-49CB-8F16-C1075BF8BB98}" type="parTrans" cxnId="{1ABEB815-E945-43E2-966B-45A446B5BB43}">
      <dgm:prSet/>
      <dgm:spPr/>
      <dgm:t>
        <a:bodyPr/>
        <a:lstStyle/>
        <a:p>
          <a:endParaRPr lang="en-US"/>
        </a:p>
      </dgm:t>
    </dgm:pt>
    <dgm:pt modelId="{4CD85E4D-F514-4B75-AA0F-EAEF12951963}" type="sibTrans" cxnId="{1ABEB815-E945-43E2-966B-45A446B5BB43}">
      <dgm:prSet/>
      <dgm:spPr/>
      <dgm:t>
        <a:bodyPr/>
        <a:lstStyle/>
        <a:p>
          <a:endParaRPr lang="en-US"/>
        </a:p>
      </dgm:t>
    </dgm:pt>
    <dgm:pt modelId="{032E1CCB-BB7A-40A2-9254-9620D22A67E1}">
      <dgm:prSet custT="1"/>
      <dgm:spPr/>
      <dgm:t>
        <a:bodyPr/>
        <a:lstStyle/>
        <a:p>
          <a:r>
            <a:rPr lang="en-US" sz="1600" b="1" i="0" baseline="0" dirty="0"/>
            <a:t>Story 3 </a:t>
          </a:r>
          <a:r>
            <a:rPr lang="en-US" sz="1600" b="0" i="0" baseline="0" dirty="0"/>
            <a:t>As a user, I want to upload a clear image of the affected skin area so that I can receive an instant diagnosis.</a:t>
          </a:r>
          <a:endParaRPr lang="en-US" sz="1600" b="0" i="0" dirty="0"/>
        </a:p>
      </dgm:t>
    </dgm:pt>
    <dgm:pt modelId="{DC3640CD-0274-4781-BFF0-ABB4528D76AB}" type="parTrans" cxnId="{6E7A47B1-4BF1-49FF-A63C-5D69A1AF5F61}">
      <dgm:prSet/>
      <dgm:spPr/>
      <dgm:t>
        <a:bodyPr/>
        <a:lstStyle/>
        <a:p>
          <a:endParaRPr lang="en-US"/>
        </a:p>
      </dgm:t>
    </dgm:pt>
    <dgm:pt modelId="{23B2C4F7-F80F-45E4-AFFA-26712B4113DB}" type="sibTrans" cxnId="{6E7A47B1-4BF1-49FF-A63C-5D69A1AF5F61}">
      <dgm:prSet/>
      <dgm:spPr/>
      <dgm:t>
        <a:bodyPr/>
        <a:lstStyle/>
        <a:p>
          <a:endParaRPr lang="en-US"/>
        </a:p>
      </dgm:t>
    </dgm:pt>
    <dgm:pt modelId="{08DDA11F-9BCC-4B10-A1B2-55115E2DF4F3}">
      <dgm:prSet custT="1"/>
      <dgm:spPr/>
      <dgm:t>
        <a:bodyPr/>
        <a:lstStyle/>
        <a:p>
          <a:r>
            <a:rPr lang="en-US" sz="1600" b="1" i="0" baseline="0" dirty="0"/>
            <a:t>Story 4</a:t>
          </a:r>
          <a:r>
            <a:rPr lang="en-US" sz="1600" b="0" i="0" baseline="0" dirty="0"/>
            <a:t> As a user, I want to download the analysis results, so I can share them with my health team</a:t>
          </a:r>
        </a:p>
        <a:p>
          <a:r>
            <a:rPr lang="en-US" sz="1600" b="1" i="0" dirty="0"/>
            <a:t>Story 5 </a:t>
          </a:r>
          <a:r>
            <a:rPr lang="en-US" sz="1600" b="0" i="0" dirty="0"/>
            <a:t>As a user, I want to view or download the analysis results, so I can share them with my health team</a:t>
          </a:r>
        </a:p>
      </dgm:t>
    </dgm:pt>
    <dgm:pt modelId="{C3911970-F869-4265-8A50-C43DF0B094C8}" type="parTrans" cxnId="{B9AF8065-770B-44B2-98DE-37D42E12431A}">
      <dgm:prSet/>
      <dgm:spPr/>
      <dgm:t>
        <a:bodyPr/>
        <a:lstStyle/>
        <a:p>
          <a:endParaRPr lang="en-US"/>
        </a:p>
      </dgm:t>
    </dgm:pt>
    <dgm:pt modelId="{A37B96BF-A415-4DC8-B479-FB78DF91BA5F}" type="sibTrans" cxnId="{B9AF8065-770B-44B2-98DE-37D42E12431A}">
      <dgm:prSet/>
      <dgm:spPr/>
      <dgm:t>
        <a:bodyPr/>
        <a:lstStyle/>
        <a:p>
          <a:endParaRPr lang="en-US"/>
        </a:p>
      </dgm:t>
    </dgm:pt>
    <dgm:pt modelId="{426B363B-8726-E847-9419-F1FFCB63AB64}" type="pres">
      <dgm:prSet presAssocID="{0F1DC9CD-AE06-482B-9AA2-39105677AF50}" presName="Name0" presStyleCnt="0">
        <dgm:presLayoutVars>
          <dgm:dir/>
          <dgm:animLvl val="lvl"/>
          <dgm:resizeHandles val="exact"/>
        </dgm:presLayoutVars>
      </dgm:prSet>
      <dgm:spPr/>
    </dgm:pt>
    <dgm:pt modelId="{C434A85E-650E-6D4B-9FB6-D5CBFADACDB6}" type="pres">
      <dgm:prSet presAssocID="{967724B6-DA1B-4D96-8C51-41AE7AB4E3E2}" presName="linNode" presStyleCnt="0"/>
      <dgm:spPr/>
    </dgm:pt>
    <dgm:pt modelId="{DC686A0F-46CB-304E-99EE-B875DC2E66B5}" type="pres">
      <dgm:prSet presAssocID="{967724B6-DA1B-4D96-8C51-41AE7AB4E3E2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F2F97D51-BA3B-2740-A11A-A294D0E2AEE2}" type="pres">
      <dgm:prSet presAssocID="{967724B6-DA1B-4D96-8C51-41AE7AB4E3E2}" presName="descendantText" presStyleLbl="alignAccFollowNode1" presStyleIdx="0" presStyleCnt="2">
        <dgm:presLayoutVars>
          <dgm:bulletEnabled/>
        </dgm:presLayoutVars>
      </dgm:prSet>
      <dgm:spPr/>
    </dgm:pt>
    <dgm:pt modelId="{EB8343AE-DFDC-8F4A-91C0-AA1920E39F64}" type="pres">
      <dgm:prSet presAssocID="{215BC833-6911-4D47-8076-3A6F6FE972B7}" presName="sp" presStyleCnt="0"/>
      <dgm:spPr/>
    </dgm:pt>
    <dgm:pt modelId="{4437030D-73CA-A14D-8A54-69A2E673A721}" type="pres">
      <dgm:prSet presAssocID="{17762AFB-C8D8-433A-8E0C-870383DE9A3B}" presName="linNode" presStyleCnt="0"/>
      <dgm:spPr/>
    </dgm:pt>
    <dgm:pt modelId="{32692678-0BF9-CA44-8122-045FA0B2AEC7}" type="pres">
      <dgm:prSet presAssocID="{17762AFB-C8D8-433A-8E0C-870383DE9A3B}" presName="parentText" presStyleLbl="alignNode1" presStyleIdx="1" presStyleCnt="2" custScaleY="198345">
        <dgm:presLayoutVars>
          <dgm:chMax val="1"/>
          <dgm:bulletEnabled/>
        </dgm:presLayoutVars>
      </dgm:prSet>
      <dgm:spPr/>
    </dgm:pt>
    <dgm:pt modelId="{B81F0CC9-04FE-B346-AAE8-3334BD1A1448}" type="pres">
      <dgm:prSet presAssocID="{17762AFB-C8D8-433A-8E0C-870383DE9A3B}" presName="descendantText" presStyleLbl="alignAccFollowNode1" presStyleIdx="1" presStyleCnt="2" custScaleY="200526">
        <dgm:presLayoutVars>
          <dgm:bulletEnabled/>
        </dgm:presLayoutVars>
      </dgm:prSet>
      <dgm:spPr/>
    </dgm:pt>
  </dgm:ptLst>
  <dgm:cxnLst>
    <dgm:cxn modelId="{AC642300-85CD-4640-9761-AB90FE4DEA38}" type="presOf" srcId="{15FD39A6-2484-4198-9133-6DACC7DF0C1D}" destId="{B81F0CC9-04FE-B346-AAE8-3334BD1A1448}" srcOrd="0" destOrd="1" presId="urn:microsoft.com/office/officeart/2016/7/layout/VerticalSolidActionList"/>
    <dgm:cxn modelId="{1ABEB815-E945-43E2-966B-45A446B5BB43}" srcId="{17762AFB-C8D8-433A-8E0C-870383DE9A3B}" destId="{15FD39A6-2484-4198-9133-6DACC7DF0C1D}" srcOrd="1" destOrd="0" parTransId="{AB0D3BDE-ABEF-49CB-8F16-C1075BF8BB98}" sibTransId="{4CD85E4D-F514-4B75-AA0F-EAEF12951963}"/>
    <dgm:cxn modelId="{6D5E4458-D99A-414D-B376-869A446F0033}" srcId="{0F1DC9CD-AE06-482B-9AA2-39105677AF50}" destId="{967724B6-DA1B-4D96-8C51-41AE7AB4E3E2}" srcOrd="0" destOrd="0" parTransId="{7EAE56C7-6159-4661-9E9D-F48EE6236B3C}" sibTransId="{215BC833-6911-4D47-8076-3A6F6FE972B7}"/>
    <dgm:cxn modelId="{87E80661-02F3-2641-BA13-B487A572E9AD}" type="presOf" srcId="{08DDA11F-9BCC-4B10-A1B2-55115E2DF4F3}" destId="{B81F0CC9-04FE-B346-AAE8-3334BD1A1448}" srcOrd="0" destOrd="3" presId="urn:microsoft.com/office/officeart/2016/7/layout/VerticalSolidActionList"/>
    <dgm:cxn modelId="{26FE4064-4113-4CE9-93E0-C4CAA590EFE9}" srcId="{0F1DC9CD-AE06-482B-9AA2-39105677AF50}" destId="{17762AFB-C8D8-433A-8E0C-870383DE9A3B}" srcOrd="1" destOrd="0" parTransId="{EC44B777-1E80-4BB2-BF6B-5B16D6358732}" sibTransId="{3554275C-42FA-4B6C-8555-856B8162182E}"/>
    <dgm:cxn modelId="{B9AF8065-770B-44B2-98DE-37D42E12431A}" srcId="{17762AFB-C8D8-433A-8E0C-870383DE9A3B}" destId="{08DDA11F-9BCC-4B10-A1B2-55115E2DF4F3}" srcOrd="3" destOrd="0" parTransId="{C3911970-F869-4265-8A50-C43DF0B094C8}" sibTransId="{A37B96BF-A415-4DC8-B479-FB78DF91BA5F}"/>
    <dgm:cxn modelId="{46315768-BEBF-4FA0-BE6C-752277CA94A0}" srcId="{17762AFB-C8D8-433A-8E0C-870383DE9A3B}" destId="{BA0AB2D0-849C-400F-8F80-D81332DB5760}" srcOrd="0" destOrd="0" parTransId="{B2D0125B-E5A5-4508-927E-DEC998860EA2}" sibTransId="{AC0416D8-463F-4430-AFDF-A40B81D0472D}"/>
    <dgm:cxn modelId="{C7DFB3A1-6776-FB4B-8CEE-E4C1B930269B}" type="presOf" srcId="{967724B6-DA1B-4D96-8C51-41AE7AB4E3E2}" destId="{DC686A0F-46CB-304E-99EE-B875DC2E66B5}" srcOrd="0" destOrd="0" presId="urn:microsoft.com/office/officeart/2016/7/layout/VerticalSolidActionList"/>
    <dgm:cxn modelId="{1EC922A2-208F-4BE7-B948-BDB996583CE1}" srcId="{967724B6-DA1B-4D96-8C51-41AE7AB4E3E2}" destId="{0C59BDD1-F763-47C5-A192-7AB7A60C29FB}" srcOrd="0" destOrd="0" parTransId="{48B88E2F-5D98-4F92-9766-779C3427C84A}" sibTransId="{438CD358-CE75-43E7-82DD-6F7969B3AFE9}"/>
    <dgm:cxn modelId="{6E7A47B1-4BF1-49FF-A63C-5D69A1AF5F61}" srcId="{17762AFB-C8D8-433A-8E0C-870383DE9A3B}" destId="{032E1CCB-BB7A-40A2-9254-9620D22A67E1}" srcOrd="2" destOrd="0" parTransId="{DC3640CD-0274-4781-BFF0-ABB4528D76AB}" sibTransId="{23B2C4F7-F80F-45E4-AFFA-26712B4113DB}"/>
    <dgm:cxn modelId="{E15DE8B9-ABFE-F246-9C8B-2C7657FD2E74}" type="presOf" srcId="{17762AFB-C8D8-433A-8E0C-870383DE9A3B}" destId="{32692678-0BF9-CA44-8122-045FA0B2AEC7}" srcOrd="0" destOrd="0" presId="urn:microsoft.com/office/officeart/2016/7/layout/VerticalSolidActionList"/>
    <dgm:cxn modelId="{DDA586BB-EC0F-4C25-977D-7545669C3853}" srcId="{967724B6-DA1B-4D96-8C51-41AE7AB4E3E2}" destId="{341EC042-ADB2-414B-8AD6-16416588C39C}" srcOrd="1" destOrd="0" parTransId="{0727EB97-D042-4EEF-B3BC-1960EDFAB11B}" sibTransId="{1C10A6A9-CFC5-4B7E-B0FF-915530534BC7}"/>
    <dgm:cxn modelId="{9ADE70BD-4ADE-424F-B62D-1995CBE02A61}" type="presOf" srcId="{341EC042-ADB2-414B-8AD6-16416588C39C}" destId="{F2F97D51-BA3B-2740-A11A-A294D0E2AEE2}" srcOrd="0" destOrd="1" presId="urn:microsoft.com/office/officeart/2016/7/layout/VerticalSolidActionList"/>
    <dgm:cxn modelId="{78C8B4D6-8F0D-7443-B565-382A4D688830}" type="presOf" srcId="{BA0AB2D0-849C-400F-8F80-D81332DB5760}" destId="{B81F0CC9-04FE-B346-AAE8-3334BD1A1448}" srcOrd="0" destOrd="0" presId="urn:microsoft.com/office/officeart/2016/7/layout/VerticalSolidActionList"/>
    <dgm:cxn modelId="{588115F1-58DB-744E-92B3-A0F0A18FBE05}" type="presOf" srcId="{0F1DC9CD-AE06-482B-9AA2-39105677AF50}" destId="{426B363B-8726-E847-9419-F1FFCB63AB64}" srcOrd="0" destOrd="0" presId="urn:microsoft.com/office/officeart/2016/7/layout/VerticalSolidActionList"/>
    <dgm:cxn modelId="{FF3413F2-92ED-CA44-8F93-E4309821B68B}" type="presOf" srcId="{032E1CCB-BB7A-40A2-9254-9620D22A67E1}" destId="{B81F0CC9-04FE-B346-AAE8-3334BD1A1448}" srcOrd="0" destOrd="2" presId="urn:microsoft.com/office/officeart/2016/7/layout/VerticalSolidActionList"/>
    <dgm:cxn modelId="{BF1A80F3-55C5-F747-AA14-4354B370478F}" type="presOf" srcId="{0C59BDD1-F763-47C5-A192-7AB7A60C29FB}" destId="{F2F97D51-BA3B-2740-A11A-A294D0E2AEE2}" srcOrd="0" destOrd="0" presId="urn:microsoft.com/office/officeart/2016/7/layout/VerticalSolidActionList"/>
    <dgm:cxn modelId="{D05BA69D-22F1-084B-893A-B333EC143C90}" type="presParOf" srcId="{426B363B-8726-E847-9419-F1FFCB63AB64}" destId="{C434A85E-650E-6D4B-9FB6-D5CBFADACDB6}" srcOrd="0" destOrd="0" presId="urn:microsoft.com/office/officeart/2016/7/layout/VerticalSolidActionList"/>
    <dgm:cxn modelId="{244D5CFC-F847-4843-9407-EE73B6441160}" type="presParOf" srcId="{C434A85E-650E-6D4B-9FB6-D5CBFADACDB6}" destId="{DC686A0F-46CB-304E-99EE-B875DC2E66B5}" srcOrd="0" destOrd="0" presId="urn:microsoft.com/office/officeart/2016/7/layout/VerticalSolidActionList"/>
    <dgm:cxn modelId="{CF0F6316-AB8F-7B46-A316-B97BFF1A3C81}" type="presParOf" srcId="{C434A85E-650E-6D4B-9FB6-D5CBFADACDB6}" destId="{F2F97D51-BA3B-2740-A11A-A294D0E2AEE2}" srcOrd="1" destOrd="0" presId="urn:microsoft.com/office/officeart/2016/7/layout/VerticalSolidActionList"/>
    <dgm:cxn modelId="{42981395-B432-DE40-838A-E5A05CB34509}" type="presParOf" srcId="{426B363B-8726-E847-9419-F1FFCB63AB64}" destId="{EB8343AE-DFDC-8F4A-91C0-AA1920E39F64}" srcOrd="1" destOrd="0" presId="urn:microsoft.com/office/officeart/2016/7/layout/VerticalSolidActionList"/>
    <dgm:cxn modelId="{C7CCD898-3693-5B46-A020-824C5B56C106}" type="presParOf" srcId="{426B363B-8726-E847-9419-F1FFCB63AB64}" destId="{4437030D-73CA-A14D-8A54-69A2E673A721}" srcOrd="2" destOrd="0" presId="urn:microsoft.com/office/officeart/2016/7/layout/VerticalSolidActionList"/>
    <dgm:cxn modelId="{C4E7420C-4B3C-6044-BBE5-62BDF405D701}" type="presParOf" srcId="{4437030D-73CA-A14D-8A54-69A2E673A721}" destId="{32692678-0BF9-CA44-8122-045FA0B2AEC7}" srcOrd="0" destOrd="0" presId="urn:microsoft.com/office/officeart/2016/7/layout/VerticalSolidActionList"/>
    <dgm:cxn modelId="{77E1693C-8D85-7043-AF35-75B598A42095}" type="presParOf" srcId="{4437030D-73CA-A14D-8A54-69A2E673A721}" destId="{B81F0CC9-04FE-B346-AAE8-3334BD1A1448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6F8DA5-98E5-409C-81C6-10F22F32D29E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1EE360D-1390-41E2-91DE-B360117B76EF}">
      <dgm:prSet custT="1"/>
      <dgm:spPr/>
      <dgm:t>
        <a:bodyPr/>
        <a:lstStyle/>
        <a:p>
          <a:r>
            <a:rPr lang="en-US" sz="1800" b="1" dirty="0"/>
            <a:t>Sprint 2:</a:t>
          </a:r>
          <a:endParaRPr lang="en-US" sz="1800" dirty="0"/>
        </a:p>
      </dgm:t>
    </dgm:pt>
    <dgm:pt modelId="{42324EDC-810F-4A8D-8A73-9FC3B2681FB0}" type="parTrans" cxnId="{1D7511B3-D36C-487D-9B85-1B4502552A12}">
      <dgm:prSet/>
      <dgm:spPr/>
      <dgm:t>
        <a:bodyPr/>
        <a:lstStyle/>
        <a:p>
          <a:endParaRPr lang="en-US"/>
        </a:p>
      </dgm:t>
    </dgm:pt>
    <dgm:pt modelId="{49C9EAF0-091F-4684-966E-3EEEFD9DAAB3}" type="sibTrans" cxnId="{1D7511B3-D36C-487D-9B85-1B4502552A12}">
      <dgm:prSet/>
      <dgm:spPr/>
      <dgm:t>
        <a:bodyPr/>
        <a:lstStyle/>
        <a:p>
          <a:endParaRPr lang="en-US"/>
        </a:p>
      </dgm:t>
    </dgm:pt>
    <dgm:pt modelId="{59F84CB4-54A8-436D-99C3-D3A29A18F0F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Item 1</a:t>
          </a:r>
          <a:r>
            <a:rPr lang="en-US" b="0" dirty="0"/>
            <a:t> Determine the required input size for your ML model</a:t>
          </a:r>
        </a:p>
      </dgm:t>
    </dgm:pt>
    <dgm:pt modelId="{73A096EC-170C-45B1-9CE0-CD63CFDD442C}" type="parTrans" cxnId="{14E37C48-B6EB-449C-BC90-228FAD96ABFC}">
      <dgm:prSet/>
      <dgm:spPr/>
      <dgm:t>
        <a:bodyPr/>
        <a:lstStyle/>
        <a:p>
          <a:endParaRPr lang="en-US"/>
        </a:p>
      </dgm:t>
    </dgm:pt>
    <dgm:pt modelId="{C01C6A87-15DC-4ECF-86B0-8B3A3DDCD9F8}" type="sibTrans" cxnId="{14E37C48-B6EB-449C-BC90-228FAD96ABFC}">
      <dgm:prSet/>
      <dgm:spPr/>
      <dgm:t>
        <a:bodyPr/>
        <a:lstStyle/>
        <a:p>
          <a:endParaRPr lang="en-US"/>
        </a:p>
      </dgm:t>
    </dgm:pt>
    <dgm:pt modelId="{FEB84552-861D-4670-80C6-00D939193F64}">
      <dgm:prSet/>
      <dgm:spPr/>
      <dgm:t>
        <a:bodyPr/>
        <a:lstStyle/>
        <a:p>
          <a:pPr>
            <a:buNone/>
          </a:pPr>
          <a:r>
            <a:rPr lang="en-US" b="1" dirty="0"/>
            <a:t>Item 2 </a:t>
          </a:r>
          <a:r>
            <a:rPr lang="en-US" b="0" dirty="0"/>
            <a:t>Identify datasets from where we can fetch the images for training the ML model</a:t>
          </a:r>
          <a:r>
            <a:rPr lang="en-US" dirty="0"/>
            <a:t> </a:t>
          </a:r>
        </a:p>
      </dgm:t>
    </dgm:pt>
    <dgm:pt modelId="{0B3324C7-8C80-4F29-BFE7-3291C3F9BABC}" type="parTrans" cxnId="{4A7D7596-58F7-4184-8341-89FAFBA870F7}">
      <dgm:prSet/>
      <dgm:spPr/>
      <dgm:t>
        <a:bodyPr/>
        <a:lstStyle/>
        <a:p>
          <a:endParaRPr lang="en-US"/>
        </a:p>
      </dgm:t>
    </dgm:pt>
    <dgm:pt modelId="{D91F5739-B223-4746-8DA2-DAB0B9ABA720}" type="sibTrans" cxnId="{4A7D7596-58F7-4184-8341-89FAFBA870F7}">
      <dgm:prSet/>
      <dgm:spPr/>
      <dgm:t>
        <a:bodyPr/>
        <a:lstStyle/>
        <a:p>
          <a:endParaRPr lang="en-US"/>
        </a:p>
      </dgm:t>
    </dgm:pt>
    <dgm:pt modelId="{ED924BE1-7605-41B8-A299-9E70FA1334EE}">
      <dgm:prSet/>
      <dgm:spPr/>
      <dgm:t>
        <a:bodyPr/>
        <a:lstStyle/>
        <a:p>
          <a:pPr>
            <a:buNone/>
          </a:pPr>
          <a:r>
            <a:rPr lang="en-US" b="1" dirty="0"/>
            <a:t>Item 3 </a:t>
          </a:r>
          <a:r>
            <a:rPr lang="en-US" b="0" dirty="0"/>
            <a:t>Convert images to the required color space</a:t>
          </a:r>
        </a:p>
        <a:p>
          <a:pPr>
            <a:buNone/>
          </a:pPr>
          <a:r>
            <a:rPr lang="en-US" b="1" dirty="0"/>
            <a:t>Item 4 </a:t>
          </a:r>
          <a:r>
            <a:rPr lang="en-US" b="0" dirty="0"/>
            <a:t>Implement an image augmentation pipeline to improve model generalization.</a:t>
          </a:r>
        </a:p>
        <a:p>
          <a:pPr>
            <a:buNone/>
          </a:pPr>
          <a:r>
            <a:rPr lang="en-US" b="1" dirty="0"/>
            <a:t>Item 5 </a:t>
          </a:r>
          <a:r>
            <a:rPr lang="en-US" b="0" dirty="0"/>
            <a:t>Use a CNN to classify the skin cancer type</a:t>
          </a:r>
        </a:p>
        <a:p>
          <a:pPr>
            <a:buNone/>
          </a:pPr>
          <a:r>
            <a:rPr lang="en-US" b="1" dirty="0"/>
            <a:t>Item 6 </a:t>
          </a:r>
          <a:r>
            <a:rPr lang="en-US" b="0" dirty="0"/>
            <a:t>Establish a repeatable pipeline for training and exporting the ML model.</a:t>
          </a:r>
        </a:p>
        <a:p>
          <a:pPr>
            <a:buNone/>
          </a:pPr>
          <a:r>
            <a:rPr lang="en-US" b="1" dirty="0"/>
            <a:t>Item 7 </a:t>
          </a:r>
          <a:r>
            <a:rPr lang="en-US" b="0" dirty="0"/>
            <a:t>Test the ML model for accuracy and reliability.</a:t>
          </a:r>
        </a:p>
      </dgm:t>
    </dgm:pt>
    <dgm:pt modelId="{7BFE5512-5345-4D1F-80CD-DB39B6AF7D70}" type="parTrans" cxnId="{1D37DB9C-CD32-4BEC-8A6D-794B35873C86}">
      <dgm:prSet/>
      <dgm:spPr/>
      <dgm:t>
        <a:bodyPr/>
        <a:lstStyle/>
        <a:p>
          <a:endParaRPr lang="en-US"/>
        </a:p>
      </dgm:t>
    </dgm:pt>
    <dgm:pt modelId="{C1946B3C-152A-4E91-9797-74CA5F5BDD40}" type="sibTrans" cxnId="{1D37DB9C-CD32-4BEC-8A6D-794B35873C86}">
      <dgm:prSet/>
      <dgm:spPr/>
      <dgm:t>
        <a:bodyPr/>
        <a:lstStyle/>
        <a:p>
          <a:endParaRPr lang="en-US"/>
        </a:p>
      </dgm:t>
    </dgm:pt>
    <dgm:pt modelId="{4F162181-7D82-4C24-A4CF-9EF1D92E5A8D}">
      <dgm:prSet custT="1"/>
      <dgm:spPr/>
      <dgm:t>
        <a:bodyPr/>
        <a:lstStyle/>
        <a:p>
          <a:r>
            <a:rPr lang="en-US" sz="1800" b="1" dirty="0"/>
            <a:t>Sprint 3:</a:t>
          </a:r>
          <a:endParaRPr lang="en-US" sz="1800" dirty="0"/>
        </a:p>
      </dgm:t>
    </dgm:pt>
    <dgm:pt modelId="{623E7A5A-EB9E-402A-86C1-CB911F701099}" type="parTrans" cxnId="{164FAED8-C6C2-4F24-8C3B-7EA4FD04C3FB}">
      <dgm:prSet/>
      <dgm:spPr/>
      <dgm:t>
        <a:bodyPr/>
        <a:lstStyle/>
        <a:p>
          <a:endParaRPr lang="en-US"/>
        </a:p>
      </dgm:t>
    </dgm:pt>
    <dgm:pt modelId="{0A3C46F6-5DFB-4465-AA11-C4C680752344}" type="sibTrans" cxnId="{164FAED8-C6C2-4F24-8C3B-7EA4FD04C3FB}">
      <dgm:prSet/>
      <dgm:spPr/>
      <dgm:t>
        <a:bodyPr/>
        <a:lstStyle/>
        <a:p>
          <a:endParaRPr lang="en-US"/>
        </a:p>
      </dgm:t>
    </dgm:pt>
    <dgm:pt modelId="{A3AA2683-5323-41AE-B99A-09BCD6060C3A}">
      <dgm:prSet/>
      <dgm:spPr/>
      <dgm:t>
        <a:bodyPr/>
        <a:lstStyle/>
        <a:p>
          <a:r>
            <a:rPr lang="en-US" b="1" dirty="0"/>
            <a:t>Item 1 </a:t>
          </a:r>
          <a:r>
            <a:rPr lang="en-US" b="0" dirty="0"/>
            <a:t>Backend API/event processor initialized and pingable</a:t>
          </a:r>
          <a:endParaRPr lang="en-US" b="1" dirty="0"/>
        </a:p>
      </dgm:t>
    </dgm:pt>
    <dgm:pt modelId="{6D1484F1-69C3-497B-A6D2-23FFA8890B95}" type="parTrans" cxnId="{FCFCA3D7-858C-46F6-A4B6-36BF144AD9D1}">
      <dgm:prSet/>
      <dgm:spPr/>
      <dgm:t>
        <a:bodyPr/>
        <a:lstStyle/>
        <a:p>
          <a:endParaRPr lang="en-US"/>
        </a:p>
      </dgm:t>
    </dgm:pt>
    <dgm:pt modelId="{463C79B9-AD90-4FA7-9B9E-F98F484FA029}" type="sibTrans" cxnId="{FCFCA3D7-858C-46F6-A4B6-36BF144AD9D1}">
      <dgm:prSet/>
      <dgm:spPr/>
      <dgm:t>
        <a:bodyPr/>
        <a:lstStyle/>
        <a:p>
          <a:endParaRPr lang="en-US"/>
        </a:p>
      </dgm:t>
    </dgm:pt>
    <dgm:pt modelId="{D44EBCBB-FF40-454B-AB05-8EE8B6CE3E85}">
      <dgm:prSet/>
      <dgm:spPr/>
      <dgm:t>
        <a:bodyPr/>
        <a:lstStyle/>
        <a:p>
          <a:r>
            <a:rPr lang="en-US" b="1" dirty="0"/>
            <a:t>Item 2</a:t>
          </a:r>
          <a:r>
            <a:rPr lang="en-US" b="0" dirty="0"/>
            <a:t> Establish a preprocessing tool to format the user-loaded image for the ML model</a:t>
          </a:r>
        </a:p>
      </dgm:t>
    </dgm:pt>
    <dgm:pt modelId="{999300F5-5627-45DA-A89E-92D9BDCFF9AA}" type="parTrans" cxnId="{8760FD7E-FD78-4B2E-9140-82DF48F63676}">
      <dgm:prSet/>
      <dgm:spPr/>
      <dgm:t>
        <a:bodyPr/>
        <a:lstStyle/>
        <a:p>
          <a:endParaRPr lang="en-US"/>
        </a:p>
      </dgm:t>
    </dgm:pt>
    <dgm:pt modelId="{ADD1CBA1-CAEF-49E1-A285-E049F6C31FCB}" type="sibTrans" cxnId="{8760FD7E-FD78-4B2E-9140-82DF48F63676}">
      <dgm:prSet/>
      <dgm:spPr/>
      <dgm:t>
        <a:bodyPr/>
        <a:lstStyle/>
        <a:p>
          <a:endParaRPr lang="en-US"/>
        </a:p>
      </dgm:t>
    </dgm:pt>
    <dgm:pt modelId="{0C1AB4C2-F7B9-4EA4-81AC-B07E26F6F619}">
      <dgm:prSet/>
      <dgm:spPr/>
      <dgm:t>
        <a:bodyPr/>
        <a:lstStyle/>
        <a:p>
          <a:r>
            <a:rPr lang="en-US" b="1" dirty="0"/>
            <a:t>Item 3 </a:t>
          </a:r>
          <a:r>
            <a:rPr lang="en-US" b="0" dirty="0"/>
            <a:t>Backend responds to image event call by preprocessing the image</a:t>
          </a:r>
        </a:p>
        <a:p>
          <a:r>
            <a:rPr lang="en-US" b="1" dirty="0"/>
            <a:t>Item 4 </a:t>
          </a:r>
          <a:r>
            <a:rPr lang="en-US" b="0" dirty="0"/>
            <a:t>Backend executes the ML model with the preprocessed image</a:t>
          </a:r>
          <a:endParaRPr lang="en-US" b="1" dirty="0"/>
        </a:p>
        <a:p>
          <a:r>
            <a:rPr lang="en-US" b="1" dirty="0"/>
            <a:t>Item 4</a:t>
          </a:r>
          <a:r>
            <a:rPr lang="en-US" b="0" dirty="0"/>
            <a:t> Responsive frontend renders with option to upload a photo</a:t>
          </a:r>
        </a:p>
        <a:p>
          <a:r>
            <a:rPr lang="en-US" b="1" dirty="0"/>
            <a:t>Item 5 </a:t>
          </a:r>
          <a:r>
            <a:rPr lang="en-US" b="0" dirty="0"/>
            <a:t>An image can be uploaded from the frontend</a:t>
          </a:r>
        </a:p>
        <a:p>
          <a:r>
            <a:rPr lang="en-US" b="1" dirty="0"/>
            <a:t>Item 6 </a:t>
          </a:r>
          <a:r>
            <a:rPr lang="en-US" b="0" dirty="0"/>
            <a:t>Frontend calls the backend API with the uploaded image</a:t>
          </a:r>
        </a:p>
      </dgm:t>
    </dgm:pt>
    <dgm:pt modelId="{EC88A71E-AFBD-4361-802E-20A06A3AEE25}" type="parTrans" cxnId="{362DB170-D619-4640-A8BB-FBBE1E39E029}">
      <dgm:prSet/>
      <dgm:spPr/>
      <dgm:t>
        <a:bodyPr/>
        <a:lstStyle/>
        <a:p>
          <a:endParaRPr lang="en-US"/>
        </a:p>
      </dgm:t>
    </dgm:pt>
    <dgm:pt modelId="{EA3D33AE-F166-4D0A-A5E6-9663698A7962}" type="sibTrans" cxnId="{362DB170-D619-4640-A8BB-FBBE1E39E029}">
      <dgm:prSet/>
      <dgm:spPr/>
      <dgm:t>
        <a:bodyPr/>
        <a:lstStyle/>
        <a:p>
          <a:endParaRPr lang="en-US"/>
        </a:p>
      </dgm:t>
    </dgm:pt>
    <dgm:pt modelId="{9CBCDC84-BF97-4BD7-8D1C-6181E76FF9F0}">
      <dgm:prSet custT="1"/>
      <dgm:spPr/>
      <dgm:t>
        <a:bodyPr/>
        <a:lstStyle/>
        <a:p>
          <a:r>
            <a:rPr lang="en-US" sz="1800" b="1" dirty="0"/>
            <a:t>Sprint 4:</a:t>
          </a:r>
          <a:endParaRPr lang="en-US" sz="1800" dirty="0"/>
        </a:p>
      </dgm:t>
    </dgm:pt>
    <dgm:pt modelId="{F8781775-5C2D-40D8-B362-F5FE04816555}" type="parTrans" cxnId="{203A3C95-4D3B-4B87-A31C-A06A1998531C}">
      <dgm:prSet/>
      <dgm:spPr/>
      <dgm:t>
        <a:bodyPr/>
        <a:lstStyle/>
        <a:p>
          <a:endParaRPr lang="en-US"/>
        </a:p>
      </dgm:t>
    </dgm:pt>
    <dgm:pt modelId="{53C9F4C3-9BD5-435D-BC93-1FEAD707EC21}" type="sibTrans" cxnId="{203A3C95-4D3B-4B87-A31C-A06A1998531C}">
      <dgm:prSet/>
      <dgm:spPr/>
      <dgm:t>
        <a:bodyPr/>
        <a:lstStyle/>
        <a:p>
          <a:endParaRPr lang="en-US"/>
        </a:p>
      </dgm:t>
    </dgm:pt>
    <dgm:pt modelId="{E23A0620-E9A6-4C27-87E5-64FBABBC91A3}">
      <dgm:prSet/>
      <dgm:spPr/>
      <dgm:t>
        <a:bodyPr/>
        <a:lstStyle/>
        <a:p>
          <a:r>
            <a:rPr lang="en-US" b="1" dirty="0"/>
            <a:t>Item 1 </a:t>
          </a:r>
          <a:r>
            <a:rPr lang="en-US" b="0" dirty="0"/>
            <a:t>Backend returns simple result after ML model execution</a:t>
          </a:r>
          <a:r>
            <a:rPr lang="en-US" b="1" dirty="0"/>
            <a:t> </a:t>
          </a:r>
        </a:p>
        <a:p>
          <a:r>
            <a:rPr lang="en-US" b="1" dirty="0"/>
            <a:t>Item 2 </a:t>
          </a:r>
          <a:r>
            <a:rPr lang="en-US" b="0" dirty="0"/>
            <a:t>Validate the end-to-end workflow (image upload → analysis → results).</a:t>
          </a:r>
        </a:p>
      </dgm:t>
    </dgm:pt>
    <dgm:pt modelId="{6DF9E5F6-9576-42E3-B351-CC5FD39A6A37}" type="parTrans" cxnId="{D5AA815F-290B-45A5-9DCF-ECD1DDFBE5A0}">
      <dgm:prSet/>
      <dgm:spPr/>
      <dgm:t>
        <a:bodyPr/>
        <a:lstStyle/>
        <a:p>
          <a:endParaRPr lang="en-US"/>
        </a:p>
      </dgm:t>
    </dgm:pt>
    <dgm:pt modelId="{15717E27-3BD4-41CA-9BE2-24BD9AB9B169}" type="sibTrans" cxnId="{D5AA815F-290B-45A5-9DCF-ECD1DDFBE5A0}">
      <dgm:prSet/>
      <dgm:spPr/>
      <dgm:t>
        <a:bodyPr/>
        <a:lstStyle/>
        <a:p>
          <a:endParaRPr lang="en-US"/>
        </a:p>
      </dgm:t>
    </dgm:pt>
    <dgm:pt modelId="{9A97577B-56E6-4BB3-9E4B-35256AF6168B}">
      <dgm:prSet/>
      <dgm:spPr/>
      <dgm:t>
        <a:bodyPr/>
        <a:lstStyle/>
        <a:p>
          <a:r>
            <a:rPr lang="en-US" b="1" dirty="0"/>
            <a:t>Item 3 </a:t>
          </a:r>
          <a:r>
            <a:rPr lang="en-US" b="0" dirty="0"/>
            <a:t>Backend content management for results information to be dynamically displayed with results</a:t>
          </a:r>
        </a:p>
      </dgm:t>
    </dgm:pt>
    <dgm:pt modelId="{2457C1AA-576E-4C40-8271-841C20BEC86D}" type="parTrans" cxnId="{F9F0C79B-A320-4722-A79D-CBF419933812}">
      <dgm:prSet/>
      <dgm:spPr/>
      <dgm:t>
        <a:bodyPr/>
        <a:lstStyle/>
        <a:p>
          <a:endParaRPr lang="en-US"/>
        </a:p>
      </dgm:t>
    </dgm:pt>
    <dgm:pt modelId="{62FBDDDE-FE24-44FF-8715-BCB843433174}" type="sibTrans" cxnId="{F9F0C79B-A320-4722-A79D-CBF419933812}">
      <dgm:prSet/>
      <dgm:spPr/>
      <dgm:t>
        <a:bodyPr/>
        <a:lstStyle/>
        <a:p>
          <a:endParaRPr lang="en-US"/>
        </a:p>
      </dgm:t>
    </dgm:pt>
    <dgm:pt modelId="{D7B63ACC-5564-4F0A-9264-0AC1229148B3}">
      <dgm:prSet/>
      <dgm:spPr/>
      <dgm:t>
        <a:bodyPr/>
        <a:lstStyle/>
        <a:p>
          <a:r>
            <a:rPr lang="en-US" b="1" dirty="0"/>
            <a:t>Item 4</a:t>
          </a:r>
          <a:r>
            <a:rPr lang="en-US" b="0" dirty="0"/>
            <a:t> Backend serves content to the front end along with the results</a:t>
          </a:r>
        </a:p>
        <a:p>
          <a:r>
            <a:rPr lang="en-US" b="1" dirty="0"/>
            <a:t>Item 5 </a:t>
          </a:r>
          <a:r>
            <a:rPr lang="en-US" b="0" dirty="0"/>
            <a:t>Front end responds dynamically to content with information</a:t>
          </a:r>
          <a:endParaRPr lang="en-US" b="1" dirty="0"/>
        </a:p>
      </dgm:t>
    </dgm:pt>
    <dgm:pt modelId="{2FCE293D-6E87-49FE-904B-8315491BDD65}" type="parTrans" cxnId="{4873C88C-C45B-4D08-897F-2B9694D8EB19}">
      <dgm:prSet/>
      <dgm:spPr/>
      <dgm:t>
        <a:bodyPr/>
        <a:lstStyle/>
        <a:p>
          <a:endParaRPr lang="en-US"/>
        </a:p>
      </dgm:t>
    </dgm:pt>
    <dgm:pt modelId="{B2EB2F53-DE15-4EA1-8C20-6A964C0117F6}" type="sibTrans" cxnId="{4873C88C-C45B-4D08-897F-2B9694D8EB19}">
      <dgm:prSet/>
      <dgm:spPr/>
      <dgm:t>
        <a:bodyPr/>
        <a:lstStyle/>
        <a:p>
          <a:endParaRPr lang="en-US"/>
        </a:p>
      </dgm:t>
    </dgm:pt>
    <dgm:pt modelId="{BA2F5DDD-36F6-0442-9FCA-6A5EEA119A77}" type="pres">
      <dgm:prSet presAssocID="{136F8DA5-98E5-409C-81C6-10F22F32D29E}" presName="Name0" presStyleCnt="0">
        <dgm:presLayoutVars>
          <dgm:dir/>
          <dgm:animLvl val="lvl"/>
          <dgm:resizeHandles val="exact"/>
        </dgm:presLayoutVars>
      </dgm:prSet>
      <dgm:spPr/>
    </dgm:pt>
    <dgm:pt modelId="{716D41F5-A9BB-1B4A-B89B-1E0256809C2D}" type="pres">
      <dgm:prSet presAssocID="{9CBCDC84-BF97-4BD7-8D1C-6181E76FF9F0}" presName="boxAndChildren" presStyleCnt="0"/>
      <dgm:spPr/>
    </dgm:pt>
    <dgm:pt modelId="{FF5DFABE-42E2-0847-86EF-7CDB5F1002F6}" type="pres">
      <dgm:prSet presAssocID="{9CBCDC84-BF97-4BD7-8D1C-6181E76FF9F0}" presName="parentTextBox" presStyleLbl="alignNode1" presStyleIdx="0" presStyleCnt="3" custScaleY="135052"/>
      <dgm:spPr/>
    </dgm:pt>
    <dgm:pt modelId="{B658C8BD-DCA0-6C46-9A52-D700D7AD1A25}" type="pres">
      <dgm:prSet presAssocID="{9CBCDC84-BF97-4BD7-8D1C-6181E76FF9F0}" presName="descendantBox" presStyleLbl="bgAccFollowNode1" presStyleIdx="0" presStyleCnt="3" custScaleY="139599"/>
      <dgm:spPr/>
    </dgm:pt>
    <dgm:pt modelId="{6595E1C0-C043-7442-9B40-92FEAC86487D}" type="pres">
      <dgm:prSet presAssocID="{0A3C46F6-5DFB-4465-AA11-C4C680752344}" presName="sp" presStyleCnt="0"/>
      <dgm:spPr/>
    </dgm:pt>
    <dgm:pt modelId="{A2C40311-086A-F54A-9FB2-D94AE684E7A6}" type="pres">
      <dgm:prSet presAssocID="{4F162181-7D82-4C24-A4CF-9EF1D92E5A8D}" presName="arrowAndChildren" presStyleCnt="0"/>
      <dgm:spPr/>
    </dgm:pt>
    <dgm:pt modelId="{D8F50748-DD4A-1D40-B20D-9099322F4123}" type="pres">
      <dgm:prSet presAssocID="{4F162181-7D82-4C24-A4CF-9EF1D92E5A8D}" presName="parentTextArrow" presStyleLbl="node1" presStyleIdx="0" presStyleCnt="0"/>
      <dgm:spPr/>
    </dgm:pt>
    <dgm:pt modelId="{C4B45F58-9D45-4945-80ED-7F83014174CC}" type="pres">
      <dgm:prSet presAssocID="{4F162181-7D82-4C24-A4CF-9EF1D92E5A8D}" presName="arrow" presStyleLbl="alignNode1" presStyleIdx="1" presStyleCnt="3" custScaleY="137484"/>
      <dgm:spPr/>
    </dgm:pt>
    <dgm:pt modelId="{3BEE0999-FA5F-B644-858A-E7D7CC533D11}" type="pres">
      <dgm:prSet presAssocID="{4F162181-7D82-4C24-A4CF-9EF1D92E5A8D}" presName="descendantArrow" presStyleLbl="bgAccFollowNode1" presStyleIdx="1" presStyleCnt="3" custScaleY="156823"/>
      <dgm:spPr/>
    </dgm:pt>
    <dgm:pt modelId="{FF9C0AF9-CADC-ED46-8533-EACE9D8F70AA}" type="pres">
      <dgm:prSet presAssocID="{49C9EAF0-091F-4684-966E-3EEEFD9DAAB3}" presName="sp" presStyleCnt="0"/>
      <dgm:spPr/>
    </dgm:pt>
    <dgm:pt modelId="{FD2B1F0E-A908-744E-AE2C-2C43F5AFD1CD}" type="pres">
      <dgm:prSet presAssocID="{71EE360D-1390-41E2-91DE-B360117B76EF}" presName="arrowAndChildren" presStyleCnt="0"/>
      <dgm:spPr/>
    </dgm:pt>
    <dgm:pt modelId="{2C963528-CFA0-B348-B7D9-4B00DBE9E79E}" type="pres">
      <dgm:prSet presAssocID="{71EE360D-1390-41E2-91DE-B360117B76EF}" presName="parentTextArrow" presStyleLbl="node1" presStyleIdx="0" presStyleCnt="0"/>
      <dgm:spPr/>
    </dgm:pt>
    <dgm:pt modelId="{EC82E5FF-5B23-3E44-AAEF-D20DB3E0BCC4}" type="pres">
      <dgm:prSet presAssocID="{71EE360D-1390-41E2-91DE-B360117B76EF}" presName="arrow" presStyleLbl="alignNode1" presStyleIdx="2" presStyleCnt="3" custScaleY="143856"/>
      <dgm:spPr/>
    </dgm:pt>
    <dgm:pt modelId="{A1C3C12C-0B10-C644-828C-59F92E65C5BF}" type="pres">
      <dgm:prSet presAssocID="{71EE360D-1390-41E2-91DE-B360117B76EF}" presName="descendantArrow" presStyleLbl="bgAccFollowNode1" presStyleIdx="2" presStyleCnt="3" custScaleY="172328"/>
      <dgm:spPr/>
    </dgm:pt>
  </dgm:ptLst>
  <dgm:cxnLst>
    <dgm:cxn modelId="{24C28600-F3C1-B840-81A2-61156EC5029C}" type="presOf" srcId="{9A97577B-56E6-4BB3-9E4B-35256AF6168B}" destId="{B658C8BD-DCA0-6C46-9A52-D700D7AD1A25}" srcOrd="0" destOrd="1" presId="urn:microsoft.com/office/officeart/2016/7/layout/VerticalDownArrowProcess"/>
    <dgm:cxn modelId="{BDCD0E0D-CDBD-9943-9878-87D6743B4612}" type="presOf" srcId="{D44EBCBB-FF40-454B-AB05-8EE8B6CE3E85}" destId="{3BEE0999-FA5F-B644-858A-E7D7CC533D11}" srcOrd="0" destOrd="1" presId="urn:microsoft.com/office/officeart/2016/7/layout/VerticalDownArrowProcess"/>
    <dgm:cxn modelId="{64B9F913-BD09-4F45-B564-5F0270F17C79}" type="presOf" srcId="{0C1AB4C2-F7B9-4EA4-81AC-B07E26F6F619}" destId="{3BEE0999-FA5F-B644-858A-E7D7CC533D11}" srcOrd="0" destOrd="2" presId="urn:microsoft.com/office/officeart/2016/7/layout/VerticalDownArrowProcess"/>
    <dgm:cxn modelId="{CDB46938-B931-B241-83B3-9841B73F9B7C}" type="presOf" srcId="{FEB84552-861D-4670-80C6-00D939193F64}" destId="{A1C3C12C-0B10-C644-828C-59F92E65C5BF}" srcOrd="0" destOrd="1" presId="urn:microsoft.com/office/officeart/2016/7/layout/VerticalDownArrowProcess"/>
    <dgm:cxn modelId="{DB5E043C-8B5F-7240-B54A-38F0D06E3E8D}" type="presOf" srcId="{A3AA2683-5323-41AE-B99A-09BCD6060C3A}" destId="{3BEE0999-FA5F-B644-858A-E7D7CC533D11}" srcOrd="0" destOrd="0" presId="urn:microsoft.com/office/officeart/2016/7/layout/VerticalDownArrowProcess"/>
    <dgm:cxn modelId="{14E37C48-B6EB-449C-BC90-228FAD96ABFC}" srcId="{71EE360D-1390-41E2-91DE-B360117B76EF}" destId="{59F84CB4-54A8-436D-99C3-D3A29A18F0FD}" srcOrd="0" destOrd="0" parTransId="{73A096EC-170C-45B1-9CE0-CD63CFDD442C}" sibTransId="{C01C6A87-15DC-4ECF-86B0-8B3A3DDCD9F8}"/>
    <dgm:cxn modelId="{D5AA815F-290B-45A5-9DCF-ECD1DDFBE5A0}" srcId="{9CBCDC84-BF97-4BD7-8D1C-6181E76FF9F0}" destId="{E23A0620-E9A6-4C27-87E5-64FBABBC91A3}" srcOrd="0" destOrd="0" parTransId="{6DF9E5F6-9576-42E3-B351-CC5FD39A6A37}" sibTransId="{15717E27-3BD4-41CA-9BE2-24BD9AB9B169}"/>
    <dgm:cxn modelId="{D95A9B65-357D-8E41-ADF3-76F82F15F61E}" type="presOf" srcId="{71EE360D-1390-41E2-91DE-B360117B76EF}" destId="{EC82E5FF-5B23-3E44-AAEF-D20DB3E0BCC4}" srcOrd="1" destOrd="0" presId="urn:microsoft.com/office/officeart/2016/7/layout/VerticalDownArrowProcess"/>
    <dgm:cxn modelId="{362DB170-D619-4640-A8BB-FBBE1E39E029}" srcId="{4F162181-7D82-4C24-A4CF-9EF1D92E5A8D}" destId="{0C1AB4C2-F7B9-4EA4-81AC-B07E26F6F619}" srcOrd="2" destOrd="0" parTransId="{EC88A71E-AFBD-4361-802E-20A06A3AEE25}" sibTransId="{EA3D33AE-F166-4D0A-A5E6-9663698A7962}"/>
    <dgm:cxn modelId="{8760FD7E-FD78-4B2E-9140-82DF48F63676}" srcId="{4F162181-7D82-4C24-A4CF-9EF1D92E5A8D}" destId="{D44EBCBB-FF40-454B-AB05-8EE8B6CE3E85}" srcOrd="1" destOrd="0" parTransId="{999300F5-5627-45DA-A89E-92D9BDCFF9AA}" sibTransId="{ADD1CBA1-CAEF-49E1-A285-E049F6C31FCB}"/>
    <dgm:cxn modelId="{4873C88C-C45B-4D08-897F-2B9694D8EB19}" srcId="{9CBCDC84-BF97-4BD7-8D1C-6181E76FF9F0}" destId="{D7B63ACC-5564-4F0A-9264-0AC1229148B3}" srcOrd="2" destOrd="0" parTransId="{2FCE293D-6E87-49FE-904B-8315491BDD65}" sibTransId="{B2EB2F53-DE15-4EA1-8C20-6A964C0117F6}"/>
    <dgm:cxn modelId="{FA033C90-748E-F342-BCE6-A82AC0397255}" type="presOf" srcId="{E23A0620-E9A6-4C27-87E5-64FBABBC91A3}" destId="{B658C8BD-DCA0-6C46-9A52-D700D7AD1A25}" srcOrd="0" destOrd="0" presId="urn:microsoft.com/office/officeart/2016/7/layout/VerticalDownArrowProcess"/>
    <dgm:cxn modelId="{F7B28690-592A-DA43-9687-6C8BBCD1C887}" type="presOf" srcId="{71EE360D-1390-41E2-91DE-B360117B76EF}" destId="{2C963528-CFA0-B348-B7D9-4B00DBE9E79E}" srcOrd="0" destOrd="0" presId="urn:microsoft.com/office/officeart/2016/7/layout/VerticalDownArrowProcess"/>
    <dgm:cxn modelId="{203A3C95-4D3B-4B87-A31C-A06A1998531C}" srcId="{136F8DA5-98E5-409C-81C6-10F22F32D29E}" destId="{9CBCDC84-BF97-4BD7-8D1C-6181E76FF9F0}" srcOrd="2" destOrd="0" parTransId="{F8781775-5C2D-40D8-B362-F5FE04816555}" sibTransId="{53C9F4C3-9BD5-435D-BC93-1FEAD707EC21}"/>
    <dgm:cxn modelId="{4A7D7596-58F7-4184-8341-89FAFBA870F7}" srcId="{71EE360D-1390-41E2-91DE-B360117B76EF}" destId="{FEB84552-861D-4670-80C6-00D939193F64}" srcOrd="1" destOrd="0" parTransId="{0B3324C7-8C80-4F29-BFE7-3291C3F9BABC}" sibTransId="{D91F5739-B223-4746-8DA2-DAB0B9ABA720}"/>
    <dgm:cxn modelId="{D571439A-EB5D-DD41-B7E0-09C027F75DA3}" type="presOf" srcId="{ED924BE1-7605-41B8-A299-9E70FA1334EE}" destId="{A1C3C12C-0B10-C644-828C-59F92E65C5BF}" srcOrd="0" destOrd="2" presId="urn:microsoft.com/office/officeart/2016/7/layout/VerticalDownArrowProcess"/>
    <dgm:cxn modelId="{F9F0C79B-A320-4722-A79D-CBF419933812}" srcId="{9CBCDC84-BF97-4BD7-8D1C-6181E76FF9F0}" destId="{9A97577B-56E6-4BB3-9E4B-35256AF6168B}" srcOrd="1" destOrd="0" parTransId="{2457C1AA-576E-4C40-8271-841C20BEC86D}" sibTransId="{62FBDDDE-FE24-44FF-8715-BCB843433174}"/>
    <dgm:cxn modelId="{1D37DB9C-CD32-4BEC-8A6D-794B35873C86}" srcId="{71EE360D-1390-41E2-91DE-B360117B76EF}" destId="{ED924BE1-7605-41B8-A299-9E70FA1334EE}" srcOrd="2" destOrd="0" parTransId="{7BFE5512-5345-4D1F-80CD-DB39B6AF7D70}" sibTransId="{C1946B3C-152A-4E91-9797-74CA5F5BDD40}"/>
    <dgm:cxn modelId="{6CFF6B9F-2DAD-1D4D-B874-68A902CA40F1}" type="presOf" srcId="{D7B63ACC-5564-4F0A-9264-0AC1229148B3}" destId="{B658C8BD-DCA0-6C46-9A52-D700D7AD1A25}" srcOrd="0" destOrd="2" presId="urn:microsoft.com/office/officeart/2016/7/layout/VerticalDownArrowProcess"/>
    <dgm:cxn modelId="{1D7511B3-D36C-487D-9B85-1B4502552A12}" srcId="{136F8DA5-98E5-409C-81C6-10F22F32D29E}" destId="{71EE360D-1390-41E2-91DE-B360117B76EF}" srcOrd="0" destOrd="0" parTransId="{42324EDC-810F-4A8D-8A73-9FC3B2681FB0}" sibTransId="{49C9EAF0-091F-4684-966E-3EEEFD9DAAB3}"/>
    <dgm:cxn modelId="{FCFCA3D7-858C-46F6-A4B6-36BF144AD9D1}" srcId="{4F162181-7D82-4C24-A4CF-9EF1D92E5A8D}" destId="{A3AA2683-5323-41AE-B99A-09BCD6060C3A}" srcOrd="0" destOrd="0" parTransId="{6D1484F1-69C3-497B-A6D2-23FFA8890B95}" sibTransId="{463C79B9-AD90-4FA7-9B9E-F98F484FA029}"/>
    <dgm:cxn modelId="{164FAED8-C6C2-4F24-8C3B-7EA4FD04C3FB}" srcId="{136F8DA5-98E5-409C-81C6-10F22F32D29E}" destId="{4F162181-7D82-4C24-A4CF-9EF1D92E5A8D}" srcOrd="1" destOrd="0" parTransId="{623E7A5A-EB9E-402A-86C1-CB911F701099}" sibTransId="{0A3C46F6-5DFB-4465-AA11-C4C680752344}"/>
    <dgm:cxn modelId="{C657C2DE-C00E-674A-B303-1BFF83466C29}" type="presOf" srcId="{9CBCDC84-BF97-4BD7-8D1C-6181E76FF9F0}" destId="{FF5DFABE-42E2-0847-86EF-7CDB5F1002F6}" srcOrd="0" destOrd="0" presId="urn:microsoft.com/office/officeart/2016/7/layout/VerticalDownArrowProcess"/>
    <dgm:cxn modelId="{8EFEB8E5-08F7-B746-99BC-6E03BFCBB150}" type="presOf" srcId="{136F8DA5-98E5-409C-81C6-10F22F32D29E}" destId="{BA2F5DDD-36F6-0442-9FCA-6A5EEA119A77}" srcOrd="0" destOrd="0" presId="urn:microsoft.com/office/officeart/2016/7/layout/VerticalDownArrowProcess"/>
    <dgm:cxn modelId="{A5914AE8-B035-BB4E-8B7C-9C2F03B7B1C6}" type="presOf" srcId="{59F84CB4-54A8-436D-99C3-D3A29A18F0FD}" destId="{A1C3C12C-0B10-C644-828C-59F92E65C5BF}" srcOrd="0" destOrd="0" presId="urn:microsoft.com/office/officeart/2016/7/layout/VerticalDownArrowProcess"/>
    <dgm:cxn modelId="{538D59F7-538D-9F4B-A5E3-F903761D2C76}" type="presOf" srcId="{4F162181-7D82-4C24-A4CF-9EF1D92E5A8D}" destId="{C4B45F58-9D45-4945-80ED-7F83014174CC}" srcOrd="1" destOrd="0" presId="urn:microsoft.com/office/officeart/2016/7/layout/VerticalDownArrowProcess"/>
    <dgm:cxn modelId="{6839A0FA-4069-F646-8FEB-F1B663ACA5E5}" type="presOf" srcId="{4F162181-7D82-4C24-A4CF-9EF1D92E5A8D}" destId="{D8F50748-DD4A-1D40-B20D-9099322F4123}" srcOrd="0" destOrd="0" presId="urn:microsoft.com/office/officeart/2016/7/layout/VerticalDownArrowProcess"/>
    <dgm:cxn modelId="{775E64BE-E0B0-654F-9866-41C389AC70BC}" type="presParOf" srcId="{BA2F5DDD-36F6-0442-9FCA-6A5EEA119A77}" destId="{716D41F5-A9BB-1B4A-B89B-1E0256809C2D}" srcOrd="0" destOrd="0" presId="urn:microsoft.com/office/officeart/2016/7/layout/VerticalDownArrowProcess"/>
    <dgm:cxn modelId="{88FE6338-07F0-EC4D-AA7B-0DBF59CB34D7}" type="presParOf" srcId="{716D41F5-A9BB-1B4A-B89B-1E0256809C2D}" destId="{FF5DFABE-42E2-0847-86EF-7CDB5F1002F6}" srcOrd="0" destOrd="0" presId="urn:microsoft.com/office/officeart/2016/7/layout/VerticalDownArrowProcess"/>
    <dgm:cxn modelId="{CB2C7987-8CC7-114E-9803-9687C17C9E05}" type="presParOf" srcId="{716D41F5-A9BB-1B4A-B89B-1E0256809C2D}" destId="{B658C8BD-DCA0-6C46-9A52-D700D7AD1A25}" srcOrd="1" destOrd="0" presId="urn:microsoft.com/office/officeart/2016/7/layout/VerticalDownArrowProcess"/>
    <dgm:cxn modelId="{77A7178A-735F-7B40-8797-16727246EEC6}" type="presParOf" srcId="{BA2F5DDD-36F6-0442-9FCA-6A5EEA119A77}" destId="{6595E1C0-C043-7442-9B40-92FEAC86487D}" srcOrd="1" destOrd="0" presId="urn:microsoft.com/office/officeart/2016/7/layout/VerticalDownArrowProcess"/>
    <dgm:cxn modelId="{88AD5E80-9F27-3547-BA32-AA5626B77909}" type="presParOf" srcId="{BA2F5DDD-36F6-0442-9FCA-6A5EEA119A77}" destId="{A2C40311-086A-F54A-9FB2-D94AE684E7A6}" srcOrd="2" destOrd="0" presId="urn:microsoft.com/office/officeart/2016/7/layout/VerticalDownArrowProcess"/>
    <dgm:cxn modelId="{00AD4504-7BD5-3E49-8209-72EB3B54F936}" type="presParOf" srcId="{A2C40311-086A-F54A-9FB2-D94AE684E7A6}" destId="{D8F50748-DD4A-1D40-B20D-9099322F4123}" srcOrd="0" destOrd="0" presId="urn:microsoft.com/office/officeart/2016/7/layout/VerticalDownArrowProcess"/>
    <dgm:cxn modelId="{9D52B6EA-2E26-DE48-808D-EB0E1D477AE4}" type="presParOf" srcId="{A2C40311-086A-F54A-9FB2-D94AE684E7A6}" destId="{C4B45F58-9D45-4945-80ED-7F83014174CC}" srcOrd="1" destOrd="0" presId="urn:microsoft.com/office/officeart/2016/7/layout/VerticalDownArrowProcess"/>
    <dgm:cxn modelId="{CC7853BC-C525-7446-8CF5-DEAF495BA4DC}" type="presParOf" srcId="{A2C40311-086A-F54A-9FB2-D94AE684E7A6}" destId="{3BEE0999-FA5F-B644-858A-E7D7CC533D11}" srcOrd="2" destOrd="0" presId="urn:microsoft.com/office/officeart/2016/7/layout/VerticalDownArrowProcess"/>
    <dgm:cxn modelId="{A854F891-1EED-3941-A726-84D2F091B440}" type="presParOf" srcId="{BA2F5DDD-36F6-0442-9FCA-6A5EEA119A77}" destId="{FF9C0AF9-CADC-ED46-8533-EACE9D8F70AA}" srcOrd="3" destOrd="0" presId="urn:microsoft.com/office/officeart/2016/7/layout/VerticalDownArrowProcess"/>
    <dgm:cxn modelId="{D2BE9AF7-FB4E-144D-B3B9-8AE03F6E14B8}" type="presParOf" srcId="{BA2F5DDD-36F6-0442-9FCA-6A5EEA119A77}" destId="{FD2B1F0E-A908-744E-AE2C-2C43F5AFD1CD}" srcOrd="4" destOrd="0" presId="urn:microsoft.com/office/officeart/2016/7/layout/VerticalDownArrowProcess"/>
    <dgm:cxn modelId="{BD4DDBE0-22BF-2549-B915-2D9A9E16A5B5}" type="presParOf" srcId="{FD2B1F0E-A908-744E-AE2C-2C43F5AFD1CD}" destId="{2C963528-CFA0-B348-B7D9-4B00DBE9E79E}" srcOrd="0" destOrd="0" presId="urn:microsoft.com/office/officeart/2016/7/layout/VerticalDownArrowProcess"/>
    <dgm:cxn modelId="{20D27CE9-117B-F34B-A1F0-BCD146707DE4}" type="presParOf" srcId="{FD2B1F0E-A908-744E-AE2C-2C43F5AFD1CD}" destId="{EC82E5FF-5B23-3E44-AAEF-D20DB3E0BCC4}" srcOrd="1" destOrd="0" presId="urn:microsoft.com/office/officeart/2016/7/layout/VerticalDownArrowProcess"/>
    <dgm:cxn modelId="{6F6811D5-AFA6-FC4F-A6B0-E3D0A9BAAE2B}" type="presParOf" srcId="{FD2B1F0E-A908-744E-AE2C-2C43F5AFD1CD}" destId="{A1C3C12C-0B10-C644-828C-59F92E65C5BF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9FF542-58B3-4722-A60D-08CDDD19F30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2E6AFE-C26B-45E8-A608-30FED371A56B}">
      <dgm:prSet/>
      <dgm:spPr/>
      <dgm:t>
        <a:bodyPr/>
        <a:lstStyle/>
        <a:p>
          <a:r>
            <a:rPr lang="en-US" b="1"/>
            <a:t>Frontend:</a:t>
          </a:r>
          <a:endParaRPr lang="en-US"/>
        </a:p>
      </dgm:t>
    </dgm:pt>
    <dgm:pt modelId="{593023CB-6333-4F6F-8257-FC655375C5FA}" type="parTrans" cxnId="{C64207D3-7534-4757-B8FD-FE1B75441B59}">
      <dgm:prSet/>
      <dgm:spPr/>
      <dgm:t>
        <a:bodyPr/>
        <a:lstStyle/>
        <a:p>
          <a:endParaRPr lang="en-US"/>
        </a:p>
      </dgm:t>
    </dgm:pt>
    <dgm:pt modelId="{24FE8758-9579-4F1F-961D-72FF646331E0}" type="sibTrans" cxnId="{C64207D3-7534-4757-B8FD-FE1B75441B59}">
      <dgm:prSet/>
      <dgm:spPr/>
      <dgm:t>
        <a:bodyPr/>
        <a:lstStyle/>
        <a:p>
          <a:endParaRPr lang="en-US"/>
        </a:p>
      </dgm:t>
    </dgm:pt>
    <dgm:pt modelId="{D29A7F88-A486-469D-9BCA-7EFCFD92C249}">
      <dgm:prSet/>
      <dgm:spPr/>
      <dgm:t>
        <a:bodyPr/>
        <a:lstStyle/>
        <a:p>
          <a:r>
            <a:rPr lang="en-US"/>
            <a:t>React.js / React Native / Node.js</a:t>
          </a:r>
        </a:p>
      </dgm:t>
    </dgm:pt>
    <dgm:pt modelId="{37FC35CE-E24B-4235-B0CF-1707455CB6D7}" type="parTrans" cxnId="{25E1BB56-2534-4764-9CE2-79F2168FE4FD}">
      <dgm:prSet/>
      <dgm:spPr/>
      <dgm:t>
        <a:bodyPr/>
        <a:lstStyle/>
        <a:p>
          <a:endParaRPr lang="en-US"/>
        </a:p>
      </dgm:t>
    </dgm:pt>
    <dgm:pt modelId="{03A4F851-405F-436D-B97A-04604253B30C}" type="sibTrans" cxnId="{25E1BB56-2534-4764-9CE2-79F2168FE4FD}">
      <dgm:prSet/>
      <dgm:spPr/>
      <dgm:t>
        <a:bodyPr/>
        <a:lstStyle/>
        <a:p>
          <a:endParaRPr lang="en-US"/>
        </a:p>
      </dgm:t>
    </dgm:pt>
    <dgm:pt modelId="{E6FDD88F-BB55-47BA-A1BC-9F201150B729}">
      <dgm:prSet/>
      <dgm:spPr/>
      <dgm:t>
        <a:bodyPr/>
        <a:lstStyle/>
        <a:p>
          <a:r>
            <a:rPr lang="en-US" b="1"/>
            <a:t>Backend</a:t>
          </a:r>
          <a:endParaRPr lang="en-US"/>
        </a:p>
      </dgm:t>
    </dgm:pt>
    <dgm:pt modelId="{1B6DFDBA-350A-45C9-B571-8E087EDB13F9}" type="parTrans" cxnId="{F7365631-90AB-4748-A898-D319A76629E1}">
      <dgm:prSet/>
      <dgm:spPr/>
      <dgm:t>
        <a:bodyPr/>
        <a:lstStyle/>
        <a:p>
          <a:endParaRPr lang="en-US"/>
        </a:p>
      </dgm:t>
    </dgm:pt>
    <dgm:pt modelId="{32967EBA-9C8B-4B5E-AFB6-294FADB7D2EF}" type="sibTrans" cxnId="{F7365631-90AB-4748-A898-D319A76629E1}">
      <dgm:prSet/>
      <dgm:spPr/>
      <dgm:t>
        <a:bodyPr/>
        <a:lstStyle/>
        <a:p>
          <a:endParaRPr lang="en-US"/>
        </a:p>
      </dgm:t>
    </dgm:pt>
    <dgm:pt modelId="{59227C95-BA7A-4F27-876A-8FD85AF36DA6}">
      <dgm:prSet/>
      <dgm:spPr/>
      <dgm:t>
        <a:bodyPr/>
        <a:lstStyle/>
        <a:p>
          <a:r>
            <a:rPr lang="en-US" dirty="0"/>
            <a:t>Node.js / JavaScript / ASP.NET Core or </a:t>
          </a:r>
          <a:r>
            <a:rPr lang="en-US" dirty="0" err="1"/>
            <a:t>Express.js</a:t>
          </a:r>
          <a:endParaRPr lang="en-US" dirty="0"/>
        </a:p>
      </dgm:t>
    </dgm:pt>
    <dgm:pt modelId="{1B367427-113F-4E47-87CE-67AF1878B6F6}" type="parTrans" cxnId="{B8B303A6-861A-42A6-A5C0-E3D672D98F07}">
      <dgm:prSet/>
      <dgm:spPr/>
      <dgm:t>
        <a:bodyPr/>
        <a:lstStyle/>
        <a:p>
          <a:endParaRPr lang="en-US"/>
        </a:p>
      </dgm:t>
    </dgm:pt>
    <dgm:pt modelId="{937FF16E-A0F3-4AB7-94E0-E5A54025EA2E}" type="sibTrans" cxnId="{B8B303A6-861A-42A6-A5C0-E3D672D98F07}">
      <dgm:prSet/>
      <dgm:spPr/>
      <dgm:t>
        <a:bodyPr/>
        <a:lstStyle/>
        <a:p>
          <a:endParaRPr lang="en-US"/>
        </a:p>
      </dgm:t>
    </dgm:pt>
    <dgm:pt modelId="{D6DAB1EB-7701-4322-8EBD-5BEA93E8F5FC}">
      <dgm:prSet/>
      <dgm:spPr/>
      <dgm:t>
        <a:bodyPr/>
        <a:lstStyle/>
        <a:p>
          <a:r>
            <a:rPr lang="en-US" b="1"/>
            <a:t>ML </a:t>
          </a:r>
          <a:endParaRPr lang="en-US"/>
        </a:p>
      </dgm:t>
    </dgm:pt>
    <dgm:pt modelId="{278981BC-791A-4576-A6B2-1FA1599ECC6B}" type="parTrans" cxnId="{2A07DC02-FDFC-442F-BF30-8BB2CB11EC80}">
      <dgm:prSet/>
      <dgm:spPr/>
      <dgm:t>
        <a:bodyPr/>
        <a:lstStyle/>
        <a:p>
          <a:endParaRPr lang="en-US"/>
        </a:p>
      </dgm:t>
    </dgm:pt>
    <dgm:pt modelId="{04EEC7AC-4951-482A-B71D-B836F2E39B56}" type="sibTrans" cxnId="{2A07DC02-FDFC-442F-BF30-8BB2CB11EC80}">
      <dgm:prSet/>
      <dgm:spPr/>
      <dgm:t>
        <a:bodyPr/>
        <a:lstStyle/>
        <a:p>
          <a:endParaRPr lang="en-US"/>
        </a:p>
      </dgm:t>
    </dgm:pt>
    <dgm:pt modelId="{F990BFB4-C503-4D0E-911B-9524A1E49BF1}">
      <dgm:prSet/>
      <dgm:spPr/>
      <dgm:t>
        <a:bodyPr/>
        <a:lstStyle/>
        <a:p>
          <a:r>
            <a:rPr lang="en-US"/>
            <a:t>TensorFlow</a:t>
          </a:r>
        </a:p>
      </dgm:t>
    </dgm:pt>
    <dgm:pt modelId="{4D7BD19A-CC6A-49D4-84C9-FC70FB0A7D84}" type="parTrans" cxnId="{8A4E811E-2DBE-41FB-85CC-B826BD0317CF}">
      <dgm:prSet/>
      <dgm:spPr/>
      <dgm:t>
        <a:bodyPr/>
        <a:lstStyle/>
        <a:p>
          <a:endParaRPr lang="en-US"/>
        </a:p>
      </dgm:t>
    </dgm:pt>
    <dgm:pt modelId="{F6D2B92E-B5E8-46EE-B34E-EE9D59EEE73C}" type="sibTrans" cxnId="{8A4E811E-2DBE-41FB-85CC-B826BD0317CF}">
      <dgm:prSet/>
      <dgm:spPr/>
      <dgm:t>
        <a:bodyPr/>
        <a:lstStyle/>
        <a:p>
          <a:endParaRPr lang="en-US"/>
        </a:p>
      </dgm:t>
    </dgm:pt>
    <dgm:pt modelId="{06F31250-B839-4CAA-B8D5-7BE5C012E539}">
      <dgm:prSet/>
      <dgm:spPr/>
      <dgm:t>
        <a:bodyPr/>
        <a:lstStyle/>
        <a:p>
          <a:r>
            <a:rPr lang="en-US" b="1"/>
            <a:t>Image Processing</a:t>
          </a:r>
          <a:endParaRPr lang="en-US"/>
        </a:p>
      </dgm:t>
    </dgm:pt>
    <dgm:pt modelId="{E844A4F6-92E4-4CA7-9EB6-F5B2DE4166F9}" type="parTrans" cxnId="{89574210-2DF2-4CA3-8573-27CDE2774DAB}">
      <dgm:prSet/>
      <dgm:spPr/>
      <dgm:t>
        <a:bodyPr/>
        <a:lstStyle/>
        <a:p>
          <a:endParaRPr lang="en-US"/>
        </a:p>
      </dgm:t>
    </dgm:pt>
    <dgm:pt modelId="{931265BF-8453-42DF-95CC-EA0977076445}" type="sibTrans" cxnId="{89574210-2DF2-4CA3-8573-27CDE2774DAB}">
      <dgm:prSet/>
      <dgm:spPr/>
      <dgm:t>
        <a:bodyPr/>
        <a:lstStyle/>
        <a:p>
          <a:endParaRPr lang="en-US"/>
        </a:p>
      </dgm:t>
    </dgm:pt>
    <dgm:pt modelId="{E7CBEA47-403A-4AEE-BD03-EE52E134535E}">
      <dgm:prSet/>
      <dgm:spPr/>
      <dgm:t>
        <a:bodyPr/>
        <a:lstStyle/>
        <a:p>
          <a:r>
            <a:rPr lang="en-US" dirty="0"/>
            <a:t>OpenCV / PIL</a:t>
          </a:r>
        </a:p>
      </dgm:t>
    </dgm:pt>
    <dgm:pt modelId="{51F8D788-5F02-4648-A8E6-DCACC2E7795E}" type="parTrans" cxnId="{0152BF25-C000-47A0-B3B1-2CE4CB51EE02}">
      <dgm:prSet/>
      <dgm:spPr/>
      <dgm:t>
        <a:bodyPr/>
        <a:lstStyle/>
        <a:p>
          <a:endParaRPr lang="en-US"/>
        </a:p>
      </dgm:t>
    </dgm:pt>
    <dgm:pt modelId="{8E19BE1B-C02B-4678-94C4-178DA5AB4C9C}" type="sibTrans" cxnId="{0152BF25-C000-47A0-B3B1-2CE4CB51EE02}">
      <dgm:prSet/>
      <dgm:spPr/>
      <dgm:t>
        <a:bodyPr/>
        <a:lstStyle/>
        <a:p>
          <a:endParaRPr lang="en-US"/>
        </a:p>
      </dgm:t>
    </dgm:pt>
    <dgm:pt modelId="{7CEC4186-0155-4A19-9913-CE1A05DD8657}">
      <dgm:prSet/>
      <dgm:spPr/>
      <dgm:t>
        <a:bodyPr/>
        <a:lstStyle/>
        <a:p>
          <a:r>
            <a:rPr lang="en-US" b="1"/>
            <a:t>CI/CD</a:t>
          </a:r>
          <a:endParaRPr lang="en-US"/>
        </a:p>
      </dgm:t>
    </dgm:pt>
    <dgm:pt modelId="{B0B3DFD9-A309-4B3D-8521-AAD33EC4CF91}" type="parTrans" cxnId="{420E1D30-B8EC-4442-A5B8-1CD9044EDDF3}">
      <dgm:prSet/>
      <dgm:spPr/>
      <dgm:t>
        <a:bodyPr/>
        <a:lstStyle/>
        <a:p>
          <a:endParaRPr lang="en-US"/>
        </a:p>
      </dgm:t>
    </dgm:pt>
    <dgm:pt modelId="{CBAA6128-3DBB-4853-B6A3-912AA0F5C193}" type="sibTrans" cxnId="{420E1D30-B8EC-4442-A5B8-1CD9044EDDF3}">
      <dgm:prSet/>
      <dgm:spPr/>
      <dgm:t>
        <a:bodyPr/>
        <a:lstStyle/>
        <a:p>
          <a:endParaRPr lang="en-US"/>
        </a:p>
      </dgm:t>
    </dgm:pt>
    <dgm:pt modelId="{05D3B7A5-6908-4C69-8264-1023DAE3C593}">
      <dgm:prSet/>
      <dgm:spPr/>
      <dgm:t>
        <a:bodyPr/>
        <a:lstStyle/>
        <a:p>
          <a:r>
            <a:rPr lang="en-US" dirty="0"/>
            <a:t>GitHub Actions / Docker / Azure</a:t>
          </a:r>
        </a:p>
      </dgm:t>
    </dgm:pt>
    <dgm:pt modelId="{01F36E9F-EC6A-4194-8A81-27A47A19F51E}" type="parTrans" cxnId="{FB859A87-7094-4CD0-B330-B5A8D92739B2}">
      <dgm:prSet/>
      <dgm:spPr/>
      <dgm:t>
        <a:bodyPr/>
        <a:lstStyle/>
        <a:p>
          <a:endParaRPr lang="en-US"/>
        </a:p>
      </dgm:t>
    </dgm:pt>
    <dgm:pt modelId="{59B0C634-9886-4A68-9A63-9E807BE9C844}" type="sibTrans" cxnId="{FB859A87-7094-4CD0-B330-B5A8D92739B2}">
      <dgm:prSet/>
      <dgm:spPr/>
      <dgm:t>
        <a:bodyPr/>
        <a:lstStyle/>
        <a:p>
          <a:endParaRPr lang="en-US"/>
        </a:p>
      </dgm:t>
    </dgm:pt>
    <dgm:pt modelId="{176A36B1-0F3B-461B-8E32-0F683618259D}" type="pres">
      <dgm:prSet presAssocID="{A29FF542-58B3-4722-A60D-08CDDD19F302}" presName="root" presStyleCnt="0">
        <dgm:presLayoutVars>
          <dgm:dir/>
          <dgm:resizeHandles val="exact"/>
        </dgm:presLayoutVars>
      </dgm:prSet>
      <dgm:spPr/>
    </dgm:pt>
    <dgm:pt modelId="{76471A37-1194-4B6E-A62E-670C70565599}" type="pres">
      <dgm:prSet presAssocID="{9B2E6AFE-C26B-45E8-A608-30FED371A56B}" presName="compNode" presStyleCnt="0"/>
      <dgm:spPr/>
    </dgm:pt>
    <dgm:pt modelId="{D7D0DFD5-888C-4EA1-A444-60944093FCBB}" type="pres">
      <dgm:prSet presAssocID="{9B2E6AFE-C26B-45E8-A608-30FED371A56B}" presName="bgRect" presStyleLbl="bgShp" presStyleIdx="0" presStyleCnt="5"/>
      <dgm:spPr/>
    </dgm:pt>
    <dgm:pt modelId="{B1FDC229-E717-4FA0-BA9C-2DBE8F19DE52}" type="pres">
      <dgm:prSet presAssocID="{9B2E6AFE-C26B-45E8-A608-30FED371A56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D6675A98-9BB6-4D27-8F28-2210FC3649FD}" type="pres">
      <dgm:prSet presAssocID="{9B2E6AFE-C26B-45E8-A608-30FED371A56B}" presName="spaceRect" presStyleCnt="0"/>
      <dgm:spPr/>
    </dgm:pt>
    <dgm:pt modelId="{F566BD02-B9BF-436A-8764-212AB67D22C9}" type="pres">
      <dgm:prSet presAssocID="{9B2E6AFE-C26B-45E8-A608-30FED371A56B}" presName="parTx" presStyleLbl="revTx" presStyleIdx="0" presStyleCnt="10">
        <dgm:presLayoutVars>
          <dgm:chMax val="0"/>
          <dgm:chPref val="0"/>
        </dgm:presLayoutVars>
      </dgm:prSet>
      <dgm:spPr/>
    </dgm:pt>
    <dgm:pt modelId="{420110E1-B393-4F23-8EA1-44A5565CB0D6}" type="pres">
      <dgm:prSet presAssocID="{9B2E6AFE-C26B-45E8-A608-30FED371A56B}" presName="desTx" presStyleLbl="revTx" presStyleIdx="1" presStyleCnt="10">
        <dgm:presLayoutVars/>
      </dgm:prSet>
      <dgm:spPr/>
    </dgm:pt>
    <dgm:pt modelId="{FAF2F7BA-4A03-41C4-BE6C-2F3C8196513D}" type="pres">
      <dgm:prSet presAssocID="{24FE8758-9579-4F1F-961D-72FF646331E0}" presName="sibTrans" presStyleCnt="0"/>
      <dgm:spPr/>
    </dgm:pt>
    <dgm:pt modelId="{2E805A31-DB80-467E-8828-2EF3E925DE63}" type="pres">
      <dgm:prSet presAssocID="{E6FDD88F-BB55-47BA-A1BC-9F201150B729}" presName="compNode" presStyleCnt="0"/>
      <dgm:spPr/>
    </dgm:pt>
    <dgm:pt modelId="{2025F762-80D5-4AF7-B1C8-2474CB93FD7F}" type="pres">
      <dgm:prSet presAssocID="{E6FDD88F-BB55-47BA-A1BC-9F201150B729}" presName="bgRect" presStyleLbl="bgShp" presStyleIdx="1" presStyleCnt="5"/>
      <dgm:spPr/>
    </dgm:pt>
    <dgm:pt modelId="{99663182-FCEB-4C35-B177-EC7B8E9F42E9}" type="pres">
      <dgm:prSet presAssocID="{E6FDD88F-BB55-47BA-A1BC-9F201150B72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2D2401F-E01A-49B1-A6D8-9196FEAC1775}" type="pres">
      <dgm:prSet presAssocID="{E6FDD88F-BB55-47BA-A1BC-9F201150B729}" presName="spaceRect" presStyleCnt="0"/>
      <dgm:spPr/>
    </dgm:pt>
    <dgm:pt modelId="{A7C28A5A-F4AA-4AD6-977D-AD632D4D5914}" type="pres">
      <dgm:prSet presAssocID="{E6FDD88F-BB55-47BA-A1BC-9F201150B729}" presName="parTx" presStyleLbl="revTx" presStyleIdx="2" presStyleCnt="10">
        <dgm:presLayoutVars>
          <dgm:chMax val="0"/>
          <dgm:chPref val="0"/>
        </dgm:presLayoutVars>
      </dgm:prSet>
      <dgm:spPr/>
    </dgm:pt>
    <dgm:pt modelId="{AB02FF91-E36D-4EFB-BEF7-AD2CA7310F6B}" type="pres">
      <dgm:prSet presAssocID="{E6FDD88F-BB55-47BA-A1BC-9F201150B729}" presName="desTx" presStyleLbl="revTx" presStyleIdx="3" presStyleCnt="10">
        <dgm:presLayoutVars/>
      </dgm:prSet>
      <dgm:spPr/>
    </dgm:pt>
    <dgm:pt modelId="{893F604A-3EB7-40E7-B257-5124AB2DA19B}" type="pres">
      <dgm:prSet presAssocID="{32967EBA-9C8B-4B5E-AFB6-294FADB7D2EF}" presName="sibTrans" presStyleCnt="0"/>
      <dgm:spPr/>
    </dgm:pt>
    <dgm:pt modelId="{53B444D9-149E-4013-9487-562B3AE6A27D}" type="pres">
      <dgm:prSet presAssocID="{D6DAB1EB-7701-4322-8EBD-5BEA93E8F5FC}" presName="compNode" presStyleCnt="0"/>
      <dgm:spPr/>
    </dgm:pt>
    <dgm:pt modelId="{8548DEA7-3760-41F2-AB95-EF976CB827FE}" type="pres">
      <dgm:prSet presAssocID="{D6DAB1EB-7701-4322-8EBD-5BEA93E8F5FC}" presName="bgRect" presStyleLbl="bgShp" presStyleIdx="2" presStyleCnt="5"/>
      <dgm:spPr/>
    </dgm:pt>
    <dgm:pt modelId="{19B1E9F8-729A-4347-9C13-E4079815BCA1}" type="pres">
      <dgm:prSet presAssocID="{D6DAB1EB-7701-4322-8EBD-5BEA93E8F5F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45F06D64-FB70-4618-AA5B-B9FB79A47CD7}" type="pres">
      <dgm:prSet presAssocID="{D6DAB1EB-7701-4322-8EBD-5BEA93E8F5FC}" presName="spaceRect" presStyleCnt="0"/>
      <dgm:spPr/>
    </dgm:pt>
    <dgm:pt modelId="{39557F46-757C-4733-873B-36CFFC957267}" type="pres">
      <dgm:prSet presAssocID="{D6DAB1EB-7701-4322-8EBD-5BEA93E8F5FC}" presName="parTx" presStyleLbl="revTx" presStyleIdx="4" presStyleCnt="10">
        <dgm:presLayoutVars>
          <dgm:chMax val="0"/>
          <dgm:chPref val="0"/>
        </dgm:presLayoutVars>
      </dgm:prSet>
      <dgm:spPr/>
    </dgm:pt>
    <dgm:pt modelId="{CD955C96-043B-447F-8ACF-E905751ED813}" type="pres">
      <dgm:prSet presAssocID="{D6DAB1EB-7701-4322-8EBD-5BEA93E8F5FC}" presName="desTx" presStyleLbl="revTx" presStyleIdx="5" presStyleCnt="10">
        <dgm:presLayoutVars/>
      </dgm:prSet>
      <dgm:spPr/>
    </dgm:pt>
    <dgm:pt modelId="{4A99BD49-9448-49D7-9BE9-5F58EF0D16A0}" type="pres">
      <dgm:prSet presAssocID="{04EEC7AC-4951-482A-B71D-B836F2E39B56}" presName="sibTrans" presStyleCnt="0"/>
      <dgm:spPr/>
    </dgm:pt>
    <dgm:pt modelId="{DD7F2F21-4B46-4212-BA8F-DB10E98F1635}" type="pres">
      <dgm:prSet presAssocID="{06F31250-B839-4CAA-B8D5-7BE5C012E539}" presName="compNode" presStyleCnt="0"/>
      <dgm:spPr/>
    </dgm:pt>
    <dgm:pt modelId="{8578CD0B-2C26-4312-A213-DA61044FFC51}" type="pres">
      <dgm:prSet presAssocID="{06F31250-B839-4CAA-B8D5-7BE5C012E539}" presName="bgRect" presStyleLbl="bgShp" presStyleIdx="3" presStyleCnt="5"/>
      <dgm:spPr/>
    </dgm:pt>
    <dgm:pt modelId="{D6996817-8C6B-420B-93A8-2435AE8AF124}" type="pres">
      <dgm:prSet presAssocID="{06F31250-B839-4CAA-B8D5-7BE5C012E53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4B2714E8-EA4E-487D-A884-45B358919934}" type="pres">
      <dgm:prSet presAssocID="{06F31250-B839-4CAA-B8D5-7BE5C012E539}" presName="spaceRect" presStyleCnt="0"/>
      <dgm:spPr/>
    </dgm:pt>
    <dgm:pt modelId="{8FB7349D-0260-4A1B-9A9F-E90E466F014C}" type="pres">
      <dgm:prSet presAssocID="{06F31250-B839-4CAA-B8D5-7BE5C012E539}" presName="parTx" presStyleLbl="revTx" presStyleIdx="6" presStyleCnt="10">
        <dgm:presLayoutVars>
          <dgm:chMax val="0"/>
          <dgm:chPref val="0"/>
        </dgm:presLayoutVars>
      </dgm:prSet>
      <dgm:spPr/>
    </dgm:pt>
    <dgm:pt modelId="{8BF929A2-F304-4B34-8C85-6417681F6386}" type="pres">
      <dgm:prSet presAssocID="{06F31250-B839-4CAA-B8D5-7BE5C012E539}" presName="desTx" presStyleLbl="revTx" presStyleIdx="7" presStyleCnt="10">
        <dgm:presLayoutVars/>
      </dgm:prSet>
      <dgm:spPr/>
    </dgm:pt>
    <dgm:pt modelId="{21DAD277-8405-48E7-A7D5-D8A6B32780AC}" type="pres">
      <dgm:prSet presAssocID="{931265BF-8453-42DF-95CC-EA0977076445}" presName="sibTrans" presStyleCnt="0"/>
      <dgm:spPr/>
    </dgm:pt>
    <dgm:pt modelId="{226AB617-F1A3-4467-8E5D-AC5EEAFC8496}" type="pres">
      <dgm:prSet presAssocID="{7CEC4186-0155-4A19-9913-CE1A05DD8657}" presName="compNode" presStyleCnt="0"/>
      <dgm:spPr/>
    </dgm:pt>
    <dgm:pt modelId="{6E794A56-620F-478A-8D66-04AD9771EF05}" type="pres">
      <dgm:prSet presAssocID="{7CEC4186-0155-4A19-9913-CE1A05DD8657}" presName="bgRect" presStyleLbl="bgShp" presStyleIdx="4" presStyleCnt="5"/>
      <dgm:spPr/>
    </dgm:pt>
    <dgm:pt modelId="{28B5DA21-12A7-4D75-AD78-4FF5055D5149}" type="pres">
      <dgm:prSet presAssocID="{7CEC4186-0155-4A19-9913-CE1A05DD865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2116CD29-0113-4F2D-B4AD-5C9985B660E2}" type="pres">
      <dgm:prSet presAssocID="{7CEC4186-0155-4A19-9913-CE1A05DD8657}" presName="spaceRect" presStyleCnt="0"/>
      <dgm:spPr/>
    </dgm:pt>
    <dgm:pt modelId="{A0207F3D-36CA-4A49-AEB0-AC9BF50DA885}" type="pres">
      <dgm:prSet presAssocID="{7CEC4186-0155-4A19-9913-CE1A05DD8657}" presName="parTx" presStyleLbl="revTx" presStyleIdx="8" presStyleCnt="10">
        <dgm:presLayoutVars>
          <dgm:chMax val="0"/>
          <dgm:chPref val="0"/>
        </dgm:presLayoutVars>
      </dgm:prSet>
      <dgm:spPr/>
    </dgm:pt>
    <dgm:pt modelId="{85630522-1C3A-4BDA-8102-EB541A5C4984}" type="pres">
      <dgm:prSet presAssocID="{7CEC4186-0155-4A19-9913-CE1A05DD8657}" presName="desTx" presStyleLbl="revTx" presStyleIdx="9" presStyleCnt="10">
        <dgm:presLayoutVars/>
      </dgm:prSet>
      <dgm:spPr/>
    </dgm:pt>
  </dgm:ptLst>
  <dgm:cxnLst>
    <dgm:cxn modelId="{2A07DC02-FDFC-442F-BF30-8BB2CB11EC80}" srcId="{A29FF542-58B3-4722-A60D-08CDDD19F302}" destId="{D6DAB1EB-7701-4322-8EBD-5BEA93E8F5FC}" srcOrd="2" destOrd="0" parTransId="{278981BC-791A-4576-A6B2-1FA1599ECC6B}" sibTransId="{04EEC7AC-4951-482A-B71D-B836F2E39B56}"/>
    <dgm:cxn modelId="{89574210-2DF2-4CA3-8573-27CDE2774DAB}" srcId="{A29FF542-58B3-4722-A60D-08CDDD19F302}" destId="{06F31250-B839-4CAA-B8D5-7BE5C012E539}" srcOrd="3" destOrd="0" parTransId="{E844A4F6-92E4-4CA7-9EB6-F5B2DE4166F9}" sibTransId="{931265BF-8453-42DF-95CC-EA0977076445}"/>
    <dgm:cxn modelId="{8A4E811E-2DBE-41FB-85CC-B826BD0317CF}" srcId="{D6DAB1EB-7701-4322-8EBD-5BEA93E8F5FC}" destId="{F990BFB4-C503-4D0E-911B-9524A1E49BF1}" srcOrd="0" destOrd="0" parTransId="{4D7BD19A-CC6A-49D4-84C9-FC70FB0A7D84}" sibTransId="{F6D2B92E-B5E8-46EE-B34E-EE9D59EEE73C}"/>
    <dgm:cxn modelId="{0152BF25-C000-47A0-B3B1-2CE4CB51EE02}" srcId="{06F31250-B839-4CAA-B8D5-7BE5C012E539}" destId="{E7CBEA47-403A-4AEE-BD03-EE52E134535E}" srcOrd="0" destOrd="0" parTransId="{51F8D788-5F02-4648-A8E6-DCACC2E7795E}" sibTransId="{8E19BE1B-C02B-4678-94C4-178DA5AB4C9C}"/>
    <dgm:cxn modelId="{9B3EE129-E5EF-4130-A98E-1CE489795171}" type="presOf" srcId="{D29A7F88-A486-469D-9BCA-7EFCFD92C249}" destId="{420110E1-B393-4F23-8EA1-44A5565CB0D6}" srcOrd="0" destOrd="0" presId="urn:microsoft.com/office/officeart/2018/2/layout/IconVerticalSolidList"/>
    <dgm:cxn modelId="{420E1D30-B8EC-4442-A5B8-1CD9044EDDF3}" srcId="{A29FF542-58B3-4722-A60D-08CDDD19F302}" destId="{7CEC4186-0155-4A19-9913-CE1A05DD8657}" srcOrd="4" destOrd="0" parTransId="{B0B3DFD9-A309-4B3D-8521-AAD33EC4CF91}" sibTransId="{CBAA6128-3DBB-4853-B6A3-912AA0F5C193}"/>
    <dgm:cxn modelId="{F7365631-90AB-4748-A898-D319A76629E1}" srcId="{A29FF542-58B3-4722-A60D-08CDDD19F302}" destId="{E6FDD88F-BB55-47BA-A1BC-9F201150B729}" srcOrd="1" destOrd="0" parTransId="{1B6DFDBA-350A-45C9-B571-8E087EDB13F9}" sibTransId="{32967EBA-9C8B-4B5E-AFB6-294FADB7D2EF}"/>
    <dgm:cxn modelId="{71911A42-DB61-41F0-B510-4A4B97C79CC2}" type="presOf" srcId="{05D3B7A5-6908-4C69-8264-1023DAE3C593}" destId="{85630522-1C3A-4BDA-8102-EB541A5C4984}" srcOrd="0" destOrd="0" presId="urn:microsoft.com/office/officeart/2018/2/layout/IconVerticalSolidList"/>
    <dgm:cxn modelId="{E4B9364E-3451-4E91-9830-E6F0DC4CE7B1}" type="presOf" srcId="{E6FDD88F-BB55-47BA-A1BC-9F201150B729}" destId="{A7C28A5A-F4AA-4AD6-977D-AD632D4D5914}" srcOrd="0" destOrd="0" presId="urn:microsoft.com/office/officeart/2018/2/layout/IconVerticalSolidList"/>
    <dgm:cxn modelId="{25E1BB56-2534-4764-9CE2-79F2168FE4FD}" srcId="{9B2E6AFE-C26B-45E8-A608-30FED371A56B}" destId="{D29A7F88-A486-469D-9BCA-7EFCFD92C249}" srcOrd="0" destOrd="0" parTransId="{37FC35CE-E24B-4235-B0CF-1707455CB6D7}" sibTransId="{03A4F851-405F-436D-B97A-04604253B30C}"/>
    <dgm:cxn modelId="{54BCDE71-A279-4AF4-8186-455792B4549A}" type="presOf" srcId="{D6DAB1EB-7701-4322-8EBD-5BEA93E8F5FC}" destId="{39557F46-757C-4733-873B-36CFFC957267}" srcOrd="0" destOrd="0" presId="urn:microsoft.com/office/officeart/2018/2/layout/IconVerticalSolidList"/>
    <dgm:cxn modelId="{5DD88C72-401F-40DD-89CA-DB3189CC4E4C}" type="presOf" srcId="{59227C95-BA7A-4F27-876A-8FD85AF36DA6}" destId="{AB02FF91-E36D-4EFB-BEF7-AD2CA7310F6B}" srcOrd="0" destOrd="0" presId="urn:microsoft.com/office/officeart/2018/2/layout/IconVerticalSolidList"/>
    <dgm:cxn modelId="{5B609380-2C84-43D2-A0A9-C521C6A3AA19}" type="presOf" srcId="{06F31250-B839-4CAA-B8D5-7BE5C012E539}" destId="{8FB7349D-0260-4A1B-9A9F-E90E466F014C}" srcOrd="0" destOrd="0" presId="urn:microsoft.com/office/officeart/2018/2/layout/IconVerticalSolidList"/>
    <dgm:cxn modelId="{FB859A87-7094-4CD0-B330-B5A8D92739B2}" srcId="{7CEC4186-0155-4A19-9913-CE1A05DD8657}" destId="{05D3B7A5-6908-4C69-8264-1023DAE3C593}" srcOrd="0" destOrd="0" parTransId="{01F36E9F-EC6A-4194-8A81-27A47A19F51E}" sibTransId="{59B0C634-9886-4A68-9A63-9E807BE9C844}"/>
    <dgm:cxn modelId="{4584BD89-4718-4DED-9533-2BEC1B93FF73}" type="presOf" srcId="{F990BFB4-C503-4D0E-911B-9524A1E49BF1}" destId="{CD955C96-043B-447F-8ACF-E905751ED813}" srcOrd="0" destOrd="0" presId="urn:microsoft.com/office/officeart/2018/2/layout/IconVerticalSolidList"/>
    <dgm:cxn modelId="{DE2FAD8F-7171-48EC-96DB-67C1A7BAF5CB}" type="presOf" srcId="{E7CBEA47-403A-4AEE-BD03-EE52E134535E}" destId="{8BF929A2-F304-4B34-8C85-6417681F6386}" srcOrd="0" destOrd="0" presId="urn:microsoft.com/office/officeart/2018/2/layout/IconVerticalSolidList"/>
    <dgm:cxn modelId="{B8B303A6-861A-42A6-A5C0-E3D672D98F07}" srcId="{E6FDD88F-BB55-47BA-A1BC-9F201150B729}" destId="{59227C95-BA7A-4F27-876A-8FD85AF36DA6}" srcOrd="0" destOrd="0" parTransId="{1B367427-113F-4E47-87CE-67AF1878B6F6}" sibTransId="{937FF16E-A0F3-4AB7-94E0-E5A54025EA2E}"/>
    <dgm:cxn modelId="{0ADCD4AF-5A0E-4BAB-8AE3-1990A7674760}" type="presOf" srcId="{9B2E6AFE-C26B-45E8-A608-30FED371A56B}" destId="{F566BD02-B9BF-436A-8764-212AB67D22C9}" srcOrd="0" destOrd="0" presId="urn:microsoft.com/office/officeart/2018/2/layout/IconVerticalSolidList"/>
    <dgm:cxn modelId="{C64207D3-7534-4757-B8FD-FE1B75441B59}" srcId="{A29FF542-58B3-4722-A60D-08CDDD19F302}" destId="{9B2E6AFE-C26B-45E8-A608-30FED371A56B}" srcOrd="0" destOrd="0" parTransId="{593023CB-6333-4F6F-8257-FC655375C5FA}" sibTransId="{24FE8758-9579-4F1F-961D-72FF646331E0}"/>
    <dgm:cxn modelId="{809D6CD9-BE8A-4B63-972D-00317B2138F4}" type="presOf" srcId="{A29FF542-58B3-4722-A60D-08CDDD19F302}" destId="{176A36B1-0F3B-461B-8E32-0F683618259D}" srcOrd="0" destOrd="0" presId="urn:microsoft.com/office/officeart/2018/2/layout/IconVerticalSolidList"/>
    <dgm:cxn modelId="{EF5300FF-E0A0-40F4-8511-7E455192B608}" type="presOf" srcId="{7CEC4186-0155-4A19-9913-CE1A05DD8657}" destId="{A0207F3D-36CA-4A49-AEB0-AC9BF50DA885}" srcOrd="0" destOrd="0" presId="urn:microsoft.com/office/officeart/2018/2/layout/IconVerticalSolidList"/>
    <dgm:cxn modelId="{8DB5864A-F736-4B57-8A2C-D3BB46EC6B22}" type="presParOf" srcId="{176A36B1-0F3B-461B-8E32-0F683618259D}" destId="{76471A37-1194-4B6E-A62E-670C70565599}" srcOrd="0" destOrd="0" presId="urn:microsoft.com/office/officeart/2018/2/layout/IconVerticalSolidList"/>
    <dgm:cxn modelId="{3018645E-8AE3-4BF1-88A1-D1A9A2C55947}" type="presParOf" srcId="{76471A37-1194-4B6E-A62E-670C70565599}" destId="{D7D0DFD5-888C-4EA1-A444-60944093FCBB}" srcOrd="0" destOrd="0" presId="urn:microsoft.com/office/officeart/2018/2/layout/IconVerticalSolidList"/>
    <dgm:cxn modelId="{9D1CE6C2-36C1-40E0-99BE-E01DCE0D8D06}" type="presParOf" srcId="{76471A37-1194-4B6E-A62E-670C70565599}" destId="{B1FDC229-E717-4FA0-BA9C-2DBE8F19DE52}" srcOrd="1" destOrd="0" presId="urn:microsoft.com/office/officeart/2018/2/layout/IconVerticalSolidList"/>
    <dgm:cxn modelId="{F052BD06-6AA2-4694-8EA5-37ADDA0D4691}" type="presParOf" srcId="{76471A37-1194-4B6E-A62E-670C70565599}" destId="{D6675A98-9BB6-4D27-8F28-2210FC3649FD}" srcOrd="2" destOrd="0" presId="urn:microsoft.com/office/officeart/2018/2/layout/IconVerticalSolidList"/>
    <dgm:cxn modelId="{EB23B57F-BE95-41E0-B365-01FDFEAD9C0F}" type="presParOf" srcId="{76471A37-1194-4B6E-A62E-670C70565599}" destId="{F566BD02-B9BF-436A-8764-212AB67D22C9}" srcOrd="3" destOrd="0" presId="urn:microsoft.com/office/officeart/2018/2/layout/IconVerticalSolidList"/>
    <dgm:cxn modelId="{805B02B3-0561-4A86-ACC5-911B3CCA86D7}" type="presParOf" srcId="{76471A37-1194-4B6E-A62E-670C70565599}" destId="{420110E1-B393-4F23-8EA1-44A5565CB0D6}" srcOrd="4" destOrd="0" presId="urn:microsoft.com/office/officeart/2018/2/layout/IconVerticalSolidList"/>
    <dgm:cxn modelId="{AA80D087-478A-41F3-866E-3DF3A46E765B}" type="presParOf" srcId="{176A36B1-0F3B-461B-8E32-0F683618259D}" destId="{FAF2F7BA-4A03-41C4-BE6C-2F3C8196513D}" srcOrd="1" destOrd="0" presId="urn:microsoft.com/office/officeart/2018/2/layout/IconVerticalSolidList"/>
    <dgm:cxn modelId="{8B14B128-2A15-4447-B001-A67D701D22D9}" type="presParOf" srcId="{176A36B1-0F3B-461B-8E32-0F683618259D}" destId="{2E805A31-DB80-467E-8828-2EF3E925DE63}" srcOrd="2" destOrd="0" presId="urn:microsoft.com/office/officeart/2018/2/layout/IconVerticalSolidList"/>
    <dgm:cxn modelId="{483A7DBB-040B-415D-A152-6FF9E476B056}" type="presParOf" srcId="{2E805A31-DB80-467E-8828-2EF3E925DE63}" destId="{2025F762-80D5-4AF7-B1C8-2474CB93FD7F}" srcOrd="0" destOrd="0" presId="urn:microsoft.com/office/officeart/2018/2/layout/IconVerticalSolidList"/>
    <dgm:cxn modelId="{1572E368-FF78-465E-8B89-56FAC57086CD}" type="presParOf" srcId="{2E805A31-DB80-467E-8828-2EF3E925DE63}" destId="{99663182-FCEB-4C35-B177-EC7B8E9F42E9}" srcOrd="1" destOrd="0" presId="urn:microsoft.com/office/officeart/2018/2/layout/IconVerticalSolidList"/>
    <dgm:cxn modelId="{3B386328-2AFD-42CD-8162-9795C1BC4101}" type="presParOf" srcId="{2E805A31-DB80-467E-8828-2EF3E925DE63}" destId="{62D2401F-E01A-49B1-A6D8-9196FEAC1775}" srcOrd="2" destOrd="0" presId="urn:microsoft.com/office/officeart/2018/2/layout/IconVerticalSolidList"/>
    <dgm:cxn modelId="{F8B92A2E-162F-46CE-94B0-2AA367D735BA}" type="presParOf" srcId="{2E805A31-DB80-467E-8828-2EF3E925DE63}" destId="{A7C28A5A-F4AA-4AD6-977D-AD632D4D5914}" srcOrd="3" destOrd="0" presId="urn:microsoft.com/office/officeart/2018/2/layout/IconVerticalSolidList"/>
    <dgm:cxn modelId="{3D40EDEE-F5A3-4F34-9A01-67F45CD7FE7D}" type="presParOf" srcId="{2E805A31-DB80-467E-8828-2EF3E925DE63}" destId="{AB02FF91-E36D-4EFB-BEF7-AD2CA7310F6B}" srcOrd="4" destOrd="0" presId="urn:microsoft.com/office/officeart/2018/2/layout/IconVerticalSolidList"/>
    <dgm:cxn modelId="{8B1C6F36-1388-4BC1-AABF-800D439BC069}" type="presParOf" srcId="{176A36B1-0F3B-461B-8E32-0F683618259D}" destId="{893F604A-3EB7-40E7-B257-5124AB2DA19B}" srcOrd="3" destOrd="0" presId="urn:microsoft.com/office/officeart/2018/2/layout/IconVerticalSolidList"/>
    <dgm:cxn modelId="{60C1D39E-E9F5-4733-A799-6EA843ABC72D}" type="presParOf" srcId="{176A36B1-0F3B-461B-8E32-0F683618259D}" destId="{53B444D9-149E-4013-9487-562B3AE6A27D}" srcOrd="4" destOrd="0" presId="urn:microsoft.com/office/officeart/2018/2/layout/IconVerticalSolidList"/>
    <dgm:cxn modelId="{5702882C-36A1-461B-A1A1-A7A5B6D36563}" type="presParOf" srcId="{53B444D9-149E-4013-9487-562B3AE6A27D}" destId="{8548DEA7-3760-41F2-AB95-EF976CB827FE}" srcOrd="0" destOrd="0" presId="urn:microsoft.com/office/officeart/2018/2/layout/IconVerticalSolidList"/>
    <dgm:cxn modelId="{7BE7F034-68C5-462B-92D0-431A73379B97}" type="presParOf" srcId="{53B444D9-149E-4013-9487-562B3AE6A27D}" destId="{19B1E9F8-729A-4347-9C13-E4079815BCA1}" srcOrd="1" destOrd="0" presId="urn:microsoft.com/office/officeart/2018/2/layout/IconVerticalSolidList"/>
    <dgm:cxn modelId="{9C3D7D02-B9E0-42B6-8128-9FCCA36E6558}" type="presParOf" srcId="{53B444D9-149E-4013-9487-562B3AE6A27D}" destId="{45F06D64-FB70-4618-AA5B-B9FB79A47CD7}" srcOrd="2" destOrd="0" presId="urn:microsoft.com/office/officeart/2018/2/layout/IconVerticalSolidList"/>
    <dgm:cxn modelId="{FC268E77-8EB1-487E-9BAB-FA8CA4362244}" type="presParOf" srcId="{53B444D9-149E-4013-9487-562B3AE6A27D}" destId="{39557F46-757C-4733-873B-36CFFC957267}" srcOrd="3" destOrd="0" presId="urn:microsoft.com/office/officeart/2018/2/layout/IconVerticalSolidList"/>
    <dgm:cxn modelId="{67CF56B6-3540-4BEA-8314-6A887BA6173C}" type="presParOf" srcId="{53B444D9-149E-4013-9487-562B3AE6A27D}" destId="{CD955C96-043B-447F-8ACF-E905751ED813}" srcOrd="4" destOrd="0" presId="urn:microsoft.com/office/officeart/2018/2/layout/IconVerticalSolidList"/>
    <dgm:cxn modelId="{99E37470-6588-4EAE-BF2C-916D8411EF74}" type="presParOf" srcId="{176A36B1-0F3B-461B-8E32-0F683618259D}" destId="{4A99BD49-9448-49D7-9BE9-5F58EF0D16A0}" srcOrd="5" destOrd="0" presId="urn:microsoft.com/office/officeart/2018/2/layout/IconVerticalSolidList"/>
    <dgm:cxn modelId="{274030B2-763F-4105-860C-2490562C6618}" type="presParOf" srcId="{176A36B1-0F3B-461B-8E32-0F683618259D}" destId="{DD7F2F21-4B46-4212-BA8F-DB10E98F1635}" srcOrd="6" destOrd="0" presId="urn:microsoft.com/office/officeart/2018/2/layout/IconVerticalSolidList"/>
    <dgm:cxn modelId="{007A9297-8FA4-4D90-A44E-9FEC4CCDA402}" type="presParOf" srcId="{DD7F2F21-4B46-4212-BA8F-DB10E98F1635}" destId="{8578CD0B-2C26-4312-A213-DA61044FFC51}" srcOrd="0" destOrd="0" presId="urn:microsoft.com/office/officeart/2018/2/layout/IconVerticalSolidList"/>
    <dgm:cxn modelId="{41D47167-CDED-46FE-9FB3-4EAAD7596ED5}" type="presParOf" srcId="{DD7F2F21-4B46-4212-BA8F-DB10E98F1635}" destId="{D6996817-8C6B-420B-93A8-2435AE8AF124}" srcOrd="1" destOrd="0" presId="urn:microsoft.com/office/officeart/2018/2/layout/IconVerticalSolidList"/>
    <dgm:cxn modelId="{DA3A7B4B-6BF9-4DB2-AD82-958350AAFBC5}" type="presParOf" srcId="{DD7F2F21-4B46-4212-BA8F-DB10E98F1635}" destId="{4B2714E8-EA4E-487D-A884-45B358919934}" srcOrd="2" destOrd="0" presId="urn:microsoft.com/office/officeart/2018/2/layout/IconVerticalSolidList"/>
    <dgm:cxn modelId="{C2CD5536-3E0F-465B-B610-AA009EA7D799}" type="presParOf" srcId="{DD7F2F21-4B46-4212-BA8F-DB10E98F1635}" destId="{8FB7349D-0260-4A1B-9A9F-E90E466F014C}" srcOrd="3" destOrd="0" presId="urn:microsoft.com/office/officeart/2018/2/layout/IconVerticalSolidList"/>
    <dgm:cxn modelId="{62985EA8-C4A3-4877-9147-6509AF053372}" type="presParOf" srcId="{DD7F2F21-4B46-4212-BA8F-DB10E98F1635}" destId="{8BF929A2-F304-4B34-8C85-6417681F6386}" srcOrd="4" destOrd="0" presId="urn:microsoft.com/office/officeart/2018/2/layout/IconVerticalSolidList"/>
    <dgm:cxn modelId="{68E4A839-C783-489A-9ABB-5C4EAE3D3FD4}" type="presParOf" srcId="{176A36B1-0F3B-461B-8E32-0F683618259D}" destId="{21DAD277-8405-48E7-A7D5-D8A6B32780AC}" srcOrd="7" destOrd="0" presId="urn:microsoft.com/office/officeart/2018/2/layout/IconVerticalSolidList"/>
    <dgm:cxn modelId="{C20A7D17-B448-4506-AC85-C4CEDAEAE1C8}" type="presParOf" srcId="{176A36B1-0F3B-461B-8E32-0F683618259D}" destId="{226AB617-F1A3-4467-8E5D-AC5EEAFC8496}" srcOrd="8" destOrd="0" presId="urn:microsoft.com/office/officeart/2018/2/layout/IconVerticalSolidList"/>
    <dgm:cxn modelId="{41092607-8E95-483C-9FF4-140571AAC6BB}" type="presParOf" srcId="{226AB617-F1A3-4467-8E5D-AC5EEAFC8496}" destId="{6E794A56-620F-478A-8D66-04AD9771EF05}" srcOrd="0" destOrd="0" presId="urn:microsoft.com/office/officeart/2018/2/layout/IconVerticalSolidList"/>
    <dgm:cxn modelId="{18603FBA-A272-45BB-A2F0-6DA3F1220D88}" type="presParOf" srcId="{226AB617-F1A3-4467-8E5D-AC5EEAFC8496}" destId="{28B5DA21-12A7-4D75-AD78-4FF5055D5149}" srcOrd="1" destOrd="0" presId="urn:microsoft.com/office/officeart/2018/2/layout/IconVerticalSolidList"/>
    <dgm:cxn modelId="{7F91E437-739D-40D8-A4C2-06CA71D5809C}" type="presParOf" srcId="{226AB617-F1A3-4467-8E5D-AC5EEAFC8496}" destId="{2116CD29-0113-4F2D-B4AD-5C9985B660E2}" srcOrd="2" destOrd="0" presId="urn:microsoft.com/office/officeart/2018/2/layout/IconVerticalSolidList"/>
    <dgm:cxn modelId="{19F3096D-28EB-499B-8A95-C8740A85AFB3}" type="presParOf" srcId="{226AB617-F1A3-4467-8E5D-AC5EEAFC8496}" destId="{A0207F3D-36CA-4A49-AEB0-AC9BF50DA885}" srcOrd="3" destOrd="0" presId="urn:microsoft.com/office/officeart/2018/2/layout/IconVerticalSolidList"/>
    <dgm:cxn modelId="{56897B83-AF1A-441F-949B-54BA6DE25118}" type="presParOf" srcId="{226AB617-F1A3-4467-8E5D-AC5EEAFC8496}" destId="{85630522-1C3A-4BDA-8102-EB541A5C498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97D51-BA3B-2740-A11A-A294D0E2AEE2}">
      <dsp:nvSpPr>
        <dsp:cNvPr id="0" name=""/>
        <dsp:cNvSpPr/>
      </dsp:nvSpPr>
      <dsp:spPr>
        <a:xfrm>
          <a:off x="2334577" y="503"/>
          <a:ext cx="9338309" cy="165622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189" tIns="420682" rIns="181189" bIns="42068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Epic 1</a:t>
          </a:r>
          <a:r>
            <a:rPr lang="en-US" sz="1600" b="0" i="0" kern="1200" baseline="0" dirty="0"/>
            <a:t> I am a user who wishes to use an image to detect skin cancer so that I receive information about my condition</a:t>
          </a:r>
          <a:endParaRPr lang="en-US" sz="1600" i="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Epic 2</a:t>
          </a:r>
          <a:r>
            <a:rPr lang="en-US" sz="1600" b="0" i="0" kern="1200" baseline="0" dirty="0"/>
            <a:t> TBD</a:t>
          </a:r>
          <a:endParaRPr lang="en-US" sz="1600" i="0" kern="1200" dirty="0"/>
        </a:p>
      </dsp:txBody>
      <dsp:txXfrm>
        <a:off x="2334577" y="503"/>
        <a:ext cx="9338309" cy="1656228"/>
      </dsp:txXfrm>
    </dsp:sp>
    <dsp:sp modelId="{DC686A0F-46CB-304E-99EE-B875DC2E66B5}">
      <dsp:nvSpPr>
        <dsp:cNvPr id="0" name=""/>
        <dsp:cNvSpPr/>
      </dsp:nvSpPr>
      <dsp:spPr>
        <a:xfrm>
          <a:off x="0" y="503"/>
          <a:ext cx="2334577" cy="16562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3538" tIns="163599" rIns="123538" bIns="16359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Epics:</a:t>
          </a:r>
        </a:p>
      </dsp:txBody>
      <dsp:txXfrm>
        <a:off x="0" y="503"/>
        <a:ext cx="2334577" cy="1656228"/>
      </dsp:txXfrm>
    </dsp:sp>
    <dsp:sp modelId="{B81F0CC9-04FE-B346-AAE8-3334BD1A1448}">
      <dsp:nvSpPr>
        <dsp:cNvPr id="0" name=""/>
        <dsp:cNvSpPr/>
      </dsp:nvSpPr>
      <dsp:spPr>
        <a:xfrm>
          <a:off x="2332297" y="1756105"/>
          <a:ext cx="9329190" cy="332116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012" tIns="420682" rIns="181012" bIns="42068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Story 1 </a:t>
          </a:r>
          <a:r>
            <a:rPr lang="en-US" sz="1600" b="0" i="0" kern="1200" baseline="0" dirty="0"/>
            <a:t>As a developer, I need a sequence to preprocess images (resize, normalize), so they are formatted correctly for the ML model</a:t>
          </a:r>
          <a:endParaRPr lang="en-US" sz="1600" i="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Story 2 </a:t>
          </a:r>
          <a:r>
            <a:rPr lang="en-US" sz="1600" b="0" i="0" kern="1200" baseline="0" dirty="0"/>
            <a:t>As a backend developer, I need to provide backend calls that execute the ML model, so that the frontend can make the proper calls to the backend. 	</a:t>
          </a:r>
          <a:endParaRPr lang="en-US" sz="1600" i="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Story 3 </a:t>
          </a:r>
          <a:r>
            <a:rPr lang="en-US" sz="1600" b="0" i="0" kern="1200" baseline="0" dirty="0"/>
            <a:t>As a user, I want to upload a clear image of the affected skin area so that I can receive an instant diagnosis.</a:t>
          </a:r>
          <a:endParaRPr lang="en-US" sz="1600" b="0" i="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Story 4</a:t>
          </a:r>
          <a:r>
            <a:rPr lang="en-US" sz="1600" b="0" i="0" kern="1200" baseline="0" dirty="0"/>
            <a:t> As a user, I want to download the analysis results, so I can share them with my health team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Story 5 </a:t>
          </a:r>
          <a:r>
            <a:rPr lang="en-US" sz="1600" b="0" i="0" kern="1200" dirty="0"/>
            <a:t>As a user, I want to view or download the analysis results, so I can share them with my health team</a:t>
          </a:r>
        </a:p>
      </dsp:txBody>
      <dsp:txXfrm>
        <a:off x="2332297" y="1756105"/>
        <a:ext cx="9329190" cy="3321168"/>
      </dsp:txXfrm>
    </dsp:sp>
    <dsp:sp modelId="{32692678-0BF9-CA44-8122-045FA0B2AEC7}">
      <dsp:nvSpPr>
        <dsp:cNvPr id="0" name=""/>
        <dsp:cNvSpPr/>
      </dsp:nvSpPr>
      <dsp:spPr>
        <a:xfrm>
          <a:off x="0" y="1774166"/>
          <a:ext cx="2332297" cy="32850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3417" tIns="163599" rIns="123417" bIns="16359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Stories:</a:t>
          </a:r>
        </a:p>
      </dsp:txBody>
      <dsp:txXfrm>
        <a:off x="0" y="1774166"/>
        <a:ext cx="2332297" cy="32850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DFABE-42E2-0847-86EF-7CDB5F1002F6}">
      <dsp:nvSpPr>
        <dsp:cNvPr id="0" name=""/>
        <dsp:cNvSpPr/>
      </dsp:nvSpPr>
      <dsp:spPr>
        <a:xfrm>
          <a:off x="0" y="4232876"/>
          <a:ext cx="2857500" cy="131545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25" tIns="128016" rIns="203225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Sprint 4:</a:t>
          </a:r>
          <a:endParaRPr lang="en-US" sz="1800" kern="1200" dirty="0"/>
        </a:p>
      </dsp:txBody>
      <dsp:txXfrm>
        <a:off x="0" y="4232876"/>
        <a:ext cx="2857500" cy="1315451"/>
      </dsp:txXfrm>
    </dsp:sp>
    <dsp:sp modelId="{B658C8BD-DCA0-6C46-9A52-D700D7AD1A25}">
      <dsp:nvSpPr>
        <dsp:cNvPr id="0" name=""/>
        <dsp:cNvSpPr/>
      </dsp:nvSpPr>
      <dsp:spPr>
        <a:xfrm>
          <a:off x="2857500" y="4210731"/>
          <a:ext cx="8572500" cy="135974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891" tIns="139700" rIns="173891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1 </a:t>
          </a:r>
          <a:r>
            <a:rPr lang="en-US" sz="1100" b="0" kern="1200" dirty="0"/>
            <a:t>Backend returns simple result after ML model execution</a:t>
          </a:r>
          <a:r>
            <a:rPr lang="en-US" sz="1100" b="1" kern="1200" dirty="0"/>
            <a:t>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2 </a:t>
          </a:r>
          <a:r>
            <a:rPr lang="en-US" sz="1100" b="0" kern="1200" dirty="0"/>
            <a:t>Validate the end-to-end workflow (image upload → analysis → results).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3 </a:t>
          </a:r>
          <a:r>
            <a:rPr lang="en-US" sz="1100" b="0" kern="1200" dirty="0"/>
            <a:t>Backend content management for results information to be dynamically displayed with results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4</a:t>
          </a:r>
          <a:r>
            <a:rPr lang="en-US" sz="1100" b="0" kern="1200" dirty="0"/>
            <a:t> Backend serves content to the front end along with the results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5 </a:t>
          </a:r>
          <a:r>
            <a:rPr lang="en-US" sz="1100" b="0" kern="1200" dirty="0"/>
            <a:t>Front end responds dynamically to content with information</a:t>
          </a:r>
          <a:endParaRPr lang="en-US" sz="1100" b="1" kern="1200" dirty="0"/>
        </a:p>
      </dsp:txBody>
      <dsp:txXfrm>
        <a:off x="2857500" y="4210731"/>
        <a:ext cx="8572500" cy="1359741"/>
      </dsp:txXfrm>
    </dsp:sp>
    <dsp:sp modelId="{C4B45F58-9D45-4945-80ED-7F83014174CC}">
      <dsp:nvSpPr>
        <dsp:cNvPr id="0" name=""/>
        <dsp:cNvSpPr/>
      </dsp:nvSpPr>
      <dsp:spPr>
        <a:xfrm rot="10800000">
          <a:off x="0" y="2165744"/>
          <a:ext cx="2857500" cy="205959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748425"/>
            <a:satOff val="-337"/>
            <a:lumOff val="3529"/>
            <a:alphaOff val="0"/>
          </a:schemeClr>
        </a:solidFill>
        <a:ln w="9525" cap="flat" cmpd="sng" algn="ctr">
          <a:solidFill>
            <a:schemeClr val="accent2">
              <a:hueOff val="-748425"/>
              <a:satOff val="-337"/>
              <a:lumOff val="352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25" tIns="128016" rIns="203225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Sprint 3:</a:t>
          </a:r>
          <a:endParaRPr lang="en-US" sz="1800" kern="1200" dirty="0"/>
        </a:p>
      </dsp:txBody>
      <dsp:txXfrm rot="-10800000">
        <a:off x="0" y="2165744"/>
        <a:ext cx="2857500" cy="1338738"/>
      </dsp:txXfrm>
    </dsp:sp>
    <dsp:sp modelId="{3BEE0999-FA5F-B644-858A-E7D7CC533D11}">
      <dsp:nvSpPr>
        <dsp:cNvPr id="0" name=""/>
        <dsp:cNvSpPr/>
      </dsp:nvSpPr>
      <dsp:spPr>
        <a:xfrm>
          <a:off x="2857500" y="2169857"/>
          <a:ext cx="8572500" cy="1527050"/>
        </a:xfrm>
        <a:prstGeom prst="rect">
          <a:avLst/>
        </a:prstGeom>
        <a:solidFill>
          <a:schemeClr val="accent2">
            <a:tint val="40000"/>
            <a:alpha val="90000"/>
            <a:hueOff val="-1163492"/>
            <a:satOff val="7923"/>
            <a:lumOff val="708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163492"/>
              <a:satOff val="7923"/>
              <a:lumOff val="70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891" tIns="139700" rIns="173891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1 </a:t>
          </a:r>
          <a:r>
            <a:rPr lang="en-US" sz="1100" b="0" kern="1200" dirty="0"/>
            <a:t>Backend API/event processor initialized and pingable</a:t>
          </a:r>
          <a:endParaRPr lang="en-US" sz="1100" b="1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2</a:t>
          </a:r>
          <a:r>
            <a:rPr lang="en-US" sz="1100" b="0" kern="1200" dirty="0"/>
            <a:t> Establish a preprocessing tool to format the user-loaded image for the ML model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3 </a:t>
          </a:r>
          <a:r>
            <a:rPr lang="en-US" sz="1100" b="0" kern="1200" dirty="0"/>
            <a:t>Backend responds to image event call by preprocessing the image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4 </a:t>
          </a:r>
          <a:r>
            <a:rPr lang="en-US" sz="1100" b="0" kern="1200" dirty="0"/>
            <a:t>Backend executes the ML model with the preprocessed image</a:t>
          </a:r>
          <a:endParaRPr lang="en-US" sz="1100" b="1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4</a:t>
          </a:r>
          <a:r>
            <a:rPr lang="en-US" sz="1100" b="0" kern="1200" dirty="0"/>
            <a:t> Responsive frontend renders with option to upload a photo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5 </a:t>
          </a:r>
          <a:r>
            <a:rPr lang="en-US" sz="1100" b="0" kern="1200" dirty="0"/>
            <a:t>An image can be uploaded from the frontend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6 </a:t>
          </a:r>
          <a:r>
            <a:rPr lang="en-US" sz="1100" b="0" kern="1200" dirty="0"/>
            <a:t>Frontend calls the backend API with the uploaded image</a:t>
          </a:r>
        </a:p>
      </dsp:txBody>
      <dsp:txXfrm>
        <a:off x="2857500" y="2169857"/>
        <a:ext cx="8572500" cy="1527050"/>
      </dsp:txXfrm>
    </dsp:sp>
    <dsp:sp modelId="{EC82E5FF-5B23-3E44-AAEF-D20DB3E0BCC4}">
      <dsp:nvSpPr>
        <dsp:cNvPr id="0" name=""/>
        <dsp:cNvSpPr/>
      </dsp:nvSpPr>
      <dsp:spPr>
        <a:xfrm rot="10800000">
          <a:off x="0" y="25300"/>
          <a:ext cx="2857500" cy="215505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496851"/>
            <a:satOff val="-674"/>
            <a:lumOff val="7057"/>
            <a:alphaOff val="0"/>
          </a:schemeClr>
        </a:solidFill>
        <a:ln w="9525" cap="flat" cmpd="sng" algn="ctr">
          <a:solidFill>
            <a:schemeClr val="accent2">
              <a:hueOff val="-1496851"/>
              <a:satOff val="-674"/>
              <a:lumOff val="705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25" tIns="128016" rIns="203225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Sprint 2:</a:t>
          </a:r>
          <a:endParaRPr lang="en-US" sz="1800" kern="1200" dirty="0"/>
        </a:p>
      </dsp:txBody>
      <dsp:txXfrm rot="-10800000">
        <a:off x="0" y="25300"/>
        <a:ext cx="2857500" cy="1400785"/>
      </dsp:txXfrm>
    </dsp:sp>
    <dsp:sp modelId="{A1C3C12C-0B10-C644-828C-59F92E65C5BF}">
      <dsp:nvSpPr>
        <dsp:cNvPr id="0" name=""/>
        <dsp:cNvSpPr/>
      </dsp:nvSpPr>
      <dsp:spPr>
        <a:xfrm>
          <a:off x="2857500" y="1652"/>
          <a:ext cx="8572500" cy="1678029"/>
        </a:xfrm>
        <a:prstGeom prst="rect">
          <a:avLst/>
        </a:prstGeom>
        <a:solidFill>
          <a:schemeClr val="accent2">
            <a:tint val="40000"/>
            <a:alpha val="90000"/>
            <a:hueOff val="-2326983"/>
            <a:satOff val="15847"/>
            <a:lumOff val="141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2326983"/>
              <a:satOff val="15847"/>
              <a:lumOff val="141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891" tIns="139700" rIns="173891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b="1" kern="1200" dirty="0"/>
            <a:t>Item 1</a:t>
          </a:r>
          <a:r>
            <a:rPr lang="en-US" sz="1100" b="0" kern="1200" dirty="0"/>
            <a:t> Determine the required input size for your ML model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2 </a:t>
          </a:r>
          <a:r>
            <a:rPr lang="en-US" sz="1100" b="0" kern="1200" dirty="0"/>
            <a:t>Identify datasets from where we can fetch the images for training the ML model</a:t>
          </a:r>
          <a:r>
            <a:rPr lang="en-US" sz="1100" kern="1200" dirty="0"/>
            <a:t>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3 </a:t>
          </a:r>
          <a:r>
            <a:rPr lang="en-US" sz="1100" b="0" kern="1200" dirty="0"/>
            <a:t>Convert images to the required color space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4 </a:t>
          </a:r>
          <a:r>
            <a:rPr lang="en-US" sz="1100" b="0" kern="1200" dirty="0"/>
            <a:t>Implement an image augmentation pipeline to improve model generalization.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5 </a:t>
          </a:r>
          <a:r>
            <a:rPr lang="en-US" sz="1100" b="0" kern="1200" dirty="0"/>
            <a:t>Use a CNN to classify the skin cancer type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6 </a:t>
          </a:r>
          <a:r>
            <a:rPr lang="en-US" sz="1100" b="0" kern="1200" dirty="0"/>
            <a:t>Establish a repeatable pipeline for training and exporting the ML model.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7 </a:t>
          </a:r>
          <a:r>
            <a:rPr lang="en-US" sz="1100" b="0" kern="1200" dirty="0"/>
            <a:t>Test the ML model for accuracy and reliability.</a:t>
          </a:r>
        </a:p>
      </dsp:txBody>
      <dsp:txXfrm>
        <a:off x="2857500" y="1652"/>
        <a:ext cx="8572500" cy="16780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D0DFD5-888C-4EA1-A444-60944093FCBB}">
      <dsp:nvSpPr>
        <dsp:cNvPr id="0" name=""/>
        <dsp:cNvSpPr/>
      </dsp:nvSpPr>
      <dsp:spPr>
        <a:xfrm>
          <a:off x="0" y="3080"/>
          <a:ext cx="10033200" cy="656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FDC229-E717-4FA0-BA9C-2DBE8F19DE52}">
      <dsp:nvSpPr>
        <dsp:cNvPr id="0" name=""/>
        <dsp:cNvSpPr/>
      </dsp:nvSpPr>
      <dsp:spPr>
        <a:xfrm>
          <a:off x="198499" y="150725"/>
          <a:ext cx="360908" cy="3609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6BD02-B9BF-436A-8764-212AB67D22C9}">
      <dsp:nvSpPr>
        <dsp:cNvPr id="0" name=""/>
        <dsp:cNvSpPr/>
      </dsp:nvSpPr>
      <dsp:spPr>
        <a:xfrm>
          <a:off x="757908" y="3080"/>
          <a:ext cx="4514940" cy="65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48" tIns="69448" rIns="69448" bIns="694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Frontend:</a:t>
          </a:r>
          <a:endParaRPr lang="en-US" sz="1900" kern="1200"/>
        </a:p>
      </dsp:txBody>
      <dsp:txXfrm>
        <a:off x="757908" y="3080"/>
        <a:ext cx="4514940" cy="656197"/>
      </dsp:txXfrm>
    </dsp:sp>
    <dsp:sp modelId="{420110E1-B393-4F23-8EA1-44A5565CB0D6}">
      <dsp:nvSpPr>
        <dsp:cNvPr id="0" name=""/>
        <dsp:cNvSpPr/>
      </dsp:nvSpPr>
      <dsp:spPr>
        <a:xfrm>
          <a:off x="5272848" y="3080"/>
          <a:ext cx="4760351" cy="65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48" tIns="69448" rIns="69448" bIns="6944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React.js / React Native / Node.js</a:t>
          </a:r>
        </a:p>
      </dsp:txBody>
      <dsp:txXfrm>
        <a:off x="5272848" y="3080"/>
        <a:ext cx="4760351" cy="656197"/>
      </dsp:txXfrm>
    </dsp:sp>
    <dsp:sp modelId="{2025F762-80D5-4AF7-B1C8-2474CB93FD7F}">
      <dsp:nvSpPr>
        <dsp:cNvPr id="0" name=""/>
        <dsp:cNvSpPr/>
      </dsp:nvSpPr>
      <dsp:spPr>
        <a:xfrm>
          <a:off x="0" y="823327"/>
          <a:ext cx="10033200" cy="656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663182-FCEB-4C35-B177-EC7B8E9F42E9}">
      <dsp:nvSpPr>
        <dsp:cNvPr id="0" name=""/>
        <dsp:cNvSpPr/>
      </dsp:nvSpPr>
      <dsp:spPr>
        <a:xfrm>
          <a:off x="198499" y="970972"/>
          <a:ext cx="360908" cy="3609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28A5A-F4AA-4AD6-977D-AD632D4D5914}">
      <dsp:nvSpPr>
        <dsp:cNvPr id="0" name=""/>
        <dsp:cNvSpPr/>
      </dsp:nvSpPr>
      <dsp:spPr>
        <a:xfrm>
          <a:off x="757908" y="823327"/>
          <a:ext cx="4514940" cy="65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48" tIns="69448" rIns="69448" bIns="694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Backend</a:t>
          </a:r>
          <a:endParaRPr lang="en-US" sz="1900" kern="1200"/>
        </a:p>
      </dsp:txBody>
      <dsp:txXfrm>
        <a:off x="757908" y="823327"/>
        <a:ext cx="4514940" cy="656197"/>
      </dsp:txXfrm>
    </dsp:sp>
    <dsp:sp modelId="{AB02FF91-E36D-4EFB-BEF7-AD2CA7310F6B}">
      <dsp:nvSpPr>
        <dsp:cNvPr id="0" name=""/>
        <dsp:cNvSpPr/>
      </dsp:nvSpPr>
      <dsp:spPr>
        <a:xfrm>
          <a:off x="5272848" y="823327"/>
          <a:ext cx="4760351" cy="65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48" tIns="69448" rIns="69448" bIns="6944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Node.js / JavaScript / ASP.NET Core or </a:t>
          </a:r>
          <a:r>
            <a:rPr lang="en-US" sz="1800" kern="1200" dirty="0" err="1"/>
            <a:t>Express.js</a:t>
          </a:r>
          <a:endParaRPr lang="en-US" sz="1800" kern="1200" dirty="0"/>
        </a:p>
      </dsp:txBody>
      <dsp:txXfrm>
        <a:off x="5272848" y="823327"/>
        <a:ext cx="4760351" cy="656197"/>
      </dsp:txXfrm>
    </dsp:sp>
    <dsp:sp modelId="{8548DEA7-3760-41F2-AB95-EF976CB827FE}">
      <dsp:nvSpPr>
        <dsp:cNvPr id="0" name=""/>
        <dsp:cNvSpPr/>
      </dsp:nvSpPr>
      <dsp:spPr>
        <a:xfrm>
          <a:off x="0" y="1643575"/>
          <a:ext cx="10033200" cy="656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B1E9F8-729A-4347-9C13-E4079815BCA1}">
      <dsp:nvSpPr>
        <dsp:cNvPr id="0" name=""/>
        <dsp:cNvSpPr/>
      </dsp:nvSpPr>
      <dsp:spPr>
        <a:xfrm>
          <a:off x="198499" y="1791219"/>
          <a:ext cx="360908" cy="3609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57F46-757C-4733-873B-36CFFC957267}">
      <dsp:nvSpPr>
        <dsp:cNvPr id="0" name=""/>
        <dsp:cNvSpPr/>
      </dsp:nvSpPr>
      <dsp:spPr>
        <a:xfrm>
          <a:off x="757908" y="1643575"/>
          <a:ext cx="4514940" cy="65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48" tIns="69448" rIns="69448" bIns="694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ML </a:t>
          </a:r>
          <a:endParaRPr lang="en-US" sz="1900" kern="1200"/>
        </a:p>
      </dsp:txBody>
      <dsp:txXfrm>
        <a:off x="757908" y="1643575"/>
        <a:ext cx="4514940" cy="656197"/>
      </dsp:txXfrm>
    </dsp:sp>
    <dsp:sp modelId="{CD955C96-043B-447F-8ACF-E905751ED813}">
      <dsp:nvSpPr>
        <dsp:cNvPr id="0" name=""/>
        <dsp:cNvSpPr/>
      </dsp:nvSpPr>
      <dsp:spPr>
        <a:xfrm>
          <a:off x="5272848" y="1643575"/>
          <a:ext cx="4760351" cy="65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48" tIns="69448" rIns="69448" bIns="6944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TensorFlow</a:t>
          </a:r>
        </a:p>
      </dsp:txBody>
      <dsp:txXfrm>
        <a:off x="5272848" y="1643575"/>
        <a:ext cx="4760351" cy="656197"/>
      </dsp:txXfrm>
    </dsp:sp>
    <dsp:sp modelId="{8578CD0B-2C26-4312-A213-DA61044FFC51}">
      <dsp:nvSpPr>
        <dsp:cNvPr id="0" name=""/>
        <dsp:cNvSpPr/>
      </dsp:nvSpPr>
      <dsp:spPr>
        <a:xfrm>
          <a:off x="0" y="2463822"/>
          <a:ext cx="10033200" cy="656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996817-8C6B-420B-93A8-2435AE8AF124}">
      <dsp:nvSpPr>
        <dsp:cNvPr id="0" name=""/>
        <dsp:cNvSpPr/>
      </dsp:nvSpPr>
      <dsp:spPr>
        <a:xfrm>
          <a:off x="198499" y="2611466"/>
          <a:ext cx="360908" cy="3609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7349D-0260-4A1B-9A9F-E90E466F014C}">
      <dsp:nvSpPr>
        <dsp:cNvPr id="0" name=""/>
        <dsp:cNvSpPr/>
      </dsp:nvSpPr>
      <dsp:spPr>
        <a:xfrm>
          <a:off x="757908" y="2463822"/>
          <a:ext cx="4514940" cy="65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48" tIns="69448" rIns="69448" bIns="694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Image Processing</a:t>
          </a:r>
          <a:endParaRPr lang="en-US" sz="1900" kern="1200"/>
        </a:p>
      </dsp:txBody>
      <dsp:txXfrm>
        <a:off x="757908" y="2463822"/>
        <a:ext cx="4514940" cy="656197"/>
      </dsp:txXfrm>
    </dsp:sp>
    <dsp:sp modelId="{8BF929A2-F304-4B34-8C85-6417681F6386}">
      <dsp:nvSpPr>
        <dsp:cNvPr id="0" name=""/>
        <dsp:cNvSpPr/>
      </dsp:nvSpPr>
      <dsp:spPr>
        <a:xfrm>
          <a:off x="5272848" y="2463822"/>
          <a:ext cx="4760351" cy="65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48" tIns="69448" rIns="69448" bIns="6944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OpenCV / PIL</a:t>
          </a:r>
        </a:p>
      </dsp:txBody>
      <dsp:txXfrm>
        <a:off x="5272848" y="2463822"/>
        <a:ext cx="4760351" cy="656197"/>
      </dsp:txXfrm>
    </dsp:sp>
    <dsp:sp modelId="{6E794A56-620F-478A-8D66-04AD9771EF05}">
      <dsp:nvSpPr>
        <dsp:cNvPr id="0" name=""/>
        <dsp:cNvSpPr/>
      </dsp:nvSpPr>
      <dsp:spPr>
        <a:xfrm>
          <a:off x="0" y="3284069"/>
          <a:ext cx="10033200" cy="656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5DA21-12A7-4D75-AD78-4FF5055D5149}">
      <dsp:nvSpPr>
        <dsp:cNvPr id="0" name=""/>
        <dsp:cNvSpPr/>
      </dsp:nvSpPr>
      <dsp:spPr>
        <a:xfrm>
          <a:off x="198499" y="3431714"/>
          <a:ext cx="360908" cy="36090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07F3D-36CA-4A49-AEB0-AC9BF50DA885}">
      <dsp:nvSpPr>
        <dsp:cNvPr id="0" name=""/>
        <dsp:cNvSpPr/>
      </dsp:nvSpPr>
      <dsp:spPr>
        <a:xfrm>
          <a:off x="757908" y="3284069"/>
          <a:ext cx="4514940" cy="65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48" tIns="69448" rIns="69448" bIns="694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CI/CD</a:t>
          </a:r>
          <a:endParaRPr lang="en-US" sz="1900" kern="1200"/>
        </a:p>
      </dsp:txBody>
      <dsp:txXfrm>
        <a:off x="757908" y="3284069"/>
        <a:ext cx="4514940" cy="656197"/>
      </dsp:txXfrm>
    </dsp:sp>
    <dsp:sp modelId="{85630522-1C3A-4BDA-8102-EB541A5C4984}">
      <dsp:nvSpPr>
        <dsp:cNvPr id="0" name=""/>
        <dsp:cNvSpPr/>
      </dsp:nvSpPr>
      <dsp:spPr>
        <a:xfrm>
          <a:off x="5272848" y="3284069"/>
          <a:ext cx="4760351" cy="65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48" tIns="69448" rIns="69448" bIns="6944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GitHub Actions / Docker / Azure</a:t>
          </a:r>
        </a:p>
      </dsp:txBody>
      <dsp:txXfrm>
        <a:off x="5272848" y="3284069"/>
        <a:ext cx="4760351" cy="656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834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6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5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0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1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2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6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4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1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96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43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1/31/25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0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hnsmillie-portfolio/Skin-Cancer-Detection-App" TargetMode="External"/><Relationship Id="rId2" Type="http://schemas.openxmlformats.org/officeDocument/2006/relationships/hyperlink" Target="https://trello.com/w/skincancerdetectiontea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70C93-2B54-BA09-39CF-5BA67F6AE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00" y="395289"/>
            <a:ext cx="4075200" cy="22266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Skin Cancer Detection Application</a:t>
            </a:r>
            <a:endParaRPr lang="en-US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4CC46-5633-822D-8299-7E3B5C454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2070001"/>
          </a:xfrm>
        </p:spPr>
        <p:txBody>
          <a:bodyPr>
            <a:normAutofit/>
          </a:bodyPr>
          <a:lstStyle/>
          <a:p>
            <a:r>
              <a:rPr lang="en-US" dirty="0"/>
              <a:t>Sprint 1 Presentation:</a:t>
            </a:r>
          </a:p>
          <a:p>
            <a:r>
              <a:rPr lang="en-US" dirty="0"/>
              <a:t>Planning &amp; Stories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50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47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35" name="Picture 3" descr="Neon 3D circle art">
            <a:extLst>
              <a:ext uri="{FF2B5EF4-FFF2-40B4-BE49-F238E27FC236}">
                <a16:creationId xmlns:a16="http://schemas.microsoft.com/office/drawing/2014/main" id="{7B5028A5-8055-F288-70B5-DFD8F26D38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20" r="12880" b="1"/>
          <a:stretch/>
        </p:blipFill>
        <p:spPr>
          <a:xfrm>
            <a:off x="5964950" y="540000"/>
            <a:ext cx="5778000" cy="5778000"/>
          </a:xfrm>
          <a:custGeom>
            <a:avLst/>
            <a:gdLst/>
            <a:ahLst/>
            <a:cxnLst/>
            <a:rect l="l" t="t" r="r" b="b"/>
            <a:pathLst>
              <a:path w="5778000" h="5778000">
                <a:moveTo>
                  <a:pt x="2889000" y="0"/>
                </a:moveTo>
                <a:cubicBezTo>
                  <a:pt x="4484551" y="0"/>
                  <a:pt x="5778000" y="1293449"/>
                  <a:pt x="5778000" y="2889000"/>
                </a:cubicBezTo>
                <a:cubicBezTo>
                  <a:pt x="5778000" y="4484551"/>
                  <a:pt x="4484551" y="5778000"/>
                  <a:pt x="2889000" y="5778000"/>
                </a:cubicBezTo>
                <a:cubicBezTo>
                  <a:pt x="1293449" y="5778000"/>
                  <a:pt x="0" y="4484551"/>
                  <a:pt x="0" y="2889000"/>
                </a:cubicBezTo>
                <a:cubicBezTo>
                  <a:pt x="0" y="1293449"/>
                  <a:pt x="1293449" y="0"/>
                  <a:pt x="288900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6798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5C795-63FA-E4BE-6782-9897BC7B6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999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sz="3600" dirty="0">
                <a:solidFill>
                  <a:schemeClr val="bg2"/>
                </a:solidFill>
                <a:latin typeface="+mn-lt"/>
              </a:rPr>
              <a:t>Team Workspaces: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6C132CB-661F-4A80-B2A5-D78FF18C0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78998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90D0F-5973-1FC3-6452-068F688C3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413468"/>
            <a:ext cx="7786688" cy="336503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2">
                    <a:alpha val="60000"/>
                  </a:schemeClr>
                </a:solidFill>
              </a:rPr>
              <a:t>Trello: </a:t>
            </a:r>
            <a:r>
              <a:rPr lang="en-US" sz="1800" dirty="0">
                <a:hlinkClick r:id="rId2"/>
              </a:rPr>
              <a:t>https://trello.com/w/skincancerdetectionteam</a:t>
            </a:r>
            <a:endParaRPr lang="en-US" sz="1800" dirty="0"/>
          </a:p>
          <a:p>
            <a:r>
              <a:rPr lang="en-US" sz="1800" dirty="0">
                <a:solidFill>
                  <a:schemeClr val="bg2">
                    <a:alpha val="60000"/>
                  </a:schemeClr>
                </a:solidFill>
              </a:rPr>
              <a:t>GitHub: </a:t>
            </a:r>
            <a:r>
              <a:rPr lang="en-US" sz="1800" dirty="0">
                <a:hlinkClick r:id="rId3"/>
              </a:rPr>
              <a:t>https://github.com/johnsmillie-portfolio/Skin-Cancer-Detection-App</a:t>
            </a:r>
            <a:r>
              <a:rPr lang="en-US" sz="1800" dirty="0"/>
              <a:t> </a:t>
            </a:r>
          </a:p>
          <a:p>
            <a:endParaRPr lang="en-US" dirty="0"/>
          </a:p>
        </p:txBody>
      </p:sp>
      <p:pic>
        <p:nvPicPr>
          <p:cNvPr id="114" name="Picture 113" descr="Pins in a map">
            <a:extLst>
              <a:ext uri="{FF2B5EF4-FFF2-40B4-BE49-F238E27FC236}">
                <a16:creationId xmlns:a16="http://schemas.microsoft.com/office/drawing/2014/main" id="{5EE364E5-D1D1-6C31-F363-278E68F7FA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2100" r="30223" b="-1"/>
          <a:stretch/>
        </p:blipFill>
        <p:spPr>
          <a:xfrm>
            <a:off x="8321011" y="10"/>
            <a:ext cx="38709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6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B0787-26FC-D58A-D565-922A75A6D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51461"/>
            <a:ext cx="10213200" cy="8201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+mn-lt"/>
              </a:rPr>
              <a:t>Backlog Management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6C0FE5CF-D7BA-D565-F002-AA51BBEC03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485312"/>
              </p:ext>
            </p:extLst>
          </p:nvPr>
        </p:nvGraphicFramePr>
        <p:xfrm>
          <a:off x="242888" y="1323023"/>
          <a:ext cx="11672887" cy="5077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588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3C3C7-4CCA-3E72-9697-AEDF2346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51461"/>
            <a:ext cx="10213200" cy="548639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+mn-lt"/>
              </a:rPr>
              <a:t>Release Plan: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B933DDB-1E66-3286-9941-BE93DC49EF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690453"/>
              </p:ext>
            </p:extLst>
          </p:nvPr>
        </p:nvGraphicFramePr>
        <p:xfrm>
          <a:off x="371475" y="900113"/>
          <a:ext cx="1143000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388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93B0-336F-1CC2-704D-BD100610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736595"/>
          </a:xfrm>
        </p:spPr>
        <p:txBody>
          <a:bodyPr anchor="t"/>
          <a:lstStyle/>
          <a:p>
            <a:pPr algn="ctr"/>
            <a:r>
              <a:rPr lang="en-US" dirty="0">
                <a:solidFill>
                  <a:schemeClr val="bg2"/>
                </a:solidFill>
                <a:latin typeface="+mn-lt"/>
              </a:rPr>
              <a:t>Additional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C0809-DCDF-EDB6-7A73-0865D7400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371601"/>
            <a:ext cx="10213200" cy="4354516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alpha val="60000"/>
                  </a:schemeClr>
                </a:solidFill>
              </a:rPr>
              <a:t>Test and optimize backend API response time to ensure real-time diagnosis feedback.</a:t>
            </a:r>
          </a:p>
          <a:p>
            <a:r>
              <a:rPr lang="en-US" dirty="0">
                <a:solidFill>
                  <a:schemeClr val="bg2">
                    <a:alpha val="60000"/>
                  </a:schemeClr>
                </a:solidFill>
              </a:rPr>
              <a:t>Integrate a visualization tool to show model confidence in predictions.</a:t>
            </a:r>
          </a:p>
        </p:txBody>
      </p:sp>
    </p:spTree>
    <p:extLst>
      <p:ext uri="{BB962C8B-B14F-4D97-AF65-F5344CB8AC3E}">
        <p14:creationId xmlns:p14="http://schemas.microsoft.com/office/powerpoint/2010/main" val="2691201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51DD0-8322-33F5-CE95-B54FCB98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51461"/>
            <a:ext cx="10213200" cy="139090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+mn-lt"/>
              </a:rPr>
              <a:t>Technology Stack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8DD17A-6C4D-B120-4CF0-0451E54886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954711"/>
              </p:ext>
            </p:extLst>
          </p:nvPr>
        </p:nvGraphicFramePr>
        <p:xfrm>
          <a:off x="1079400" y="2386014"/>
          <a:ext cx="10033200" cy="3943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27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047E-54FF-7BC8-F037-8023773A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633411"/>
          </a:xfrm>
        </p:spPr>
        <p:txBody>
          <a:bodyPr anchor="t"/>
          <a:lstStyle/>
          <a:p>
            <a:pPr algn="ctr"/>
            <a:r>
              <a:rPr lang="en-US" dirty="0">
                <a:solidFill>
                  <a:schemeClr val="bg2"/>
                </a:solidFill>
                <a:latin typeface="+mn-lt"/>
              </a:rPr>
              <a:t>Context Diagram</a:t>
            </a:r>
          </a:p>
        </p:txBody>
      </p:sp>
      <p:pic>
        <p:nvPicPr>
          <p:cNvPr id="5" name="Content Placeholder 4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83C735F0-A4D6-229E-2A29-1E307DD2A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478" y="1145005"/>
            <a:ext cx="9725043" cy="5317706"/>
          </a:xfrm>
        </p:spPr>
      </p:pic>
    </p:spTree>
    <p:extLst>
      <p:ext uri="{BB962C8B-B14F-4D97-AF65-F5344CB8AC3E}">
        <p14:creationId xmlns:p14="http://schemas.microsoft.com/office/powerpoint/2010/main" val="1244146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D64F-14CA-6C50-7062-547BCB38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>
                <a:latin typeface="+mn-lt"/>
              </a:rPr>
              <a:t>Sprint Retrospective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DC760-6D24-0D5A-D2A1-E4DF274D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SCREENSHOT OF RESTROSPECTIVE BOARD</a:t>
            </a:r>
          </a:p>
        </p:txBody>
      </p:sp>
    </p:spTree>
    <p:extLst>
      <p:ext uri="{BB962C8B-B14F-4D97-AF65-F5344CB8AC3E}">
        <p14:creationId xmlns:p14="http://schemas.microsoft.com/office/powerpoint/2010/main" val="2263026852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521</Words>
  <Application>Microsoft Macintosh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Goudy Old Style</vt:lpstr>
      <vt:lpstr>Wingdings</vt:lpstr>
      <vt:lpstr>FrostyVTI</vt:lpstr>
      <vt:lpstr>Skin Cancer Detection Application</vt:lpstr>
      <vt:lpstr>Team Workspaces:</vt:lpstr>
      <vt:lpstr>Backlog Management</vt:lpstr>
      <vt:lpstr>Release Plan:</vt:lpstr>
      <vt:lpstr>Additional Stories</vt:lpstr>
      <vt:lpstr>Technology Stack</vt:lpstr>
      <vt:lpstr>Context Diagram</vt:lpstr>
      <vt:lpstr>Sprint Retrospective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 Cancer Detection Application</dc:title>
  <dc:creator>Smillie, John</dc:creator>
  <cp:lastModifiedBy>Smillie, John</cp:lastModifiedBy>
  <cp:revision>9</cp:revision>
  <dcterms:created xsi:type="dcterms:W3CDTF">2025-01-31T02:51:32Z</dcterms:created>
  <dcterms:modified xsi:type="dcterms:W3CDTF">2025-01-31T19:47:39Z</dcterms:modified>
</cp:coreProperties>
</file>