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sldIdLst>
    <p:sldId id="387" r:id="rId4"/>
    <p:sldId id="388" r:id="rId5"/>
    <p:sldId id="386" r:id="rId6"/>
    <p:sldId id="389" r:id="rId7"/>
    <p:sldId id="385" r:id="rId8"/>
    <p:sldId id="390" r:id="rId9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9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64" autoAdjust="0"/>
    <p:restoredTop sz="94660"/>
  </p:normalViewPr>
  <p:slideViewPr>
    <p:cSldViewPr snapToGrid="0">
      <p:cViewPr varScale="1">
        <p:scale>
          <a:sx n="74" d="100"/>
          <a:sy n="74" d="100"/>
        </p:scale>
        <p:origin x="762" y="90"/>
      </p:cViewPr>
      <p:guideLst>
        <p:guide orient="horz" pos="247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7590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 44">
            <a:extLst>
              <a:ext uri="{FF2B5EF4-FFF2-40B4-BE49-F238E27FC236}">
                <a16:creationId xmlns:a16="http://schemas.microsoft.com/office/drawing/2014/main" xmlns="" id="{C07FBD2D-6A89-414D-85F9-7BB69D5020BD}"/>
              </a:ext>
            </a:extLst>
          </p:cNvPr>
          <p:cNvSpPr>
            <a:spLocks noChangeAspect="1"/>
          </p:cNvSpPr>
          <p:nvPr/>
        </p:nvSpPr>
        <p:spPr>
          <a:xfrm>
            <a:off x="8608025" y="145740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7" name="Freeform 44">
            <a:extLst>
              <a:ext uri="{FF2B5EF4-FFF2-40B4-BE49-F238E27FC236}">
                <a16:creationId xmlns:a16="http://schemas.microsoft.com/office/drawing/2014/main" xmlns="" id="{B11ECC53-3D93-4507-89DA-7C96C5F98371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681574" y="239085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xmlns="" id="{5B2F270D-6127-4230-AAA0-00D1740544F6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1811890" y="252965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xmlns="" id="{1FCAD4D1-1D22-4C76-A670-F8AC37A106D2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9117565" y="159620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Freeform 44">
            <a:extLst>
              <a:ext uri="{FF2B5EF4-FFF2-40B4-BE49-F238E27FC236}">
                <a16:creationId xmlns:a16="http://schemas.microsoft.com/office/drawing/2014/main" xmlns="" id="{C3AF9648-F60B-452B-86AC-AB13E224D3FD}"/>
              </a:ext>
            </a:extLst>
          </p:cNvPr>
          <p:cNvSpPr>
            <a:spLocks noChangeAspect="1"/>
          </p:cNvSpPr>
          <p:nvPr userDrawn="1"/>
        </p:nvSpPr>
        <p:spPr>
          <a:xfrm>
            <a:off x="4705886" y="431490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0" name="그림 개체 틀 2">
            <a:extLst>
              <a:ext uri="{FF2B5EF4-FFF2-40B4-BE49-F238E27FC236}">
                <a16:creationId xmlns:a16="http://schemas.microsoft.com/office/drawing/2014/main" xmlns="" id="{ADE84C9C-AE4C-4919-85E3-27955132D9EC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5202790" y="445370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4129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AB178950-6460-489A-86E8-DA7944855983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1875633" y="1819076"/>
            <a:ext cx="9593277" cy="2645996"/>
          </a:xfrm>
          <a:custGeom>
            <a:avLst/>
            <a:gdLst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0 w 6913722"/>
              <a:gd name="connsiteY3" fmla="*/ 1800200 h 1800200"/>
              <a:gd name="connsiteX4" fmla="*/ 0 w 6913722"/>
              <a:gd name="connsiteY4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103257 w 6913722"/>
              <a:gd name="connsiteY3" fmla="*/ 1791789 h 1800200"/>
              <a:gd name="connsiteX4" fmla="*/ 0 w 6913722"/>
              <a:gd name="connsiteY4" fmla="*/ 1800200 h 1800200"/>
              <a:gd name="connsiteX5" fmla="*/ 0 w 6913722"/>
              <a:gd name="connsiteY5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103257 w 6913722"/>
              <a:gd name="connsiteY4" fmla="*/ 1791789 h 1800200"/>
              <a:gd name="connsiteX5" fmla="*/ 0 w 6913722"/>
              <a:gd name="connsiteY5" fmla="*/ 1800200 h 1800200"/>
              <a:gd name="connsiteX6" fmla="*/ 0 w 6913722"/>
              <a:gd name="connsiteY6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287815 w 6913722"/>
              <a:gd name="connsiteY4" fmla="*/ 1791789 h 1800200"/>
              <a:gd name="connsiteX5" fmla="*/ 1103257 w 6913722"/>
              <a:gd name="connsiteY5" fmla="*/ 1791789 h 1800200"/>
              <a:gd name="connsiteX6" fmla="*/ 0 w 6913722"/>
              <a:gd name="connsiteY6" fmla="*/ 1800200 h 1800200"/>
              <a:gd name="connsiteX7" fmla="*/ 0 w 6913722"/>
              <a:gd name="connsiteY7" fmla="*/ 0 h 1800200"/>
              <a:gd name="connsiteX0" fmla="*/ 0 w 6913722"/>
              <a:gd name="connsiteY0" fmla="*/ 0 h 1951179"/>
              <a:gd name="connsiteX1" fmla="*/ 6913722 w 6913722"/>
              <a:gd name="connsiteY1" fmla="*/ 0 h 1951179"/>
              <a:gd name="connsiteX2" fmla="*/ 6913722 w 6913722"/>
              <a:gd name="connsiteY2" fmla="*/ 1800200 h 1951179"/>
              <a:gd name="connsiteX3" fmla="*/ 1489151 w 6913722"/>
              <a:gd name="connsiteY3" fmla="*/ 1800178 h 1951179"/>
              <a:gd name="connsiteX4" fmla="*/ 1296204 w 6913722"/>
              <a:gd name="connsiteY4" fmla="*/ 1951179 h 1951179"/>
              <a:gd name="connsiteX5" fmla="*/ 1103257 w 6913722"/>
              <a:gd name="connsiteY5" fmla="*/ 1791789 h 1951179"/>
              <a:gd name="connsiteX6" fmla="*/ 0 w 6913722"/>
              <a:gd name="connsiteY6" fmla="*/ 1800200 h 1951179"/>
              <a:gd name="connsiteX7" fmla="*/ 0 w 6913722"/>
              <a:gd name="connsiteY7" fmla="*/ 0 h 1951179"/>
              <a:gd name="connsiteX0" fmla="*/ 0 w 6913722"/>
              <a:gd name="connsiteY0" fmla="*/ 0 h 2002718"/>
              <a:gd name="connsiteX1" fmla="*/ 6913722 w 6913722"/>
              <a:gd name="connsiteY1" fmla="*/ 0 h 2002718"/>
              <a:gd name="connsiteX2" fmla="*/ 6913722 w 6913722"/>
              <a:gd name="connsiteY2" fmla="*/ 1800200 h 2002718"/>
              <a:gd name="connsiteX3" fmla="*/ 1489151 w 6913722"/>
              <a:gd name="connsiteY3" fmla="*/ 1800178 h 2002718"/>
              <a:gd name="connsiteX4" fmla="*/ 1303214 w 6913722"/>
              <a:gd name="connsiteY4" fmla="*/ 2002718 h 2002718"/>
              <a:gd name="connsiteX5" fmla="*/ 1103257 w 6913722"/>
              <a:gd name="connsiteY5" fmla="*/ 1791789 h 2002718"/>
              <a:gd name="connsiteX6" fmla="*/ 0 w 6913722"/>
              <a:gd name="connsiteY6" fmla="*/ 1800200 h 2002718"/>
              <a:gd name="connsiteX7" fmla="*/ 0 w 6913722"/>
              <a:gd name="connsiteY7" fmla="*/ 0 h 2002718"/>
              <a:gd name="connsiteX0" fmla="*/ 0 w 6913722"/>
              <a:gd name="connsiteY0" fmla="*/ 0 h 2002718"/>
              <a:gd name="connsiteX1" fmla="*/ 6913722 w 6913722"/>
              <a:gd name="connsiteY1" fmla="*/ 0 h 2002718"/>
              <a:gd name="connsiteX2" fmla="*/ 6913722 w 6913722"/>
              <a:gd name="connsiteY2" fmla="*/ 1800200 h 2002718"/>
              <a:gd name="connsiteX3" fmla="*/ 1489151 w 6913722"/>
              <a:gd name="connsiteY3" fmla="*/ 1800178 h 2002718"/>
              <a:gd name="connsiteX4" fmla="*/ 1289193 w 6913722"/>
              <a:gd name="connsiteY4" fmla="*/ 2002718 h 2002718"/>
              <a:gd name="connsiteX5" fmla="*/ 1103257 w 6913722"/>
              <a:gd name="connsiteY5" fmla="*/ 1791789 h 2002718"/>
              <a:gd name="connsiteX6" fmla="*/ 0 w 6913722"/>
              <a:gd name="connsiteY6" fmla="*/ 1800200 h 2002718"/>
              <a:gd name="connsiteX7" fmla="*/ 0 w 6913722"/>
              <a:gd name="connsiteY7" fmla="*/ 0 h 2002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13722" h="2002718">
                <a:moveTo>
                  <a:pt x="0" y="0"/>
                </a:moveTo>
                <a:lnTo>
                  <a:pt x="6913722" y="0"/>
                </a:lnTo>
                <a:lnTo>
                  <a:pt x="6913722" y="1800200"/>
                </a:lnTo>
                <a:lnTo>
                  <a:pt x="1489151" y="1800178"/>
                </a:lnTo>
                <a:lnTo>
                  <a:pt x="1289193" y="2002718"/>
                </a:lnTo>
                <a:lnTo>
                  <a:pt x="1103257" y="1791789"/>
                </a:lnTo>
                <a:lnTo>
                  <a:pt x="0" y="18002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2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2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D50AE06E-08A3-48B7-8322-CE3798623A8B}"/>
              </a:ext>
            </a:extLst>
          </p:cNvPr>
          <p:cNvSpPr/>
          <p:nvPr userDrawn="1"/>
        </p:nvSpPr>
        <p:spPr>
          <a:xfrm>
            <a:off x="-1" y="1819076"/>
            <a:ext cx="1875635" cy="2389975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xmlns="" id="{A708D5EC-6A83-4792-81FB-2ECCB0ABE2A2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9615413" y="4396978"/>
            <a:ext cx="1853497" cy="16704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xmlns="" id="{DD53BE75-DFE8-4D1E-89D4-0824C71EED78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7570712" y="4396978"/>
            <a:ext cx="1853497" cy="16704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xmlns="" id="{93642239-33D4-4D2F-AC90-7781FC846D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1452142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xmlns="" id="{3723FA40-FCE6-4B16-AF36-281B510020EB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733463" y="1792600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198B135-3ED1-42E9-A42D-5B4F7F10C237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733463" y="2878386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xmlns="" id="{B0371065-5281-4086-9A62-2FB24E56E50B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733463" y="3964172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xmlns="" id="{1805CC9B-AA32-4069-B262-3DA21DB7FF55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733463" y="5049957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xmlns="" id="{EAF47A72-6930-4058-A5F2-8E8A5F1A5B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90767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E514C0E-C202-46C1-9852-BA3E45CA02B3}"/>
              </a:ext>
            </a:extLst>
          </p:cNvPr>
          <p:cNvSpPr/>
          <p:nvPr userDrawn="1"/>
        </p:nvSpPr>
        <p:spPr>
          <a:xfrm>
            <a:off x="9315811" y="3209360"/>
            <a:ext cx="2160000" cy="144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F202D61-F30B-4228-A377-5750CAA2B9B7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9315811" y="177303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C423E02-128E-42A1-8953-2DE50A51FCF9}"/>
              </a:ext>
            </a:extLst>
          </p:cNvPr>
          <p:cNvSpPr/>
          <p:nvPr userDrawn="1"/>
        </p:nvSpPr>
        <p:spPr>
          <a:xfrm>
            <a:off x="7155811" y="4645814"/>
            <a:ext cx="2160000" cy="144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xmlns="" id="{06F87C8A-190B-4FCA-A7E1-913DC2A32AA2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9315811" y="464581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xmlns="" id="{AA0A630E-93DB-487F-929A-17764764CDB1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7155596" y="3209360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711B731-17ED-4D6F-800A-73D3A14C3992}"/>
              </a:ext>
            </a:extLst>
          </p:cNvPr>
          <p:cNvSpPr/>
          <p:nvPr userDrawn="1"/>
        </p:nvSpPr>
        <p:spPr>
          <a:xfrm>
            <a:off x="7155811" y="1773034"/>
            <a:ext cx="2160000" cy="14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6746A58-880F-470E-AAFB-4D7CB30D2CF6}"/>
              </a:ext>
            </a:extLst>
          </p:cNvPr>
          <p:cNvSpPr/>
          <p:nvPr userDrawn="1"/>
        </p:nvSpPr>
        <p:spPr>
          <a:xfrm>
            <a:off x="4995381" y="3209360"/>
            <a:ext cx="2160000" cy="14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xmlns="" id="{FBD37972-1F7F-4C9E-A6D4-C90E3B8369F0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4994903" y="464581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xmlns="" id="{8E23BEDE-B250-40DE-8D39-C0803D8CC43A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2835166" y="3209360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D3AFCEB-A5C6-4DD3-BD22-AE741EDA18AE}"/>
              </a:ext>
            </a:extLst>
          </p:cNvPr>
          <p:cNvSpPr/>
          <p:nvPr userDrawn="1"/>
        </p:nvSpPr>
        <p:spPr>
          <a:xfrm>
            <a:off x="674951" y="3209360"/>
            <a:ext cx="2160000" cy="14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xmlns="" id="{B5DC6E82-1C6B-48EE-8DA8-170A8B24277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204456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xmlns="" id="{748D85DA-55FA-483F-AB10-C7570C4473F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575840" y="1478364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xmlns="" id="{1F59985C-8D83-4C2F-A77E-74098774603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575840" y="3120588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xmlns="" id="{9FFF4ED5-B4BB-4511-BAAB-643117CC539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575840" y="4762777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91EFECA9-E86B-4786-893E-598AACF581C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716377" y="3120588"/>
            <a:ext cx="169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xmlns="" id="{34EDB837-B580-4594-B731-E5003B30418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0500000" y="3120588"/>
            <a:ext cx="169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xmlns="" id="{7357A188-0C12-42C9-978C-C9C96AE2112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29129" y="1766364"/>
            <a:ext cx="2052000" cy="11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1CDAEB8-C380-4585-AF5E-9239B85467FF}"/>
              </a:ext>
            </a:extLst>
          </p:cNvPr>
          <p:cNvSpPr/>
          <p:nvPr userDrawn="1"/>
        </p:nvSpPr>
        <p:spPr>
          <a:xfrm>
            <a:off x="0" y="3120588"/>
            <a:ext cx="6481129" cy="1550690"/>
          </a:xfrm>
          <a:prstGeom prst="rect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3F0EDCD-8042-4D71-BF31-EA988202BFCC}"/>
              </a:ext>
            </a:extLst>
          </p:cNvPr>
          <p:cNvSpPr/>
          <p:nvPr userDrawn="1"/>
        </p:nvSpPr>
        <p:spPr>
          <a:xfrm>
            <a:off x="4429129" y="2912764"/>
            <a:ext cx="2052000" cy="108000"/>
          </a:xfrm>
          <a:prstGeom prst="rect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4F4A05E-6641-4664-BFC0-C9825CBA2DD2}"/>
              </a:ext>
            </a:extLst>
          </p:cNvPr>
          <p:cNvSpPr/>
          <p:nvPr userDrawn="1"/>
        </p:nvSpPr>
        <p:spPr>
          <a:xfrm>
            <a:off x="6575840" y="2912764"/>
            <a:ext cx="2052000" cy="108000"/>
          </a:xfrm>
          <a:prstGeom prst="rect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4DE6A5E-4942-4403-9E96-15A90E9769CC}"/>
              </a:ext>
            </a:extLst>
          </p:cNvPr>
          <p:cNvSpPr/>
          <p:nvPr userDrawn="1"/>
        </p:nvSpPr>
        <p:spPr>
          <a:xfrm>
            <a:off x="6575840" y="4563278"/>
            <a:ext cx="2052000" cy="108000"/>
          </a:xfrm>
          <a:prstGeom prst="rect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81AA1FC-A026-419C-BCC1-A178BDFD1AED}"/>
              </a:ext>
            </a:extLst>
          </p:cNvPr>
          <p:cNvSpPr/>
          <p:nvPr userDrawn="1"/>
        </p:nvSpPr>
        <p:spPr>
          <a:xfrm>
            <a:off x="6575840" y="6202777"/>
            <a:ext cx="2052000" cy="108000"/>
          </a:xfrm>
          <a:prstGeom prst="rect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EA4A0FF-3048-41CF-8C3B-89DDC877F673}"/>
              </a:ext>
            </a:extLst>
          </p:cNvPr>
          <p:cNvSpPr/>
          <p:nvPr userDrawn="1"/>
        </p:nvSpPr>
        <p:spPr>
          <a:xfrm>
            <a:off x="8717920" y="4563278"/>
            <a:ext cx="1692000" cy="108000"/>
          </a:xfrm>
          <a:prstGeom prst="rect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AA162D9-B8DB-43D5-9501-BB93810F4E35}"/>
              </a:ext>
            </a:extLst>
          </p:cNvPr>
          <p:cNvSpPr/>
          <p:nvPr userDrawn="1"/>
        </p:nvSpPr>
        <p:spPr>
          <a:xfrm>
            <a:off x="10500000" y="4563278"/>
            <a:ext cx="1692000" cy="108000"/>
          </a:xfrm>
          <a:prstGeom prst="rect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xmlns="" id="{9EB979E4-AE0D-438C-A9FB-60544B69CD2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499048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xmlns="" id="{E069D14A-5371-4906-93E3-B1811A107B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561423"/>
          </a:xfrm>
          <a:custGeom>
            <a:avLst/>
            <a:gdLst>
              <a:gd name="connsiteX0" fmla="*/ 0 w 12192000"/>
              <a:gd name="connsiteY0" fmla="*/ 0 h 6561423"/>
              <a:gd name="connsiteX1" fmla="*/ 12192000 w 12192000"/>
              <a:gd name="connsiteY1" fmla="*/ 0 h 6561423"/>
              <a:gd name="connsiteX2" fmla="*/ 12192000 w 12192000"/>
              <a:gd name="connsiteY2" fmla="*/ 2455328 h 6561423"/>
              <a:gd name="connsiteX3" fmla="*/ 9675392 w 12192000"/>
              <a:gd name="connsiteY3" fmla="*/ 3302886 h 6561423"/>
              <a:gd name="connsiteX4" fmla="*/ 10157317 w 12192000"/>
              <a:gd name="connsiteY4" fmla="*/ 4390513 h 6561423"/>
              <a:gd name="connsiteX5" fmla="*/ 8230254 w 12192000"/>
              <a:gd name="connsiteY5" fmla="*/ 3789588 h 6561423"/>
              <a:gd name="connsiteX6" fmla="*/ 0 w 12192000"/>
              <a:gd name="connsiteY6" fmla="*/ 6561423 h 656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61423">
                <a:moveTo>
                  <a:pt x="0" y="0"/>
                </a:moveTo>
                <a:lnTo>
                  <a:pt x="12192000" y="0"/>
                </a:lnTo>
                <a:lnTo>
                  <a:pt x="12192000" y="2455328"/>
                </a:lnTo>
                <a:lnTo>
                  <a:pt x="9675392" y="3302886"/>
                </a:lnTo>
                <a:lnTo>
                  <a:pt x="10157317" y="4390513"/>
                </a:lnTo>
                <a:lnTo>
                  <a:pt x="8230254" y="3789588"/>
                </a:lnTo>
                <a:lnTo>
                  <a:pt x="0" y="65614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11619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4539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34890782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xmlns="" id="{D1B174B9-DDA6-43AC-94FF-E49E8A4C9EE5}"/>
              </a:ext>
            </a:extLst>
          </p:cNvPr>
          <p:cNvSpPr/>
          <p:nvPr userDrawn="1"/>
        </p:nvSpPr>
        <p:spPr>
          <a:xfrm>
            <a:off x="2" y="1"/>
            <a:ext cx="8641787" cy="6858000"/>
          </a:xfrm>
          <a:custGeom>
            <a:avLst/>
            <a:gdLst>
              <a:gd name="connsiteX0" fmla="*/ 0 w 8641787"/>
              <a:gd name="connsiteY0" fmla="*/ 0 h 6858000"/>
              <a:gd name="connsiteX1" fmla="*/ 6012887 w 8641787"/>
              <a:gd name="connsiteY1" fmla="*/ 0 h 6858000"/>
              <a:gd name="connsiteX2" fmla="*/ 8641787 w 8641787"/>
              <a:gd name="connsiteY2" fmla="*/ 6858000 h 6858000"/>
              <a:gd name="connsiteX3" fmla="*/ 0 w 864178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41787" h="6858000">
                <a:moveTo>
                  <a:pt x="0" y="0"/>
                </a:moveTo>
                <a:lnTo>
                  <a:pt x="6012887" y="0"/>
                </a:lnTo>
                <a:lnTo>
                  <a:pt x="86417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AFFB5B8-275F-4541-94CB-C7A723310F6D}"/>
              </a:ext>
            </a:extLst>
          </p:cNvPr>
          <p:cNvSpPr/>
          <p:nvPr userDrawn="1"/>
        </p:nvSpPr>
        <p:spPr>
          <a:xfrm rot="20330711">
            <a:off x="7416424" y="-293215"/>
            <a:ext cx="234813" cy="7444430"/>
          </a:xfrm>
          <a:custGeom>
            <a:avLst/>
            <a:gdLst>
              <a:gd name="connsiteX0" fmla="*/ 0 w 234813"/>
              <a:gd name="connsiteY0" fmla="*/ 0 h 7444430"/>
              <a:gd name="connsiteX1" fmla="*/ 234813 w 234813"/>
              <a:gd name="connsiteY1" fmla="*/ 90866 h 7444430"/>
              <a:gd name="connsiteX2" fmla="*/ 234813 w 234813"/>
              <a:gd name="connsiteY2" fmla="*/ 7444430 h 7444430"/>
              <a:gd name="connsiteX3" fmla="*/ 0 w 234813"/>
              <a:gd name="connsiteY3" fmla="*/ 7353565 h 7444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7444430">
                <a:moveTo>
                  <a:pt x="0" y="0"/>
                </a:moveTo>
                <a:lnTo>
                  <a:pt x="234813" y="90866"/>
                </a:lnTo>
                <a:lnTo>
                  <a:pt x="234813" y="7444430"/>
                </a:lnTo>
                <a:lnTo>
                  <a:pt x="0" y="7353565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2A91EB93-1A80-4108-9845-8CEBD98D597C}"/>
              </a:ext>
            </a:extLst>
          </p:cNvPr>
          <p:cNvSpPr/>
          <p:nvPr userDrawn="1"/>
        </p:nvSpPr>
        <p:spPr>
          <a:xfrm rot="20330711">
            <a:off x="8020265" y="-134683"/>
            <a:ext cx="234813" cy="2739613"/>
          </a:xfrm>
          <a:custGeom>
            <a:avLst/>
            <a:gdLst>
              <a:gd name="connsiteX0" fmla="*/ 0 w 234813"/>
              <a:gd name="connsiteY0" fmla="*/ 0 h 2739613"/>
              <a:gd name="connsiteX1" fmla="*/ 234813 w 234813"/>
              <a:gd name="connsiteY1" fmla="*/ 90866 h 2739613"/>
              <a:gd name="connsiteX2" fmla="*/ 234813 w 234813"/>
              <a:gd name="connsiteY2" fmla="*/ 2739613 h 2739613"/>
              <a:gd name="connsiteX3" fmla="*/ 0 w 234813"/>
              <a:gd name="connsiteY3" fmla="*/ 2648748 h 273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2739613">
                <a:moveTo>
                  <a:pt x="0" y="0"/>
                </a:moveTo>
                <a:lnTo>
                  <a:pt x="234813" y="90866"/>
                </a:lnTo>
                <a:lnTo>
                  <a:pt x="234813" y="2739613"/>
                </a:lnTo>
                <a:lnTo>
                  <a:pt x="0" y="264874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F3E07247-868E-438C-BD34-0D0EC28772B4}"/>
              </a:ext>
            </a:extLst>
          </p:cNvPr>
          <p:cNvSpPr/>
          <p:nvPr userDrawn="1"/>
        </p:nvSpPr>
        <p:spPr>
          <a:xfrm rot="20330711" flipH="1" flipV="1">
            <a:off x="10369955" y="4253071"/>
            <a:ext cx="234813" cy="2739613"/>
          </a:xfrm>
          <a:custGeom>
            <a:avLst/>
            <a:gdLst>
              <a:gd name="connsiteX0" fmla="*/ 0 w 234813"/>
              <a:gd name="connsiteY0" fmla="*/ 0 h 2739613"/>
              <a:gd name="connsiteX1" fmla="*/ 234813 w 234813"/>
              <a:gd name="connsiteY1" fmla="*/ 90866 h 2739613"/>
              <a:gd name="connsiteX2" fmla="*/ 234813 w 234813"/>
              <a:gd name="connsiteY2" fmla="*/ 2739613 h 2739613"/>
              <a:gd name="connsiteX3" fmla="*/ 0 w 234813"/>
              <a:gd name="connsiteY3" fmla="*/ 2648748 h 273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2739613">
                <a:moveTo>
                  <a:pt x="0" y="0"/>
                </a:moveTo>
                <a:lnTo>
                  <a:pt x="234813" y="90866"/>
                </a:lnTo>
                <a:lnTo>
                  <a:pt x="234813" y="2739613"/>
                </a:lnTo>
                <a:lnTo>
                  <a:pt x="0" y="264874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1072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2873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294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CF074AD-5A0D-40B4-813D-34862D7DF200}"/>
              </a:ext>
            </a:extLst>
          </p:cNvPr>
          <p:cNvSpPr/>
          <p:nvPr userDrawn="1"/>
        </p:nvSpPr>
        <p:spPr>
          <a:xfrm>
            <a:off x="0" y="-1"/>
            <a:ext cx="12192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36F6D66-F2F9-4BF4-99F9-B1BA1142497F}"/>
              </a:ext>
            </a:extLst>
          </p:cNvPr>
          <p:cNvSpPr/>
          <p:nvPr userDrawn="1"/>
        </p:nvSpPr>
        <p:spPr>
          <a:xfrm>
            <a:off x="0" y="6792686"/>
            <a:ext cx="12192000" cy="65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DBAAB49C-82D6-462D-8630-09F94CD9C293}"/>
              </a:ext>
            </a:extLst>
          </p:cNvPr>
          <p:cNvSpPr/>
          <p:nvPr userDrawn="1"/>
        </p:nvSpPr>
        <p:spPr>
          <a:xfrm>
            <a:off x="0" y="-1"/>
            <a:ext cx="12192000" cy="6531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28D265AB-C1BD-4CEB-AE14-D0E6C976BF8A}"/>
              </a:ext>
            </a:extLst>
          </p:cNvPr>
          <p:cNvSpPr/>
          <p:nvPr userDrawn="1"/>
        </p:nvSpPr>
        <p:spPr>
          <a:xfrm>
            <a:off x="722811" y="291737"/>
            <a:ext cx="10519955" cy="77201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xmlns="" id="{373C4845-8216-4B2A-A66E-536E74678B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FF96AC6-9B82-47F8-82E6-EA6FB9EA9653}"/>
              </a:ext>
            </a:extLst>
          </p:cNvPr>
          <p:cNvSpPr/>
          <p:nvPr userDrawn="1"/>
        </p:nvSpPr>
        <p:spPr>
          <a:xfrm>
            <a:off x="0" y="6792686"/>
            <a:ext cx="12192000" cy="65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44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489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6" r:id="rId2"/>
    <p:sldLayoutId id="2147483739" r:id="rId3"/>
    <p:sldLayoutId id="2147483740" r:id="rId4"/>
    <p:sldLayoutId id="2147483751" r:id="rId5"/>
    <p:sldLayoutId id="2147483738" r:id="rId6"/>
    <p:sldLayoutId id="2147483741" r:id="rId7"/>
    <p:sldLayoutId id="2147483742" r:id="rId8"/>
    <p:sldLayoutId id="2147483743" r:id="rId9"/>
    <p:sldLayoutId id="2147483754" r:id="rId10"/>
    <p:sldLayoutId id="2147483744" r:id="rId11"/>
    <p:sldLayoutId id="2147483745" r:id="rId12"/>
    <p:sldLayoutId id="2147483746" r:id="rId13"/>
    <p:sldLayoutId id="2147483747" r:id="rId14"/>
    <p:sldLayoutId id="2147483750" r:id="rId15"/>
    <p:sldLayoutId id="2147483733" r:id="rId16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245392"/>
            <a:ext cx="10739423" cy="724247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Historical Place Guide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</a:t>
            </a:r>
          </a:p>
          <a:p>
            <a:r>
              <a:rPr lang="en-US" dirty="0"/>
              <a:t> </a:t>
            </a:r>
            <a:r>
              <a:rPr lang="en-US" dirty="0"/>
              <a:t>Jayalakshmi(176269) </a:t>
            </a:r>
            <a:endParaRPr lang="en-US" dirty="0" smtClean="0"/>
          </a:p>
          <a:p>
            <a:r>
              <a:rPr lang="en-US" dirty="0" smtClean="0"/>
              <a:t>03/04/2019                                     </a:t>
            </a:r>
            <a:endParaRPr lang="en-US" dirty="0" smtClean="0"/>
          </a:p>
          <a:p>
            <a:r>
              <a:rPr lang="en-US" dirty="0" smtClean="0"/>
              <a:t>                                           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15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33340" y="1547490"/>
            <a:ext cx="1043188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Calibri" panose="020F0502020204030204" pitchFamily="34" charset="0"/>
              </a:rPr>
              <a:t>India, being a place of diverse culture and landscapes, is a complex country to fit in your travels with one </a:t>
            </a:r>
            <a:r>
              <a:rPr lang="en-US" sz="4000" dirty="0" smtClean="0">
                <a:latin typeface="Calibri" panose="020F0502020204030204" pitchFamily="34" charset="0"/>
              </a:rPr>
              <a:t>trip</a:t>
            </a:r>
            <a:r>
              <a:rPr lang="en-US" sz="4000" dirty="0" smtClean="0">
                <a:solidFill>
                  <a:srgbClr val="4D4D4D"/>
                </a:solidFill>
                <a:latin typeface="Calibri" panose="020F0502020204030204" pitchFamily="34" charset="0"/>
              </a:rPr>
              <a:t>. It </a:t>
            </a:r>
            <a:r>
              <a:rPr lang="en-US" sz="4000" dirty="0">
                <a:solidFill>
                  <a:srgbClr val="4D4D4D"/>
                </a:solidFill>
                <a:latin typeface="Calibri" panose="020F0502020204030204" pitchFamily="34" charset="0"/>
              </a:rPr>
              <a:t>is impossible to experience all of India, or even </a:t>
            </a:r>
            <a:r>
              <a:rPr lang="en-US" sz="4000" dirty="0" smtClean="0">
                <a:solidFill>
                  <a:srgbClr val="4D4D4D"/>
                </a:solidFill>
                <a:latin typeface="Calibri" panose="020F0502020204030204" pitchFamily="34" charset="0"/>
              </a:rPr>
              <a:t>half .so that guide has to guide for the trip and make a trip easy .</a:t>
            </a:r>
          </a:p>
        </p:txBody>
      </p:sp>
    </p:spTree>
    <p:extLst>
      <p:ext uri="{BB962C8B-B14F-4D97-AF65-F5344CB8AC3E}">
        <p14:creationId xmlns:p14="http://schemas.microsoft.com/office/powerpoint/2010/main" val="141594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172755" y="-25758"/>
            <a:ext cx="2661070" cy="724247"/>
          </a:xfrm>
        </p:spPr>
        <p:txBody>
          <a:bodyPr/>
          <a:lstStyle/>
          <a:p>
            <a:r>
              <a:rPr lang="en-US" dirty="0" smtClean="0"/>
              <a:t>DTO   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676" y="676275"/>
            <a:ext cx="9414456" cy="61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80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Service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615" y="1275008"/>
            <a:ext cx="9973883" cy="452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51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DAO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524" y="1133341"/>
            <a:ext cx="10431887" cy="444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37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245392"/>
            <a:ext cx="10662149" cy="724247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4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mobi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mobi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SOCIAL MEDI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5520</TotalTime>
  <Words>67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 Unicode MS</vt:lpstr>
      <vt:lpstr>Arial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Narayanasamy, Jayalakshmi</cp:lastModifiedBy>
  <cp:revision>179</cp:revision>
  <dcterms:created xsi:type="dcterms:W3CDTF">2018-04-24T17:14:44Z</dcterms:created>
  <dcterms:modified xsi:type="dcterms:W3CDTF">2019-04-02T13:38:59Z</dcterms:modified>
</cp:coreProperties>
</file>