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5-0B4E-A0A0-1452EF611C8B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95-0B4E-A0A0-1452EF611C8B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95-0B4E-A0A0-1452EF611C8B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195-0B4E-A0A0-1452EF611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R.JAYALAKSHMI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312202438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(COMPUTER APPLICATION)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JAYA COLLEGE OF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ARTS AND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Raghu Raghu</cp:lastModifiedBy>
  <cp:revision>16</cp:revision>
  <dcterms:created xsi:type="dcterms:W3CDTF">2024-03-29T15:07:00Z</dcterms:created>
  <dcterms:modified xsi:type="dcterms:W3CDTF">2024-09-27T05:36:02Z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