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9/15/2024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18EE8-4362-BBA5-146B-6BAFEC67E6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442" y="392246"/>
            <a:ext cx="7766936" cy="1272242"/>
          </a:xfrm>
        </p:spPr>
        <p:txBody>
          <a:bodyPr/>
          <a:lstStyle/>
          <a:p>
            <a:pPr algn="l"/>
            <a:r>
              <a:rPr lang="en-IN" baseline="30000">
                <a:solidFill>
                  <a:schemeClr val="tx1"/>
                </a:solidFill>
              </a:rPr>
              <a:t>Employee Data Analysis using Excel</a:t>
            </a:r>
            <a:endParaRPr lang="en-US" baseline="3000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01BDF7-6BDE-B6E4-AC12-D26FADC4FF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1255" y="857250"/>
            <a:ext cx="7766936" cy="5143500"/>
          </a:xfrm>
        </p:spPr>
        <p:txBody>
          <a:bodyPr anchor="t">
            <a:normAutofit/>
          </a:bodyPr>
          <a:lstStyle/>
          <a:p>
            <a:pPr lvl="3" algn="l"/>
            <a:r>
              <a:rPr lang="en-IN" sz="3200">
                <a:solidFill>
                  <a:schemeClr val="accent5"/>
                </a:solidFill>
              </a:rPr>
              <a:t>    </a:t>
            </a:r>
          </a:p>
          <a:p>
            <a:pPr lvl="3" algn="l"/>
            <a:endParaRPr lang="en-IN" sz="3200">
              <a:solidFill>
                <a:schemeClr val="accent5"/>
              </a:solidFill>
            </a:endParaRPr>
          </a:p>
          <a:p>
            <a:pPr lvl="3" algn="l"/>
            <a:r>
              <a:rPr lang="en-IN" sz="3200">
                <a:solidFill>
                  <a:schemeClr val="accent5"/>
                </a:solidFill>
              </a:rPr>
              <a:t>STUDENT NAME ; JAYALAKSHMI TS </a:t>
            </a:r>
          </a:p>
          <a:p>
            <a:pPr lvl="3" algn="l"/>
            <a:r>
              <a:rPr lang="en-IN" sz="3200">
                <a:solidFill>
                  <a:schemeClr val="accent5"/>
                </a:solidFill>
              </a:rPr>
              <a:t>REGISTER NO : </a:t>
            </a:r>
            <a:r>
              <a:rPr lang="en-IN" sz="3200">
                <a:solidFill>
                  <a:schemeClr val="tx1"/>
                </a:solidFill>
              </a:rPr>
              <a:t>2213391036220 </a:t>
            </a:r>
          </a:p>
          <a:p>
            <a:pPr lvl="3" algn="l"/>
            <a:r>
              <a:rPr lang="en-IN" sz="3200">
                <a:solidFill>
                  <a:schemeClr val="accent5"/>
                </a:solidFill>
              </a:rPr>
              <a:t>DEPARTMENT : </a:t>
            </a:r>
            <a:r>
              <a:rPr lang="en-IN" sz="3200">
                <a:solidFill>
                  <a:schemeClr val="tx1"/>
                </a:solidFill>
              </a:rPr>
              <a:t>B.COM  GENERAL </a:t>
            </a:r>
          </a:p>
          <a:p>
            <a:pPr lvl="3" algn="l"/>
            <a:r>
              <a:rPr lang="en-IN" sz="3200">
                <a:solidFill>
                  <a:schemeClr val="accent5"/>
                </a:solidFill>
              </a:rPr>
              <a:t>COLLEGE : Queen mary’s college </a:t>
            </a:r>
          </a:p>
        </p:txBody>
      </p:sp>
    </p:spTree>
    <p:extLst>
      <p:ext uri="{BB962C8B-B14F-4D97-AF65-F5344CB8AC3E}">
        <p14:creationId xmlns:p14="http://schemas.microsoft.com/office/powerpoint/2010/main" val="4827532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C78F3-2694-67F0-5426-DA447A191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>
                <a:solidFill>
                  <a:schemeClr val="tx1"/>
                </a:solidFill>
              </a:rPr>
              <a:t>MODELLIN</a:t>
            </a:r>
            <a:br>
              <a:rPr lang="en-IN">
                <a:solidFill>
                  <a:schemeClr val="tx1"/>
                </a:solidFill>
              </a:rPr>
            </a:br>
            <a:r>
              <a:rPr lang="en-IN">
                <a:solidFill>
                  <a:schemeClr val="tx1"/>
                </a:solidFill>
              </a:rPr>
              <a:t>G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1F37AC-645D-4568-E6A3-77B50ED206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IN" sz="2800">
              <a:solidFill>
                <a:schemeClr val="tx1"/>
              </a:solidFill>
            </a:endParaRPr>
          </a:p>
          <a:p>
            <a:endParaRPr lang="en-IN" sz="2800">
              <a:solidFill>
                <a:schemeClr val="tx1"/>
              </a:solidFill>
            </a:endParaRPr>
          </a:p>
          <a:p>
            <a:pPr marL="1714500" lvl="3" indent="-457200">
              <a:buAutoNum type="arabicPeriod"/>
            </a:pPr>
            <a:r>
              <a:rPr lang="en-IN" sz="2200">
                <a:solidFill>
                  <a:schemeClr val="tx1"/>
                </a:solidFill>
              </a:rPr>
              <a:t>Data collection </a:t>
            </a:r>
          </a:p>
          <a:p>
            <a:pPr marL="1714500" lvl="3" indent="-457200">
              <a:buAutoNum type="arabicPeriod"/>
            </a:pPr>
            <a:r>
              <a:rPr lang="en-IN" sz="2200">
                <a:solidFill>
                  <a:schemeClr val="tx1"/>
                </a:solidFill>
              </a:rPr>
              <a:t>Features collection</a:t>
            </a:r>
          </a:p>
          <a:p>
            <a:pPr marL="1714500" lvl="3" indent="-457200">
              <a:buAutoNum type="arabicPeriod"/>
            </a:pPr>
            <a:r>
              <a:rPr lang="en-IN" sz="2200">
                <a:solidFill>
                  <a:schemeClr val="tx1"/>
                </a:solidFill>
              </a:rPr>
              <a:t>Data cleaning </a:t>
            </a:r>
          </a:p>
          <a:p>
            <a:pPr marL="1714500" lvl="3" indent="-457200">
              <a:buAutoNum type="arabicPeriod"/>
            </a:pPr>
            <a:r>
              <a:rPr lang="en-IN" sz="2200">
                <a:solidFill>
                  <a:schemeClr val="tx1"/>
                </a:solidFill>
              </a:rPr>
              <a:t>Summary</a:t>
            </a:r>
          </a:p>
          <a:p>
            <a:pPr marL="1714500" lvl="3" indent="-457200">
              <a:buAutoNum type="arabicPeriod"/>
            </a:pPr>
            <a:r>
              <a:rPr lang="en-IN" sz="2200">
                <a:solidFill>
                  <a:schemeClr val="tx1"/>
                </a:solidFill>
              </a:rPr>
              <a:t>Visualisation </a:t>
            </a:r>
          </a:p>
        </p:txBody>
      </p:sp>
    </p:spTree>
    <p:extLst>
      <p:ext uri="{BB962C8B-B14F-4D97-AF65-F5344CB8AC3E}">
        <p14:creationId xmlns:p14="http://schemas.microsoft.com/office/powerpoint/2010/main" val="41283021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ECDB5-9032-E1FF-9513-0C5B21395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>
                <a:solidFill>
                  <a:schemeClr val="tx1"/>
                </a:solidFill>
              </a:rPr>
              <a:t>RESULTS </a:t>
            </a:r>
            <a:endParaRPr lang="en-US" sz="4000">
              <a:solidFill>
                <a:schemeClr val="tx1"/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A3317E0-BE2F-C0E8-4128-7E0E1E9237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216" y="2280634"/>
            <a:ext cx="7190766" cy="4142391"/>
          </a:xfrm>
        </p:spPr>
      </p:pic>
    </p:spTree>
    <p:extLst>
      <p:ext uri="{BB962C8B-B14F-4D97-AF65-F5344CB8AC3E}">
        <p14:creationId xmlns:p14="http://schemas.microsoft.com/office/powerpoint/2010/main" val="26748482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68A91-8CAE-9B93-73A6-E516835EC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     CONCLUSION </a:t>
            </a:r>
            <a:endParaRPr lang="en-US" sz="4000">
              <a:solidFill>
                <a:schemeClr val="tx1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0A988-FE92-A0AF-9437-B18828D2EB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628900" lvl="6" indent="0">
              <a:buNone/>
            </a:pPr>
            <a:r>
              <a:rPr lang="en-IN" sz="2200"/>
              <a:t>While comparing tha performance of</a:t>
            </a:r>
          </a:p>
          <a:p>
            <a:pPr marL="2628900" lvl="6" indent="0">
              <a:buNone/>
            </a:pPr>
            <a:r>
              <a:rPr lang="en-IN" sz="2200"/>
              <a:t>Employees , the number of employees are </a:t>
            </a:r>
          </a:p>
          <a:p>
            <a:pPr marL="2628900" lvl="6" indent="0">
              <a:buNone/>
            </a:pPr>
            <a:r>
              <a:rPr lang="en-IN" sz="2200"/>
              <a:t>Higher in number is in the average</a:t>
            </a:r>
          </a:p>
          <a:p>
            <a:pPr marL="2628900" lvl="6" indent="0">
              <a:buNone/>
            </a:pPr>
            <a:r>
              <a:rPr lang="en-IN" sz="2200"/>
              <a:t>Performance where excellence employees are </a:t>
            </a:r>
          </a:p>
          <a:p>
            <a:pPr marL="2628900" lvl="6" indent="0">
              <a:buNone/>
            </a:pPr>
            <a:r>
              <a:rPr lang="en-IN" sz="2200"/>
              <a:t>Less in percentage.  So to overcome this we</a:t>
            </a:r>
          </a:p>
          <a:p>
            <a:pPr marL="2628900" lvl="6" indent="0">
              <a:buNone/>
            </a:pPr>
            <a:r>
              <a:rPr lang="en-IN" sz="2200"/>
              <a:t>Should motivate the employee by giving there</a:t>
            </a:r>
          </a:p>
          <a:p>
            <a:pPr marL="2628900" lvl="6" indent="0">
              <a:buNone/>
            </a:pPr>
            <a:r>
              <a:rPr lang="en-IN" sz="2200"/>
              <a:t>Different tasks based on their skills to improve their performance in their work 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3F9747-DE98-005A-96E2-5596E2714E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380" y="2459638"/>
            <a:ext cx="17145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4085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7648CE6-8056-93B7-CF03-698172EE8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5256" y="2053828"/>
            <a:ext cx="8596668" cy="2750344"/>
          </a:xfrm>
        </p:spPr>
        <p:txBody>
          <a:bodyPr anchor="ctr">
            <a:normAutofit/>
          </a:bodyPr>
          <a:lstStyle/>
          <a:p>
            <a:r>
              <a:rPr lang="en-IN" sz="400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           </a:t>
            </a:r>
            <a:r>
              <a:rPr lang="en-IN" sz="400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Thank  you 🙏</a:t>
            </a:r>
            <a:endParaRPr lang="en-US" sz="400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5424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B89A9-D7A4-1265-1D02-7206AA20A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2319338"/>
          </a:xfrm>
        </p:spPr>
        <p:txBody>
          <a:bodyPr anchor="t"/>
          <a:lstStyle/>
          <a:p>
            <a:r>
              <a:rPr lang="en-IN"/>
              <a:t>            </a:t>
            </a:r>
            <a:br>
              <a:rPr lang="en-IN"/>
            </a:br>
            <a:r>
              <a:rPr lang="en-IN"/>
              <a:t>           </a:t>
            </a:r>
            <a:r>
              <a:rPr lang="en-IN">
                <a:solidFill>
                  <a:schemeClr val="tx1"/>
                </a:solidFill>
              </a:rPr>
              <a:t>PROJECT TITLE 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5AA9B7-9518-9953-D401-A5E359DCF5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459" y="2339578"/>
            <a:ext cx="8596668" cy="35718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3200">
                <a:solidFill>
                  <a:schemeClr val="tx1"/>
                </a:solidFill>
              </a:rPr>
              <a:t>       </a:t>
            </a:r>
          </a:p>
          <a:p>
            <a:pPr marL="0" indent="0">
              <a:buNone/>
            </a:pPr>
            <a:r>
              <a:rPr lang="en-IN" sz="3200">
                <a:solidFill>
                  <a:schemeClr val="tx1"/>
                </a:solidFill>
              </a:rPr>
              <a:t>                    Employee Performance Analysis </a:t>
            </a:r>
          </a:p>
          <a:p>
            <a:pPr marL="0" indent="0">
              <a:buNone/>
            </a:pPr>
            <a:r>
              <a:rPr lang="en-IN" sz="3200">
                <a:solidFill>
                  <a:schemeClr val="tx1"/>
                </a:solidFill>
              </a:rPr>
              <a:t>       Using Excle            </a:t>
            </a:r>
          </a:p>
          <a:p>
            <a:pPr marL="0" indent="0">
              <a:buNone/>
            </a:pPr>
            <a:r>
              <a:rPr lang="en-IN" sz="3200">
                <a:solidFill>
                  <a:schemeClr val="tx1"/>
                </a:solidFill>
              </a:rPr>
              <a:t>       </a:t>
            </a:r>
            <a:endParaRPr lang="en-US" sz="3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0387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4110B-9B99-0181-FC2A-6C784940F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>
                <a:solidFill>
                  <a:schemeClr val="tx1"/>
                </a:solidFill>
              </a:rPr>
              <a:t>   AGENDA</a:t>
            </a:r>
            <a:endParaRPr lang="en-US" sz="400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53A3A7-5EAE-9488-367F-9FA8C4D8E6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sz="3600">
                <a:solidFill>
                  <a:schemeClr val="tx1"/>
                </a:solidFill>
              </a:rPr>
              <a:t>                   1. Problem statement </a:t>
            </a:r>
          </a:p>
          <a:p>
            <a:pPr marL="0" indent="0">
              <a:buNone/>
            </a:pPr>
            <a:r>
              <a:rPr lang="en-IN" sz="3600">
                <a:solidFill>
                  <a:schemeClr val="tx1"/>
                </a:solidFill>
              </a:rPr>
              <a:t>                   2.project Overview</a:t>
            </a:r>
          </a:p>
          <a:p>
            <a:pPr marL="0" indent="0">
              <a:buNone/>
            </a:pPr>
            <a:r>
              <a:rPr lang="en-IN" sz="3600">
                <a:solidFill>
                  <a:schemeClr val="tx1"/>
                </a:solidFill>
              </a:rPr>
              <a:t>                   3. End Users</a:t>
            </a:r>
          </a:p>
          <a:p>
            <a:pPr marL="0" indent="0">
              <a:buNone/>
            </a:pPr>
            <a:r>
              <a:rPr lang="en-IN" sz="3600">
                <a:solidFill>
                  <a:schemeClr val="tx1"/>
                </a:solidFill>
              </a:rPr>
              <a:t>                   4.Our solution and </a:t>
            </a:r>
          </a:p>
          <a:p>
            <a:pPr marL="0" indent="0">
              <a:buNone/>
            </a:pPr>
            <a:r>
              <a:rPr lang="en-IN" sz="3600">
                <a:solidFill>
                  <a:schemeClr val="tx1"/>
                </a:solidFill>
              </a:rPr>
              <a:t>                     Proposition </a:t>
            </a:r>
          </a:p>
          <a:p>
            <a:pPr marL="0" indent="0">
              <a:buNone/>
            </a:pPr>
            <a:r>
              <a:rPr lang="en-IN" sz="3600">
                <a:solidFill>
                  <a:schemeClr val="tx1"/>
                </a:solidFill>
              </a:rPr>
              <a:t>                   5. Dataset Description </a:t>
            </a:r>
          </a:p>
          <a:p>
            <a:pPr marL="0" indent="0">
              <a:buNone/>
            </a:pPr>
            <a:r>
              <a:rPr lang="en-IN" sz="3600">
                <a:solidFill>
                  <a:schemeClr val="tx1"/>
                </a:solidFill>
              </a:rPr>
              <a:t>                   6.  Modelling Approach</a:t>
            </a:r>
          </a:p>
          <a:p>
            <a:pPr marL="0" indent="0">
              <a:buNone/>
            </a:pPr>
            <a:r>
              <a:rPr lang="en-IN" sz="3600">
                <a:solidFill>
                  <a:schemeClr val="tx1"/>
                </a:solidFill>
              </a:rPr>
              <a:t>                   7. Results and discussion </a:t>
            </a:r>
          </a:p>
          <a:p>
            <a:pPr marL="0" indent="0">
              <a:buNone/>
            </a:pPr>
            <a:r>
              <a:rPr lang="en-IN" sz="3600">
                <a:solidFill>
                  <a:schemeClr val="tx1"/>
                </a:solidFill>
              </a:rPr>
              <a:t>                   8. Conclusion   </a:t>
            </a:r>
            <a:r>
              <a:rPr lang="en-IN" sz="3600"/>
              <a:t>             </a:t>
            </a:r>
            <a:endParaRPr lang="en-US" sz="36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D7599CB-AB77-0E62-642B-425B5F6711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7267" y="1412079"/>
            <a:ext cx="3143250" cy="5445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838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1D52B-4BE5-AB88-6435-F764CE400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146" y="1316700"/>
            <a:ext cx="8596668" cy="1303735"/>
          </a:xfrm>
        </p:spPr>
        <p:txBody>
          <a:bodyPr anchor="t">
            <a:normAutofit/>
          </a:bodyPr>
          <a:lstStyle/>
          <a:p>
            <a:r>
              <a:rPr lang="en-IN" sz="4000"/>
              <a:t>       </a:t>
            </a:r>
            <a:r>
              <a:rPr lang="en-IN" sz="4400">
                <a:solidFill>
                  <a:schemeClr val="tx1"/>
                </a:solidFill>
              </a:rPr>
              <a:t>PROPLEM STATEMENT</a:t>
            </a:r>
            <a:endParaRPr lang="en-US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E8536E-8A9C-E2BE-D275-8536D407B6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sz="2400">
                <a:solidFill>
                  <a:srgbClr val="00B0F0"/>
                </a:solidFill>
              </a:rPr>
              <a:t>   </a:t>
            </a:r>
          </a:p>
          <a:p>
            <a:pPr marL="0" indent="0">
              <a:buNone/>
            </a:pPr>
            <a:endParaRPr lang="en-IN" sz="240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IN" sz="2400">
                <a:solidFill>
                  <a:srgbClr val="00B0F0"/>
                </a:solidFill>
              </a:rPr>
              <a:t>         Performance analysis are made to a employee </a:t>
            </a:r>
          </a:p>
          <a:p>
            <a:pPr marL="0" indent="0">
              <a:buNone/>
            </a:pPr>
            <a:r>
              <a:rPr lang="en-IN" sz="2400">
                <a:solidFill>
                  <a:srgbClr val="00B0F0"/>
                </a:solidFill>
              </a:rPr>
              <a:t>         Increment to check the Performance track of </a:t>
            </a:r>
          </a:p>
          <a:p>
            <a:pPr marL="0" indent="0">
              <a:buNone/>
            </a:pPr>
            <a:r>
              <a:rPr lang="en-IN" sz="2400">
                <a:solidFill>
                  <a:srgbClr val="00B0F0"/>
                </a:solidFill>
              </a:rPr>
              <a:t>         The employee personal as well as organization </a:t>
            </a:r>
          </a:p>
          <a:p>
            <a:pPr marL="0" indent="0">
              <a:buNone/>
            </a:pPr>
            <a:r>
              <a:rPr lang="en-IN" sz="2400">
                <a:solidFill>
                  <a:srgbClr val="00B0F0"/>
                </a:solidFill>
              </a:rPr>
              <a:t>         Growth. </a:t>
            </a:r>
          </a:p>
          <a:p>
            <a:pPr marL="0" indent="0">
              <a:buNone/>
            </a:pPr>
            <a:r>
              <a:rPr lang="en-IN" sz="2400">
                <a:solidFill>
                  <a:srgbClr val="00B0F0"/>
                </a:solidFill>
              </a:rPr>
              <a:t>         So, the employee Performance analysis helps </a:t>
            </a:r>
          </a:p>
          <a:p>
            <a:pPr marL="0" indent="0">
              <a:buNone/>
            </a:pPr>
            <a:r>
              <a:rPr lang="en-IN" sz="2400">
                <a:solidFill>
                  <a:srgbClr val="00B0F0"/>
                </a:solidFill>
              </a:rPr>
              <a:t>         to require all the problem and have a </a:t>
            </a:r>
          </a:p>
          <a:p>
            <a:pPr marL="0" indent="0">
              <a:buNone/>
            </a:pPr>
            <a:r>
              <a:rPr lang="en-IN" sz="2400">
                <a:solidFill>
                  <a:srgbClr val="00B0F0"/>
                </a:solidFill>
              </a:rPr>
              <a:t>         Successful organization .</a:t>
            </a:r>
            <a:endParaRPr lang="en-US" sz="240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6895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8E6E5-BC68-D6F4-56D8-6D2D8CCB5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26400" y="591741"/>
            <a:ext cx="8596668" cy="1320800"/>
          </a:xfrm>
        </p:spPr>
        <p:txBody>
          <a:bodyPr>
            <a:normAutofit/>
          </a:bodyPr>
          <a:lstStyle/>
          <a:p>
            <a:r>
              <a:rPr lang="en-IN" sz="4400">
                <a:solidFill>
                  <a:schemeClr val="tx1"/>
                </a:solidFill>
              </a:rPr>
              <a:t>         PROJECT  OVERVIEW </a:t>
            </a:r>
            <a:endParaRPr lang="en-US" sz="440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F78FD6-0660-F2CC-9F9A-5E95488842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sz="3600">
                <a:solidFill>
                  <a:schemeClr val="tx1"/>
                </a:solidFill>
              </a:rPr>
              <a:t>      </a:t>
            </a:r>
            <a:r>
              <a:rPr lang="en-IN" sz="3600" i="1">
                <a:solidFill>
                  <a:schemeClr val="tx1"/>
                </a:solidFill>
              </a:rPr>
              <a:t>Analysing the performance of the   </a:t>
            </a:r>
          </a:p>
          <a:p>
            <a:pPr marL="0" indent="0">
              <a:buNone/>
            </a:pPr>
            <a:r>
              <a:rPr lang="en-IN" sz="3600" i="1">
                <a:solidFill>
                  <a:schemeClr val="tx1"/>
                </a:solidFill>
              </a:rPr>
              <a:t>      employee by considering the various </a:t>
            </a:r>
          </a:p>
          <a:p>
            <a:pPr marL="0" indent="0">
              <a:buNone/>
            </a:pPr>
            <a:r>
              <a:rPr lang="en-IN" sz="3600" i="1">
                <a:solidFill>
                  <a:schemeClr val="tx1"/>
                </a:solidFill>
              </a:rPr>
              <a:t>      factory like ; </a:t>
            </a:r>
          </a:p>
          <a:p>
            <a:pPr marL="0" indent="0">
              <a:buNone/>
            </a:pPr>
            <a:r>
              <a:rPr lang="en-IN" sz="3600" i="1">
                <a:solidFill>
                  <a:schemeClr val="tx1"/>
                </a:solidFill>
              </a:rPr>
              <a:t>      Gender,</a:t>
            </a:r>
          </a:p>
          <a:p>
            <a:pPr marL="0" indent="0">
              <a:buNone/>
            </a:pPr>
            <a:r>
              <a:rPr lang="en-IN" sz="3600" i="1">
                <a:solidFill>
                  <a:schemeClr val="tx1"/>
                </a:solidFill>
              </a:rPr>
              <a:t>      performance score and</a:t>
            </a:r>
          </a:p>
          <a:p>
            <a:pPr marL="0" indent="0">
              <a:buNone/>
            </a:pPr>
            <a:r>
              <a:rPr lang="en-IN" sz="3600" i="1">
                <a:solidFill>
                  <a:schemeClr val="tx1"/>
                </a:solidFill>
              </a:rPr>
              <a:t>      Ratings.</a:t>
            </a:r>
          </a:p>
          <a:p>
            <a:pPr marL="0" indent="0">
              <a:buNone/>
            </a:pPr>
            <a:r>
              <a:rPr lang="en-IN" sz="3600" i="1">
                <a:solidFill>
                  <a:schemeClr val="tx1"/>
                </a:solidFill>
              </a:rPr>
              <a:t>      Their involvement work and various scores</a:t>
            </a:r>
          </a:p>
          <a:p>
            <a:pPr marL="0" indent="0">
              <a:buNone/>
            </a:pPr>
            <a:r>
              <a:rPr lang="en-IN" sz="3600" i="1">
                <a:solidFill>
                  <a:schemeClr val="tx1"/>
                </a:solidFill>
              </a:rPr>
              <a:t>      that analysis the performance of employees</a:t>
            </a:r>
          </a:p>
          <a:p>
            <a:pPr marL="0" indent="0">
              <a:buNone/>
            </a:pPr>
            <a:r>
              <a:rPr lang="en-IN" sz="3600" i="1">
                <a:solidFill>
                  <a:schemeClr val="tx1"/>
                </a:solidFill>
              </a:rPr>
              <a:t>      in the organization .</a:t>
            </a:r>
          </a:p>
        </p:txBody>
      </p:sp>
    </p:spTree>
    <p:extLst>
      <p:ext uri="{BB962C8B-B14F-4D97-AF65-F5344CB8AC3E}">
        <p14:creationId xmlns:p14="http://schemas.microsoft.com/office/powerpoint/2010/main" val="1131143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692EE-C25C-36F4-663C-CD0EFB35C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>
                <a:solidFill>
                  <a:schemeClr val="tx1"/>
                </a:solidFill>
              </a:rPr>
              <a:t>      WHO ARE THE END USERS ?</a:t>
            </a:r>
            <a:endParaRPr lang="en-US" sz="440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23EDC-5997-608A-67BA-5F15EC0491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601" y="1419226"/>
            <a:ext cx="8596668" cy="51351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>
                <a:solidFill>
                  <a:schemeClr val="tx1"/>
                </a:solidFill>
              </a:rPr>
              <a:t>   </a:t>
            </a:r>
          </a:p>
          <a:p>
            <a:pPr marL="0" indent="0">
              <a:buNone/>
            </a:pPr>
            <a:r>
              <a:rPr lang="en-IN" sz="2800">
                <a:solidFill>
                  <a:schemeClr val="tx1"/>
                </a:solidFill>
              </a:rPr>
              <a:t>              Employees         Emplyer         Manager ,</a:t>
            </a:r>
          </a:p>
          <a:p>
            <a:pPr marL="0" indent="0">
              <a:buNone/>
            </a:pPr>
            <a:endParaRPr lang="en-IN" sz="280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IN" sz="280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IN" sz="280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IN" sz="280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IN" sz="280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IN" sz="2800">
                <a:solidFill>
                  <a:schemeClr val="tx1"/>
                </a:solidFill>
              </a:rPr>
              <a:t>          </a:t>
            </a:r>
            <a:r>
              <a:rPr lang="en-IN" sz="2800" i="1">
                <a:solidFill>
                  <a:schemeClr val="tx1"/>
                </a:solidFill>
              </a:rPr>
              <a:t>Gets benefits from the performance of appraisal </a:t>
            </a:r>
            <a:endParaRPr lang="en-IN" sz="280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IN" sz="280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EFFFEB-3554-26CD-1053-B73761BECE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1047" y="2933699"/>
            <a:ext cx="5407818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335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3C5C7-F9D0-C9E4-CA61-A1822060C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>
                <a:solidFill>
                  <a:schemeClr val="tx1"/>
                </a:solidFill>
              </a:rPr>
              <a:t>OUR SOLUTION AND ITS VALUE PROPOSITION </a:t>
            </a:r>
            <a:endParaRPr lang="en-US" sz="400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6C0F4-BB5A-B779-4046-3B289E7042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IN" sz="2800">
              <a:solidFill>
                <a:schemeClr val="tx1"/>
              </a:solidFill>
            </a:endParaRPr>
          </a:p>
          <a:p>
            <a:endParaRPr lang="en-IN" sz="280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IN" sz="2800">
                <a:solidFill>
                  <a:schemeClr val="tx1"/>
                </a:solidFill>
              </a:rPr>
              <a:t>             Conditional formatting _ missing valus</a:t>
            </a:r>
          </a:p>
          <a:p>
            <a:pPr marL="0" indent="0">
              <a:buNone/>
            </a:pPr>
            <a:r>
              <a:rPr lang="en-IN" sz="2800">
                <a:solidFill>
                  <a:schemeClr val="tx1"/>
                </a:solidFill>
              </a:rPr>
              <a:t>             Filtering : remove missing data</a:t>
            </a:r>
          </a:p>
          <a:p>
            <a:pPr marL="0" indent="0">
              <a:buNone/>
            </a:pPr>
            <a:r>
              <a:rPr lang="en-IN" sz="2800">
                <a:solidFill>
                  <a:schemeClr val="tx1"/>
                </a:solidFill>
              </a:rPr>
              <a:t>             pivot : Summary</a:t>
            </a:r>
          </a:p>
          <a:p>
            <a:pPr marL="0" indent="0">
              <a:buNone/>
            </a:pPr>
            <a:r>
              <a:rPr lang="en-IN" sz="2800">
                <a:solidFill>
                  <a:schemeClr val="tx1"/>
                </a:solidFill>
              </a:rPr>
              <a:t>             Graph : data visualisation </a:t>
            </a:r>
          </a:p>
        </p:txBody>
      </p:sp>
    </p:spTree>
    <p:extLst>
      <p:ext uri="{BB962C8B-B14F-4D97-AF65-F5344CB8AC3E}">
        <p14:creationId xmlns:p14="http://schemas.microsoft.com/office/powerpoint/2010/main" val="17078048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A52F0-BDA2-6C50-16F5-1EEDF0819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6324" y="714592"/>
            <a:ext cx="8596668" cy="1320800"/>
          </a:xfrm>
        </p:spPr>
        <p:txBody>
          <a:bodyPr>
            <a:normAutofit/>
          </a:bodyPr>
          <a:lstStyle/>
          <a:p>
            <a:r>
              <a:rPr lang="en-IN" sz="4000">
                <a:solidFill>
                  <a:schemeClr val="tx1"/>
                </a:solidFill>
              </a:rPr>
              <a:t>   DATASET DESCRIPTION </a:t>
            </a:r>
            <a:endParaRPr lang="en-US" sz="400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73E17-E926-8B6F-4458-124EBD709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4217" y="2167270"/>
            <a:ext cx="8596668" cy="3880773"/>
          </a:xfrm>
        </p:spPr>
        <p:txBody>
          <a:bodyPr anchor="t">
            <a:normAutofit fontScale="92500" lnSpcReduction="20000"/>
          </a:bodyPr>
          <a:lstStyle/>
          <a:p>
            <a:pPr marL="1714500" lvl="4" indent="0">
              <a:buNone/>
            </a:pPr>
            <a:endParaRPr lang="en-IN" sz="2200">
              <a:solidFill>
                <a:schemeClr val="tx1"/>
              </a:solidFill>
            </a:endParaRPr>
          </a:p>
          <a:p>
            <a:pPr marL="1714500" lvl="4" indent="0">
              <a:buNone/>
            </a:pPr>
            <a:r>
              <a:rPr lang="en-IN" sz="2200" b="1" i="1">
                <a:solidFill>
                  <a:schemeClr val="tx1"/>
                </a:solidFill>
              </a:rPr>
              <a:t>EMPLOYEE DATASET KIGGLE</a:t>
            </a:r>
          </a:p>
          <a:p>
            <a:pPr marL="1714500" lvl="4" indent="0">
              <a:buNone/>
            </a:pPr>
            <a:r>
              <a:rPr lang="en-IN" sz="2200" b="1" i="1">
                <a:solidFill>
                  <a:schemeClr val="tx1"/>
                </a:solidFill>
              </a:rPr>
              <a:t>There are 26 features but we consider 9 features </a:t>
            </a:r>
          </a:p>
          <a:p>
            <a:pPr marL="1714500" lvl="4" indent="0">
              <a:buNone/>
            </a:pPr>
            <a:r>
              <a:rPr lang="en-IN" sz="2200" b="1" i="1">
                <a:solidFill>
                  <a:schemeClr val="tx1"/>
                </a:solidFill>
              </a:rPr>
              <a:t>Employees  ID Numerical  data </a:t>
            </a:r>
          </a:p>
          <a:p>
            <a:pPr marL="1714500" lvl="4" indent="0">
              <a:buNone/>
            </a:pPr>
            <a:endParaRPr lang="en-IN" sz="2200" b="1" i="1">
              <a:solidFill>
                <a:schemeClr val="tx1"/>
              </a:solidFill>
            </a:endParaRPr>
          </a:p>
          <a:p>
            <a:pPr marL="1714500" lvl="4" indent="0">
              <a:buNone/>
            </a:pPr>
            <a:r>
              <a:rPr lang="en-IN" sz="2200" b="1" i="1">
                <a:solidFill>
                  <a:schemeClr val="tx1"/>
                </a:solidFill>
              </a:rPr>
              <a:t>Name Text</a:t>
            </a:r>
          </a:p>
          <a:p>
            <a:pPr marL="1714500" lvl="4" indent="0">
              <a:buNone/>
            </a:pPr>
            <a:endParaRPr lang="en-IN" sz="2200" b="1" i="1">
              <a:solidFill>
                <a:schemeClr val="tx1"/>
              </a:solidFill>
            </a:endParaRPr>
          </a:p>
          <a:p>
            <a:pPr marL="1714500" lvl="4" indent="0">
              <a:buNone/>
            </a:pPr>
            <a:r>
              <a:rPr lang="en-IN" sz="2200" b="1" i="1">
                <a:solidFill>
                  <a:schemeClr val="tx1"/>
                </a:solidFill>
              </a:rPr>
              <a:t>Performance Level</a:t>
            </a:r>
          </a:p>
          <a:p>
            <a:pPr marL="1714500" lvl="4" indent="0">
              <a:buNone/>
            </a:pPr>
            <a:r>
              <a:rPr lang="en-IN" sz="2200" b="1" i="1">
                <a:solidFill>
                  <a:schemeClr val="tx1"/>
                </a:solidFill>
              </a:rPr>
              <a:t>Gender Male or Female </a:t>
            </a:r>
          </a:p>
          <a:p>
            <a:pPr marL="1714500" lvl="4" indent="0">
              <a:buNone/>
            </a:pPr>
            <a:r>
              <a:rPr lang="en-IN" sz="2200" b="1" i="1">
                <a:solidFill>
                  <a:schemeClr val="tx1"/>
                </a:solidFill>
              </a:rPr>
              <a:t>Employees rating Numerical data.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43B478-4CD9-19C7-CB14-0230157399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00"/>
            <a:ext cx="3092648" cy="4646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8318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B1722-76FA-A791-B1BD-779843FB6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>
                <a:solidFill>
                  <a:schemeClr val="tx1"/>
                </a:solidFill>
              </a:rPr>
              <a:t>THE “WOW” IN OUR SOLUTION </a:t>
            </a:r>
            <a:endParaRPr lang="en-US" sz="400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A1595-4CCC-4022-6685-BC1DCBC54A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800100" lvl="2" indent="0">
              <a:buNone/>
            </a:pPr>
            <a:r>
              <a:rPr lang="en-IN" sz="2400">
                <a:latin typeface="ADLaM Display" panose="02000000000000000000" pitchFamily="2" charset="0"/>
                <a:ea typeface="ADLaM Display" panose="02000000000000000000" pitchFamily="2" charset="0"/>
                <a:cs typeface="ADLaM Display" panose="02000000000000000000" pitchFamily="2" charset="0"/>
              </a:rPr>
              <a:t>  Sample Queries : </a:t>
            </a:r>
          </a:p>
          <a:p>
            <a:pPr marL="800100" lvl="2" indent="0">
              <a:buNone/>
            </a:pPr>
            <a:endParaRPr lang="en-IN" sz="2400">
              <a:latin typeface="ADLaM Display" panose="02000000000000000000" pitchFamily="2" charset="0"/>
              <a:ea typeface="ADLaM Display" panose="02000000000000000000" pitchFamily="2" charset="0"/>
              <a:cs typeface="ADLaM Display" panose="02000000000000000000" pitchFamily="2" charset="0"/>
            </a:endParaRPr>
          </a:p>
          <a:p>
            <a:pPr marL="1257300" lvl="2" indent="-457200">
              <a:buAutoNum type="arabicPeriod"/>
            </a:pPr>
            <a:r>
              <a:rPr lang="en-IN" sz="2400">
                <a:latin typeface="ADLaM Display" panose="02000000000000000000" pitchFamily="2" charset="0"/>
                <a:ea typeface="ADLaM Display" panose="02000000000000000000" pitchFamily="2" charset="0"/>
                <a:cs typeface="ADLaM Display" panose="02000000000000000000" pitchFamily="2" charset="0"/>
              </a:rPr>
              <a:t>Get all characters in a guild *FROM Characters JION</a:t>
            </a:r>
          </a:p>
          <a:p>
            <a:pPr marL="1257300" lvl="2" indent="-457200">
              <a:buAutoNum type="arabicPeriod"/>
            </a:pPr>
            <a:r>
              <a:rPr lang="en-IN" sz="2400">
                <a:latin typeface="ADLaM Display" panose="02000000000000000000" pitchFamily="2" charset="0"/>
                <a:ea typeface="ADLaM Display" panose="02000000000000000000" pitchFamily="2" charset="0"/>
                <a:cs typeface="ADLaM Display" panose="02000000000000000000" pitchFamily="2" charset="0"/>
              </a:rPr>
              <a:t>Members ON Characters ID =CHARACTER ID WHERE GuildID = </a:t>
            </a:r>
          </a:p>
          <a:p>
            <a:pPr marL="800100" lvl="2" indent="0">
              <a:buNone/>
            </a:pPr>
            <a:r>
              <a:rPr lang="en-IN" sz="2400">
                <a:latin typeface="ADLaM Display" panose="02000000000000000000" pitchFamily="2" charset="0"/>
                <a:ea typeface="ADLaM Display" panose="02000000000000000000" pitchFamily="2" charset="0"/>
                <a:cs typeface="ADLaM Display" panose="02000000000000000000" pitchFamily="2" charset="0"/>
              </a:rPr>
              <a:t>[GUILDID ]</a:t>
            </a:r>
          </a:p>
          <a:p>
            <a:pPr marL="800100" lvl="2" indent="0">
              <a:buNone/>
            </a:pPr>
            <a:r>
              <a:rPr lang="en-IN" sz="2400">
                <a:latin typeface="ADLaM Display" panose="02000000000000000000" pitchFamily="2" charset="0"/>
                <a:ea typeface="ADLaM Display" panose="02000000000000000000" pitchFamily="2" charset="0"/>
                <a:cs typeface="ADLaM Display" panose="02000000000000000000" pitchFamily="2" charset="0"/>
              </a:rPr>
              <a:t>3. Get all raids a character has participated in : SELECT *FROM </a:t>
            </a:r>
          </a:p>
          <a:p>
            <a:pPr marL="800100" lvl="2" indent="0">
              <a:buNone/>
            </a:pPr>
            <a:r>
              <a:rPr lang="en-IN" sz="2400">
                <a:latin typeface="ADLaM Display" panose="02000000000000000000" pitchFamily="2" charset="0"/>
                <a:ea typeface="ADLaM Display" panose="02000000000000000000" pitchFamily="2" charset="0"/>
                <a:cs typeface="ADLaM Display" panose="02000000000000000000" pitchFamily="2" charset="0"/>
              </a:rPr>
              <a:t>4Raids JION Raidmambers ON RaidID  = WHERE characterID </a:t>
            </a:r>
          </a:p>
          <a:p>
            <a:pPr marL="800100" lvl="2" indent="0">
              <a:buNone/>
            </a:pPr>
            <a:r>
              <a:rPr lang="en-IN" sz="2400">
                <a:latin typeface="ADLaM Display" panose="02000000000000000000" pitchFamily="2" charset="0"/>
                <a:ea typeface="ADLaM Display" panose="02000000000000000000" pitchFamily="2" charset="0"/>
                <a:cs typeface="ADLaM Display" panose="02000000000000000000" pitchFamily="2" charset="0"/>
              </a:rPr>
              <a:t>=[CharactersID ]</a:t>
            </a:r>
          </a:p>
          <a:p>
            <a:pPr marL="800100" lvl="2" indent="0">
              <a:buNone/>
            </a:pPr>
            <a:r>
              <a:rPr lang="en-IN" sz="2400">
                <a:latin typeface="ADLaM Display" panose="02000000000000000000" pitchFamily="2" charset="0"/>
                <a:ea typeface="ADLaM Display" panose="02000000000000000000" pitchFamily="2" charset="0"/>
                <a:cs typeface="ADLaM Display" panose="02000000000000000000" pitchFamily="2" charset="0"/>
              </a:rPr>
              <a:t>This database design captures key WoW data and relationships</a:t>
            </a:r>
          </a:p>
          <a:p>
            <a:pPr marL="800100" lvl="2" indent="0">
              <a:buNone/>
            </a:pPr>
            <a:r>
              <a:rPr lang="en-IN" sz="2400">
                <a:latin typeface="ADLaM Display" panose="02000000000000000000" pitchFamily="2" charset="0"/>
                <a:ea typeface="ADLaM Display" panose="02000000000000000000" pitchFamily="2" charset="0"/>
                <a:cs typeface="ADLaM Display" panose="02000000000000000000" pitchFamily="2" charset="0"/>
              </a:rPr>
              <a:t>Enabling you to store       </a:t>
            </a:r>
          </a:p>
        </p:txBody>
      </p:sp>
    </p:spTree>
    <p:extLst>
      <p:ext uri="{BB962C8B-B14F-4D97-AF65-F5344CB8AC3E}">
        <p14:creationId xmlns:p14="http://schemas.microsoft.com/office/powerpoint/2010/main" val="102160375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Facet</vt:lpstr>
      <vt:lpstr>Employee Data Analysis using Excel</vt:lpstr>
      <vt:lpstr>                        PROJECT TITLE </vt:lpstr>
      <vt:lpstr>   AGENDA</vt:lpstr>
      <vt:lpstr>       PROPLEM STATEMENT</vt:lpstr>
      <vt:lpstr>         PROJECT  OVERVIEW </vt:lpstr>
      <vt:lpstr>      WHO ARE THE END USERS ?</vt:lpstr>
      <vt:lpstr>OUR SOLUTION AND ITS VALUE PROPOSITION </vt:lpstr>
      <vt:lpstr>   DATASET DESCRIPTION </vt:lpstr>
      <vt:lpstr>THE “WOW” IN OUR SOLUTION </vt:lpstr>
      <vt:lpstr>MODELLIN G</vt:lpstr>
      <vt:lpstr>RESULTS </vt:lpstr>
      <vt:lpstr>      CONCLUSION </vt:lpstr>
      <vt:lpstr>            Thank  you 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Data Analysis using Excel</dc:title>
  <dc:creator>jaya lakshmi</dc:creator>
  <cp:lastModifiedBy>jaya lakshmi</cp:lastModifiedBy>
  <cp:revision>4</cp:revision>
  <dcterms:created xsi:type="dcterms:W3CDTF">2024-09-15T06:29:53Z</dcterms:created>
  <dcterms:modified xsi:type="dcterms:W3CDTF">2024-09-15T11:29:27Z</dcterms:modified>
</cp:coreProperties>
</file>