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19.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 Id="rId2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data analysis</a:t>
            </a:r>
          </a:p>
        </c:rich>
      </c:tx>
      <c:layout/>
      <c:overlay val="1"/>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15969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17642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810393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849425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022405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130014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14" name="对象"/>
          <p:cNvSpPr>
            <a:spLocks noGrp="1"/>
          </p:cNvSpPr>
          <p:nvPr>
            <p:ph type="sldImg"/>
          </p:nvPr>
        </p:nvSpPr>
        <p:spPr>
          <a:xfrm rot="0">
            <a:off x="4038600" y="857250"/>
            <a:ext cx="4114800" cy="2314575"/>
          </a:xfrm>
          <a:prstGeom prst="rect"/>
          <a:noFill/>
          <a:ln w="12700" cmpd="sng" cap="flat">
            <a:noFill/>
            <a:prstDash val="solid"/>
            <a:miter/>
          </a:ln>
        </p:spPr>
      </p:sp>
      <p:sp>
        <p:nvSpPr>
          <p:cNvPr id="2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2563730"/>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21" name="对象"/>
          <p:cNvSpPr>
            <a:spLocks noGrp="1"/>
          </p:cNvSpPr>
          <p:nvPr>
            <p:ph type="sldImg"/>
          </p:nvPr>
        </p:nvSpPr>
        <p:spPr>
          <a:xfrm rot="0">
            <a:off x="4038600" y="857250"/>
            <a:ext cx="4114800" cy="2314575"/>
          </a:xfrm>
          <a:prstGeom prst="rect"/>
          <a:noFill/>
          <a:ln w="12700" cmpd="sng" cap="flat">
            <a:noFill/>
            <a:prstDash val="solid"/>
            <a:miter/>
          </a:ln>
        </p:spPr>
      </p:sp>
      <p:sp>
        <p:nvSpPr>
          <p:cNvPr id="2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707228"/>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27" name="对象"/>
          <p:cNvSpPr>
            <a:spLocks noGrp="1"/>
          </p:cNvSpPr>
          <p:nvPr>
            <p:ph type="sldImg"/>
          </p:nvPr>
        </p:nvSpPr>
        <p:spPr>
          <a:xfrm rot="0">
            <a:off x="4038600" y="857250"/>
            <a:ext cx="4114800" cy="2314575"/>
          </a:xfrm>
          <a:prstGeom prst="rect"/>
          <a:noFill/>
          <a:ln w="12700" cmpd="sng" cap="flat">
            <a:noFill/>
            <a:prstDash val="solid"/>
            <a:miter/>
          </a:ln>
        </p:spPr>
      </p:sp>
      <p:sp>
        <p:nvSpPr>
          <p:cNvPr id="2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769874"/>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3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3633477"/>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37" name="对象"/>
          <p:cNvSpPr>
            <a:spLocks noGrp="1"/>
          </p:cNvSpPr>
          <p:nvPr>
            <p:ph type="sldImg"/>
          </p:nvPr>
        </p:nvSpPr>
        <p:spPr>
          <a:xfrm rot="0">
            <a:off x="4038600" y="857250"/>
            <a:ext cx="4114800" cy="2314575"/>
          </a:xfrm>
          <a:prstGeom prst="rect"/>
          <a:noFill/>
          <a:ln w="12700" cmpd="sng" cap="flat">
            <a:noFill/>
            <a:prstDash val="solid"/>
            <a:miter/>
          </a:ln>
        </p:spPr>
      </p:sp>
      <p:sp>
        <p:nvSpPr>
          <p:cNvPr id="2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2833391"/>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46" name="对象"/>
          <p:cNvSpPr>
            <a:spLocks noGrp="1"/>
          </p:cNvSpPr>
          <p:nvPr>
            <p:ph type="sldImg"/>
          </p:nvPr>
        </p:nvSpPr>
        <p:spPr>
          <a:xfrm rot="0">
            <a:off x="4038600" y="857250"/>
            <a:ext cx="4114800" cy="2314575"/>
          </a:xfrm>
          <a:prstGeom prst="rect"/>
          <a:noFill/>
          <a:ln w="12700" cmpd="sng" cap="flat">
            <a:noFill/>
            <a:prstDash val="solid"/>
            <a:miter/>
          </a:ln>
        </p:spPr>
      </p:sp>
      <p:sp>
        <p:nvSpPr>
          <p:cNvPr id="2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34987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1349910"/>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
        <p:nvSpPr>
          <p:cNvPr id="262" name="对象"/>
          <p:cNvSpPr>
            <a:spLocks noGrp="1"/>
          </p:cNvSpPr>
          <p:nvPr>
            <p:ph type="sldImg"/>
          </p:nvPr>
        </p:nvSpPr>
        <p:spPr>
          <a:xfrm rot="0">
            <a:off x="4038600" y="857250"/>
            <a:ext cx="4114800" cy="2314575"/>
          </a:xfrm>
          <a:prstGeom prst="rect"/>
          <a:noFill/>
          <a:ln w="12700" cmpd="sng" cap="flat">
            <a:noFill/>
            <a:prstDash val="solid"/>
            <a:miter/>
          </a:ln>
        </p:spPr>
      </p:sp>
      <p:sp>
        <p:nvSpPr>
          <p:cNvPr id="2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9645526"/>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
        <p:nvSpPr>
          <p:cNvPr id="266" name="对象"/>
          <p:cNvSpPr>
            <a:spLocks noGrp="1"/>
          </p:cNvSpPr>
          <p:nvPr>
            <p:ph type="sldImg"/>
          </p:nvPr>
        </p:nvSpPr>
        <p:spPr>
          <a:xfrm rot="0">
            <a:off x="4038600" y="857250"/>
            <a:ext cx="4114800" cy="2314575"/>
          </a:xfrm>
          <a:prstGeom prst="rect"/>
          <a:noFill/>
          <a:ln w="12700" cmpd="sng" cap="flat">
            <a:noFill/>
            <a:prstDash val="solid"/>
            <a:miter/>
          </a:ln>
        </p:spPr>
      </p:sp>
      <p:sp>
        <p:nvSpPr>
          <p:cNvPr id="2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03241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19210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1933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786931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243733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470745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21069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4910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378523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419386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134089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7348366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9452937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9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9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99"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0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0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03"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0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207" name="文本框"/>
          <p:cNvSpPr>
            <a:spLocks xmlns:a="http://schemas.openxmlformats.org/drawingml/2006/main" noGrp="1"/>
          </p:cNvSpPr>
          <p:nvPr>
            <p:ph type="body" idx="1"/>
          </p:nvPr>
        </p:nvSpPr>
        <p:spPr>
          <a:xfrm xmlns:a="http://schemas.openxmlformats.org/drawingml/2006/main" rot="0">
            <a:off x="609600" y="1577340"/>
            <a:ext cx="1097280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0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3036257"/>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4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5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5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5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5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6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2941271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22548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84793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013460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16782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441500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61427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73925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725033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6207544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Jayam Austin.J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22</a:t>
            </a:r>
            <a:r>
              <a:rPr lang="en-US" altLang="zh-CN" sz="2400" b="0" i="0" u="none" strike="noStrike" kern="1200" cap="none" spc="0" baseline="0">
                <a:solidFill>
                  <a:schemeClr val="tx1"/>
                </a:solidFill>
                <a:latin typeface="Calibri" pitchFamily="0" charset="0"/>
                <a:ea typeface="宋体" pitchFamily="0" charset="0"/>
                <a:cs typeface="Calibri" pitchFamily="0" charset="0"/>
              </a:rPr>
              <a:t>CMF020</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asunm123</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3122019</a:t>
            </a:r>
            <a:r>
              <a:rPr lang="en-US" altLang="zh-CN" sz="2400" b="0" i="0" u="none" strike="noStrike" kern="1200" cap="none" spc="0" baseline="0">
                <a:solidFill>
                  <a:srgbClr val="000000"/>
                </a:solidFill>
                <a:latin typeface="Plus Jakarta Display" pitchFamily="0" charset="0"/>
                <a:ea typeface="宋体" pitchFamily="0" charset="0"/>
                <a:cs typeface="Calibri" pitchFamily="0" charset="0"/>
              </a:rPr>
              <a:t>21)</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accounting and finance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MOHAMED SATHAK COLLEGE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10119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1163522" y="387062"/>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64" name="矩形"/>
          <p:cNvSpPr>
            <a:spLocks/>
          </p:cNvSpPr>
          <p:nvPr/>
        </p:nvSpPr>
        <p:spPr>
          <a:xfrm rot="0">
            <a:off x="1163522" y="1097683"/>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5" name="矩形"/>
          <p:cNvSpPr>
            <a:spLocks/>
          </p:cNvSpPr>
          <p:nvPr/>
        </p:nvSpPr>
        <p:spPr>
          <a:xfrm rot="0">
            <a:off x="1163522" y="1869859"/>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6" name="矩形"/>
          <p:cNvSpPr>
            <a:spLocks/>
          </p:cNvSpPr>
          <p:nvPr/>
        </p:nvSpPr>
        <p:spPr>
          <a:xfrm rot="0">
            <a:off x="1163522" y="2642035"/>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1163522" y="3477990"/>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8" name="矩形"/>
          <p:cNvSpPr>
            <a:spLocks/>
          </p:cNvSpPr>
          <p:nvPr/>
        </p:nvSpPr>
        <p:spPr>
          <a:xfrm rot="0">
            <a:off x="1163522" y="4250166"/>
            <a:ext cx="8842249" cy="36933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749480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72" name="矩形"/>
          <p:cNvSpPr>
            <a:spLocks/>
          </p:cNvSpPr>
          <p:nvPr/>
        </p:nvSpPr>
        <p:spPr>
          <a:xfrm rot="0">
            <a:off x="910190" y="1399032"/>
            <a:ext cx="8365535"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73105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80" name="文本框"/>
          <p:cNvSpPr>
            <a:spLocks noGrp="1"/>
          </p:cNvSpPr>
          <p:nvPr>
            <p:ph type="title"/>
          </p:nvPr>
        </p:nvSpPr>
        <p:spPr>
          <a:xfrm rot="0">
            <a:off x="580330" y="293051"/>
            <a:ext cx="8480425" cy="67069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495642" y="1433839"/>
            <a:ext cx="6101487" cy="523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83" name="矩形"/>
          <p:cNvSpPr>
            <a:spLocks/>
          </p:cNvSpPr>
          <p:nvPr/>
        </p:nvSpPr>
        <p:spPr>
          <a:xfrm rot="0">
            <a:off x="3045256" y="228091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=IFS(G5&gt;=5,"VERY HIGH",G5&gt;=4,"HEIGH",G5&gt;=3,"MED",TRUE,"LOW")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482680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矩形"/>
          <p:cNvSpPr>
            <a:spLocks/>
          </p:cNvSpPr>
          <p:nvPr/>
        </p:nvSpPr>
        <p:spPr>
          <a:xfrm rot="0">
            <a:off x="1445330" y="1136544"/>
            <a:ext cx="6096914"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92" name="矩形"/>
          <p:cNvSpPr>
            <a:spLocks/>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93" name="矩形"/>
          <p:cNvSpPr>
            <a:spLocks/>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918310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1"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212"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213"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076144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6"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217"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8"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9"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20" name="矩形"/>
          <p:cNvSpPr>
            <a:spLocks/>
          </p:cNvSpPr>
          <p:nvPr/>
        </p:nvSpPr>
        <p:spPr>
          <a:xfrm rot="0">
            <a:off x="2245750" y="3105540"/>
            <a:ext cx="6101487" cy="1384993"/>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8468470"/>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3"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4"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5"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6"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4069725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9"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0"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1"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2"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2751222"/>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5"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6"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725751"/>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4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4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45" name="图表"/>
          <p:cNvGraphicFramePr/>
          <p:nvPr/>
        </p:nvGraphicFramePr>
        <p:xfrm>
          <a:off x="1666874" y="1549110"/>
          <a:ext cx="4835236" cy="3546762"/>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1757888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42590549"/>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61" name="图表"/>
          <p:cNvGraphicFramePr/>
          <p:nvPr/>
        </p:nvGraphicFramePr>
        <p:xfrm>
          <a:off x="2054802" y="1355148"/>
          <a:ext cx="5652654" cy="459970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788716735"/>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65"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374841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9553029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187088" y="2525119"/>
            <a:ext cx="1828800" cy="1828800"/>
          </a:xfrm>
          <a:prstGeom prst="rect"/>
          <a:noFill/>
          <a:ln w="12700" cmpd="sng" cap="flat">
            <a:noFill/>
            <a:prstDash val="solid"/>
            <a:miter/>
          </a:ln>
        </p:spPr>
      </p:sp>
      <p:sp>
        <p:nvSpPr>
          <p:cNvPr id="119" name="矩形"/>
          <p:cNvSpPr>
            <a:spLocks/>
          </p:cNvSpPr>
          <p:nvPr/>
        </p:nvSpPr>
        <p:spPr>
          <a:xfrm rot="0">
            <a:off x="1023722" y="930334"/>
            <a:ext cx="6369833" cy="4815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582605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435476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2246494" y="505777"/>
            <a:ext cx="5279115" cy="5692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312148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4658050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3050743" y="3254854"/>
            <a:ext cx="6101487" cy="369332"/>
          </a:xfrm>
          <a:prstGeom prst="rect"/>
          <a:noFill/>
          <a:ln w="12700" cmpd="sng" cap="flat">
            <a:noFill/>
            <a:prstDash val="solid"/>
            <a:miter/>
          </a:ln>
        </p:spPr>
      </p:sp>
      <p:sp>
        <p:nvSpPr>
          <p:cNvPr id="154" name="矩形"/>
          <p:cNvSpPr>
            <a:spLocks/>
          </p:cNvSpPr>
          <p:nvPr/>
        </p:nvSpPr>
        <p:spPr>
          <a:xfrm rot="0">
            <a:off x="3041073" y="1673840"/>
            <a:ext cx="587737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9835458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1361634" y="1611906"/>
            <a:ext cx="8749734"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8" name="矩形"/>
          <p:cNvSpPr>
            <a:spLocks/>
          </p:cNvSpPr>
          <p:nvPr/>
        </p:nvSpPr>
        <p:spPr>
          <a:xfrm rot="0">
            <a:off x="1029762" y="3089235"/>
            <a:ext cx="6435376"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59" name="矩形"/>
          <p:cNvSpPr>
            <a:spLocks/>
          </p:cNvSpPr>
          <p:nvPr/>
        </p:nvSpPr>
        <p:spPr>
          <a:xfrm rot="0">
            <a:off x="1269121" y="3977530"/>
            <a:ext cx="8842248" cy="258775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0" name="矩形"/>
          <p:cNvSpPr>
            <a:spLocks/>
          </p:cNvSpPr>
          <p:nvPr/>
        </p:nvSpPr>
        <p:spPr>
          <a:xfrm rot="0">
            <a:off x="1029762" y="922158"/>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70695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2024-09-19T02:16:56Z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