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71" r:id="rId4"/>
    <p:sldId id="260" r:id="rId5"/>
    <p:sldId id="261" r:id="rId6"/>
    <p:sldId id="269" r:id="rId7"/>
    <p:sldId id="274" r:id="rId8"/>
    <p:sldId id="275" r:id="rId9"/>
    <p:sldId id="276" r:id="rId10"/>
    <p:sldId id="282" r:id="rId11"/>
    <p:sldId id="263" r:id="rId12"/>
    <p:sldId id="277" r:id="rId13"/>
    <p:sldId id="278" r:id="rId14"/>
    <p:sldId id="266" r:id="rId15"/>
    <p:sldId id="270" r:id="rId16"/>
    <p:sldId id="280" r:id="rId17"/>
    <p:sldId id="281" r:id="rId18"/>
    <p:sldId id="283" r:id="rId19"/>
    <p:sldId id="284" r:id="rId20"/>
    <p:sldId id="286" r:id="rId21"/>
    <p:sldId id="285" r:id="rId22"/>
    <p:sldId id="290" r:id="rId23"/>
    <p:sldId id="292" r:id="rId24"/>
    <p:sldId id="287" r:id="rId25"/>
    <p:sldId id="289"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0" d="100"/>
          <a:sy n="90" d="100"/>
        </p:scale>
        <p:origin x="389"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 SELVAM T" userId="8fbf19d9d45b8700" providerId="LiveId" clId="{52FBEB19-3F37-4F67-835C-E4720D189000}"/>
    <pc:docChg chg="modSld sldOrd">
      <pc:chgData name="THIRU SELVAM T" userId="8fbf19d9d45b8700" providerId="LiveId" clId="{52FBEB19-3F37-4F67-835C-E4720D189000}" dt="2024-11-08T11:20:18.948" v="13"/>
      <pc:docMkLst>
        <pc:docMk/>
      </pc:docMkLst>
      <pc:sldChg chg="ord">
        <pc:chgData name="THIRU SELVAM T" userId="8fbf19d9d45b8700" providerId="LiveId" clId="{52FBEB19-3F37-4F67-835C-E4720D189000}" dt="2024-11-08T11:19:48.493" v="7"/>
        <pc:sldMkLst>
          <pc:docMk/>
          <pc:sldMk cId="931065520" sldId="287"/>
        </pc:sldMkLst>
      </pc:sldChg>
      <pc:sldChg chg="ord">
        <pc:chgData name="THIRU SELVAM T" userId="8fbf19d9d45b8700" providerId="LiveId" clId="{52FBEB19-3F37-4F67-835C-E4720D189000}" dt="2024-11-08T11:20:05.075" v="11"/>
        <pc:sldMkLst>
          <pc:docMk/>
          <pc:sldMk cId="3317556607" sldId="289"/>
        </pc:sldMkLst>
      </pc:sldChg>
      <pc:sldChg chg="ord">
        <pc:chgData name="THIRU SELVAM T" userId="8fbf19d9d45b8700" providerId="LiveId" clId="{52FBEB19-3F37-4F67-835C-E4720D189000}" dt="2024-11-08T11:19:51.157" v="9"/>
        <pc:sldMkLst>
          <pc:docMk/>
          <pc:sldMk cId="4184339669" sldId="290"/>
        </pc:sldMkLst>
      </pc:sldChg>
      <pc:sldChg chg="ord">
        <pc:chgData name="THIRU SELVAM T" userId="8fbf19d9d45b8700" providerId="LiveId" clId="{52FBEB19-3F37-4F67-835C-E4720D189000}" dt="2024-11-08T11:20:18.948" v="13"/>
        <pc:sldMkLst>
          <pc:docMk/>
          <pc:sldMk cId="388474985"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67D9D-F575-4A2F-AD02-2D34008825C0}"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E3518-F88C-40D2-A637-C50134B620CB}" type="slidenum">
              <a:rPr lang="en-IN" smtClean="0"/>
              <a:t>‹#›</a:t>
            </a:fld>
            <a:endParaRPr lang="en-IN"/>
          </a:p>
        </p:txBody>
      </p:sp>
    </p:spTree>
    <p:extLst>
      <p:ext uri="{BB962C8B-B14F-4D97-AF65-F5344CB8AC3E}">
        <p14:creationId xmlns:p14="http://schemas.microsoft.com/office/powerpoint/2010/main" val="384936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78633" y="1485000"/>
            <a:ext cx="5062400" cy="3002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8102633" y="4487000"/>
            <a:ext cx="3138400" cy="886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2789992" y="-1941760"/>
            <a:ext cx="9136325" cy="11146641"/>
            <a:chOff x="2092494" y="-1456321"/>
            <a:chExt cx="6852244" cy="8359981"/>
          </a:xfrm>
        </p:grpSpPr>
        <p:sp>
          <p:nvSpPr>
            <p:cNvPr id="12" name="Google Shape;12;p2"/>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2021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950967" y="2227067"/>
            <a:ext cx="4498400" cy="1471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933"/>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8" name="Google Shape;88;p11"/>
          <p:cNvSpPr txBox="1">
            <a:spLocks noGrp="1"/>
          </p:cNvSpPr>
          <p:nvPr>
            <p:ph type="subTitle" idx="1"/>
          </p:nvPr>
        </p:nvSpPr>
        <p:spPr>
          <a:xfrm>
            <a:off x="2309100" y="3698800"/>
            <a:ext cx="3140400" cy="131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89" name="Google Shape;89;p11"/>
          <p:cNvGrpSpPr/>
          <p:nvPr/>
        </p:nvGrpSpPr>
        <p:grpSpPr>
          <a:xfrm flipH="1">
            <a:off x="1375893" y="-1941760"/>
            <a:ext cx="6270292" cy="11146641"/>
            <a:chOff x="4242019" y="-1456321"/>
            <a:chExt cx="4702719" cy="8359981"/>
          </a:xfrm>
        </p:grpSpPr>
        <p:sp>
          <p:nvSpPr>
            <p:cNvPr id="90" name="Google Shape;90;p1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1"/>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27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873089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3"/>
        <p:cNvGrpSpPr/>
        <p:nvPr/>
      </p:nvGrpSpPr>
      <p:grpSpPr>
        <a:xfrm>
          <a:off x="0" y="0"/>
          <a:ext cx="0" cy="0"/>
          <a:chOff x="0" y="0"/>
          <a:chExt cx="0" cy="0"/>
        </a:xfrm>
      </p:grpSpPr>
      <p:grpSp>
        <p:nvGrpSpPr>
          <p:cNvPr id="94" name="Google Shape;94;p13"/>
          <p:cNvGrpSpPr/>
          <p:nvPr/>
        </p:nvGrpSpPr>
        <p:grpSpPr>
          <a:xfrm>
            <a:off x="-1592175" y="-746574"/>
            <a:ext cx="14127112" cy="7971257"/>
            <a:chOff x="-1194131" y="-559931"/>
            <a:chExt cx="10595334" cy="5978443"/>
          </a:xfrm>
        </p:grpSpPr>
        <p:grpSp>
          <p:nvGrpSpPr>
            <p:cNvPr id="95" name="Google Shape;95;p13"/>
            <p:cNvGrpSpPr/>
            <p:nvPr/>
          </p:nvGrpSpPr>
          <p:grpSpPr>
            <a:xfrm>
              <a:off x="-1194131" y="-559931"/>
              <a:ext cx="2269753" cy="2135869"/>
              <a:chOff x="-1194131" y="-559931"/>
              <a:chExt cx="2269753" cy="2135869"/>
            </a:xfrm>
          </p:grpSpPr>
          <p:sp>
            <p:nvSpPr>
              <p:cNvPr id="96" name="Google Shape;96;p13"/>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13"/>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13"/>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13"/>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00" name="Google Shape;100;p13"/>
            <p:cNvGrpSpPr/>
            <p:nvPr/>
          </p:nvGrpSpPr>
          <p:grpSpPr>
            <a:xfrm>
              <a:off x="7474336" y="3174083"/>
              <a:ext cx="1926867" cy="2244429"/>
              <a:chOff x="7474336" y="3174083"/>
              <a:chExt cx="1926867" cy="2244429"/>
            </a:xfrm>
          </p:grpSpPr>
          <p:sp>
            <p:nvSpPr>
              <p:cNvPr id="101" name="Google Shape;101;p13"/>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13"/>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13"/>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13"/>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13"/>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13"/>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07" name="Google Shape;107;p13"/>
          <p:cNvGrpSpPr/>
          <p:nvPr/>
        </p:nvGrpSpPr>
        <p:grpSpPr>
          <a:xfrm>
            <a:off x="11" y="-2372163"/>
            <a:ext cx="10710293" cy="12651680"/>
            <a:chOff x="8" y="-1779122"/>
            <a:chExt cx="8032720" cy="9488760"/>
          </a:xfrm>
        </p:grpSpPr>
        <p:sp>
          <p:nvSpPr>
            <p:cNvPr id="108" name="Google Shape;108;p13"/>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13"/>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0" name="Google Shape;11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8785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1"/>
        <p:cNvGrpSpPr/>
        <p:nvPr/>
      </p:nvGrpSpPr>
      <p:grpSpPr>
        <a:xfrm>
          <a:off x="0" y="0"/>
          <a:ext cx="0" cy="0"/>
          <a:chOff x="0" y="0"/>
          <a:chExt cx="0" cy="0"/>
        </a:xfrm>
      </p:grpSpPr>
      <p:grpSp>
        <p:nvGrpSpPr>
          <p:cNvPr id="112" name="Google Shape;112;p14"/>
          <p:cNvGrpSpPr/>
          <p:nvPr/>
        </p:nvGrpSpPr>
        <p:grpSpPr>
          <a:xfrm>
            <a:off x="-1592175" y="-746574"/>
            <a:ext cx="14127112" cy="7971257"/>
            <a:chOff x="-1194131" y="-559931"/>
            <a:chExt cx="10595334" cy="5978443"/>
          </a:xfrm>
        </p:grpSpPr>
        <p:grpSp>
          <p:nvGrpSpPr>
            <p:cNvPr id="113" name="Google Shape;113;p14"/>
            <p:cNvGrpSpPr/>
            <p:nvPr/>
          </p:nvGrpSpPr>
          <p:grpSpPr>
            <a:xfrm>
              <a:off x="-1194131" y="-559931"/>
              <a:ext cx="2269753" cy="2135869"/>
              <a:chOff x="-1194131" y="-559931"/>
              <a:chExt cx="2269753" cy="2135869"/>
            </a:xfrm>
          </p:grpSpPr>
          <p:sp>
            <p:nvSpPr>
              <p:cNvPr id="114" name="Google Shape;114;p14"/>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14"/>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6" name="Google Shape;116;p14"/>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7" name="Google Shape;117;p14"/>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18" name="Google Shape;118;p14"/>
            <p:cNvGrpSpPr/>
            <p:nvPr/>
          </p:nvGrpSpPr>
          <p:grpSpPr>
            <a:xfrm>
              <a:off x="7474336" y="3174083"/>
              <a:ext cx="1926867" cy="2244429"/>
              <a:chOff x="7474336" y="3174083"/>
              <a:chExt cx="1926867" cy="2244429"/>
            </a:xfrm>
          </p:grpSpPr>
          <p:sp>
            <p:nvSpPr>
              <p:cNvPr id="119" name="Google Shape;119;p14"/>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14"/>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1" name="Google Shape;121;p14"/>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2" name="Google Shape;122;p14"/>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3" name="Google Shape;123;p14"/>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14"/>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25" name="Google Shape;125;p14"/>
          <p:cNvGrpSpPr/>
          <p:nvPr/>
        </p:nvGrpSpPr>
        <p:grpSpPr>
          <a:xfrm>
            <a:off x="11" y="-2372163"/>
            <a:ext cx="10710293" cy="12651680"/>
            <a:chOff x="8" y="-1779122"/>
            <a:chExt cx="8032720" cy="9488760"/>
          </a:xfrm>
        </p:grpSpPr>
        <p:sp>
          <p:nvSpPr>
            <p:cNvPr id="126" name="Google Shape;126;p14"/>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14"/>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28" name="Google Shape;128;p1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9" name="Google Shape;129;p14"/>
          <p:cNvSpPr txBox="1">
            <a:spLocks noGrp="1"/>
          </p:cNvSpPr>
          <p:nvPr>
            <p:ph type="subTitle" idx="1"/>
          </p:nvPr>
        </p:nvSpPr>
        <p:spPr>
          <a:xfrm>
            <a:off x="951100" y="1356967"/>
            <a:ext cx="10290000" cy="15700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u="sng"/>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extLst>
      <p:ext uri="{BB962C8B-B14F-4D97-AF65-F5344CB8AC3E}">
        <p14:creationId xmlns:p14="http://schemas.microsoft.com/office/powerpoint/2010/main" val="156461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0"/>
        <p:cNvGrpSpPr/>
        <p:nvPr/>
      </p:nvGrpSpPr>
      <p:grpSpPr>
        <a:xfrm>
          <a:off x="0" y="0"/>
          <a:ext cx="0" cy="0"/>
          <a:chOff x="0" y="0"/>
          <a:chExt cx="0" cy="0"/>
        </a:xfrm>
      </p:grpSpPr>
      <p:grpSp>
        <p:nvGrpSpPr>
          <p:cNvPr id="131" name="Google Shape;131;p15"/>
          <p:cNvGrpSpPr/>
          <p:nvPr/>
        </p:nvGrpSpPr>
        <p:grpSpPr>
          <a:xfrm>
            <a:off x="-2519842" y="-3553951"/>
            <a:ext cx="14885932" cy="12288384"/>
            <a:chOff x="-1889882" y="-2665463"/>
            <a:chExt cx="11164449" cy="9216288"/>
          </a:xfrm>
        </p:grpSpPr>
        <p:sp>
          <p:nvSpPr>
            <p:cNvPr id="132" name="Google Shape;132;p1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4" name="Google Shape;134;p15"/>
          <p:cNvGrpSpPr/>
          <p:nvPr/>
        </p:nvGrpSpPr>
        <p:grpSpPr>
          <a:xfrm>
            <a:off x="-173107" y="-643891"/>
            <a:ext cx="12600029" cy="5800501"/>
            <a:chOff x="-129830" y="-482918"/>
            <a:chExt cx="9450022" cy="4350376"/>
          </a:xfrm>
        </p:grpSpPr>
        <p:grpSp>
          <p:nvGrpSpPr>
            <p:cNvPr id="135" name="Google Shape;135;p15"/>
            <p:cNvGrpSpPr/>
            <p:nvPr/>
          </p:nvGrpSpPr>
          <p:grpSpPr>
            <a:xfrm>
              <a:off x="-129830" y="3013234"/>
              <a:ext cx="646623" cy="854224"/>
              <a:chOff x="-129830" y="3390059"/>
              <a:chExt cx="646623" cy="854224"/>
            </a:xfrm>
          </p:grpSpPr>
          <p:sp>
            <p:nvSpPr>
              <p:cNvPr id="136" name="Google Shape;136;p1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1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38" name="Google Shape;138;p15"/>
            <p:cNvGrpSpPr/>
            <p:nvPr/>
          </p:nvGrpSpPr>
          <p:grpSpPr>
            <a:xfrm>
              <a:off x="7692851" y="-482918"/>
              <a:ext cx="1627340" cy="1899886"/>
              <a:chOff x="7511876" y="-463868"/>
              <a:chExt cx="1627340" cy="1899886"/>
            </a:xfrm>
          </p:grpSpPr>
          <p:sp>
            <p:nvSpPr>
              <p:cNvPr id="139" name="Google Shape;139;p1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1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41" name="Google Shape;141;p1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5"/>
          <p:cNvSpPr txBox="1">
            <a:spLocks noGrp="1"/>
          </p:cNvSpPr>
          <p:nvPr>
            <p:ph type="subTitle" idx="1"/>
          </p:nvPr>
        </p:nvSpPr>
        <p:spPr>
          <a:xfrm>
            <a:off x="951100" y="1509500"/>
            <a:ext cx="10290000" cy="39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406636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3"/>
        <p:cNvGrpSpPr/>
        <p:nvPr/>
      </p:nvGrpSpPr>
      <p:grpSpPr>
        <a:xfrm>
          <a:off x="0" y="0"/>
          <a:ext cx="0" cy="0"/>
          <a:chOff x="0" y="0"/>
          <a:chExt cx="0" cy="0"/>
        </a:xfrm>
      </p:grpSpPr>
      <p:grpSp>
        <p:nvGrpSpPr>
          <p:cNvPr id="144" name="Google Shape;144;p16"/>
          <p:cNvGrpSpPr/>
          <p:nvPr/>
        </p:nvGrpSpPr>
        <p:grpSpPr>
          <a:xfrm>
            <a:off x="-2519842" y="-3553951"/>
            <a:ext cx="14885932" cy="12288384"/>
            <a:chOff x="-1889882" y="-2665463"/>
            <a:chExt cx="11164449" cy="9216288"/>
          </a:xfrm>
        </p:grpSpPr>
        <p:sp>
          <p:nvSpPr>
            <p:cNvPr id="145" name="Google Shape;145;p1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47" name="Google Shape;147;p16"/>
          <p:cNvGrpSpPr/>
          <p:nvPr/>
        </p:nvGrpSpPr>
        <p:grpSpPr>
          <a:xfrm>
            <a:off x="-173107" y="-643891"/>
            <a:ext cx="12600029" cy="5800501"/>
            <a:chOff x="-129830" y="-482918"/>
            <a:chExt cx="9450022" cy="4350376"/>
          </a:xfrm>
        </p:grpSpPr>
        <p:grpSp>
          <p:nvGrpSpPr>
            <p:cNvPr id="148" name="Google Shape;148;p16"/>
            <p:cNvGrpSpPr/>
            <p:nvPr/>
          </p:nvGrpSpPr>
          <p:grpSpPr>
            <a:xfrm>
              <a:off x="-129830" y="3013234"/>
              <a:ext cx="646623" cy="854224"/>
              <a:chOff x="-129830" y="3390059"/>
              <a:chExt cx="646623" cy="854224"/>
            </a:xfrm>
          </p:grpSpPr>
          <p:sp>
            <p:nvSpPr>
              <p:cNvPr id="149" name="Google Shape;149;p1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1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51" name="Google Shape;151;p16"/>
            <p:cNvGrpSpPr/>
            <p:nvPr/>
          </p:nvGrpSpPr>
          <p:grpSpPr>
            <a:xfrm>
              <a:off x="7692851" y="-482918"/>
              <a:ext cx="1627340" cy="1899886"/>
              <a:chOff x="7511876" y="-463868"/>
              <a:chExt cx="1627340" cy="1899886"/>
            </a:xfrm>
          </p:grpSpPr>
          <p:sp>
            <p:nvSpPr>
              <p:cNvPr id="152" name="Google Shape;152;p1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154" name="Google Shape;154;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16"/>
          <p:cNvSpPr txBox="1">
            <a:spLocks noGrp="1"/>
          </p:cNvSpPr>
          <p:nvPr>
            <p:ph type="subTitle" idx="1"/>
          </p:nvPr>
        </p:nvSpPr>
        <p:spPr>
          <a:xfrm>
            <a:off x="960133"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6"/>
          <p:cNvSpPr txBox="1">
            <a:spLocks noGrp="1"/>
          </p:cNvSpPr>
          <p:nvPr>
            <p:ph type="subTitle" idx="2"/>
          </p:nvPr>
        </p:nvSpPr>
        <p:spPr>
          <a:xfrm>
            <a:off x="4510047"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6"/>
          <p:cNvSpPr txBox="1">
            <a:spLocks noGrp="1"/>
          </p:cNvSpPr>
          <p:nvPr>
            <p:ph type="subTitle" idx="3"/>
          </p:nvPr>
        </p:nvSpPr>
        <p:spPr>
          <a:xfrm>
            <a:off x="8060004" y="3116935"/>
            <a:ext cx="3172000" cy="242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6"/>
          <p:cNvSpPr txBox="1">
            <a:spLocks noGrp="1"/>
          </p:cNvSpPr>
          <p:nvPr>
            <p:ph type="subTitle" idx="4"/>
          </p:nvPr>
        </p:nvSpPr>
        <p:spPr>
          <a:xfrm>
            <a:off x="960133"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59" name="Google Shape;159;p16"/>
          <p:cNvSpPr txBox="1">
            <a:spLocks noGrp="1"/>
          </p:cNvSpPr>
          <p:nvPr>
            <p:ph type="subTitle" idx="5"/>
          </p:nvPr>
        </p:nvSpPr>
        <p:spPr>
          <a:xfrm>
            <a:off x="4510052"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60" name="Google Shape;160;p16"/>
          <p:cNvSpPr txBox="1">
            <a:spLocks noGrp="1"/>
          </p:cNvSpPr>
          <p:nvPr>
            <p:ph type="subTitle" idx="6"/>
          </p:nvPr>
        </p:nvSpPr>
        <p:spPr>
          <a:xfrm>
            <a:off x="8060004" y="2353300"/>
            <a:ext cx="3172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71817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1"/>
        <p:cNvGrpSpPr/>
        <p:nvPr/>
      </p:nvGrpSpPr>
      <p:grpSpPr>
        <a:xfrm>
          <a:off x="0" y="0"/>
          <a:ext cx="0" cy="0"/>
          <a:chOff x="0" y="0"/>
          <a:chExt cx="0" cy="0"/>
        </a:xfrm>
      </p:grpSpPr>
      <p:grpSp>
        <p:nvGrpSpPr>
          <p:cNvPr id="162" name="Google Shape;162;p17"/>
          <p:cNvGrpSpPr/>
          <p:nvPr/>
        </p:nvGrpSpPr>
        <p:grpSpPr>
          <a:xfrm>
            <a:off x="-1592175" y="-746574"/>
            <a:ext cx="14127112" cy="7971257"/>
            <a:chOff x="-1194131" y="-559931"/>
            <a:chExt cx="10595334" cy="5978443"/>
          </a:xfrm>
        </p:grpSpPr>
        <p:grpSp>
          <p:nvGrpSpPr>
            <p:cNvPr id="163" name="Google Shape;163;p17"/>
            <p:cNvGrpSpPr/>
            <p:nvPr/>
          </p:nvGrpSpPr>
          <p:grpSpPr>
            <a:xfrm>
              <a:off x="-1194131" y="-559931"/>
              <a:ext cx="2269753" cy="2135869"/>
              <a:chOff x="-1194131" y="-559931"/>
              <a:chExt cx="2269753" cy="2135869"/>
            </a:xfrm>
          </p:grpSpPr>
          <p:sp>
            <p:nvSpPr>
              <p:cNvPr id="164" name="Google Shape;164;p17"/>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17"/>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17"/>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17"/>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17"/>
            <p:cNvGrpSpPr/>
            <p:nvPr/>
          </p:nvGrpSpPr>
          <p:grpSpPr>
            <a:xfrm>
              <a:off x="7474336" y="3174083"/>
              <a:ext cx="1926867" cy="2244429"/>
              <a:chOff x="7474336" y="3174083"/>
              <a:chExt cx="1926867" cy="2244429"/>
            </a:xfrm>
          </p:grpSpPr>
          <p:sp>
            <p:nvSpPr>
              <p:cNvPr id="169" name="Google Shape;169;p17"/>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0" name="Google Shape;170;p17"/>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7"/>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7"/>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7"/>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7"/>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nvGrpSpPr>
          <p:cNvPr id="175" name="Google Shape;175;p17"/>
          <p:cNvGrpSpPr/>
          <p:nvPr/>
        </p:nvGrpSpPr>
        <p:grpSpPr>
          <a:xfrm>
            <a:off x="11" y="-2372163"/>
            <a:ext cx="10710293" cy="12651680"/>
            <a:chOff x="8" y="-1779122"/>
            <a:chExt cx="8032720" cy="9488760"/>
          </a:xfrm>
        </p:grpSpPr>
        <p:sp>
          <p:nvSpPr>
            <p:cNvPr id="176" name="Google Shape;176;p17"/>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17"/>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8" name="Google Shape;178;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17"/>
          <p:cNvSpPr txBox="1">
            <a:spLocks noGrp="1"/>
          </p:cNvSpPr>
          <p:nvPr>
            <p:ph type="subTitle" idx="1"/>
          </p:nvPr>
        </p:nvSpPr>
        <p:spPr>
          <a:xfrm>
            <a:off x="2028700" y="2089365"/>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7"/>
          <p:cNvSpPr txBox="1">
            <a:spLocks noGrp="1"/>
          </p:cNvSpPr>
          <p:nvPr>
            <p:ph type="subTitle" idx="2"/>
          </p:nvPr>
        </p:nvSpPr>
        <p:spPr>
          <a:xfrm>
            <a:off x="2028700" y="3176112"/>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7"/>
          <p:cNvSpPr txBox="1">
            <a:spLocks noGrp="1"/>
          </p:cNvSpPr>
          <p:nvPr>
            <p:ph type="subTitle" idx="3"/>
          </p:nvPr>
        </p:nvSpPr>
        <p:spPr>
          <a:xfrm>
            <a:off x="2028700" y="4266111"/>
            <a:ext cx="9046000" cy="426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17"/>
          <p:cNvSpPr txBox="1">
            <a:spLocks noGrp="1"/>
          </p:cNvSpPr>
          <p:nvPr>
            <p:ph type="subTitle" idx="4"/>
          </p:nvPr>
        </p:nvSpPr>
        <p:spPr>
          <a:xfrm>
            <a:off x="2028700" y="5356113"/>
            <a:ext cx="9046000" cy="42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7"/>
          <p:cNvSpPr txBox="1">
            <a:spLocks noGrp="1"/>
          </p:cNvSpPr>
          <p:nvPr>
            <p:ph type="title" idx="5" hasCustomPrompt="1"/>
          </p:nvPr>
        </p:nvSpPr>
        <p:spPr>
          <a:xfrm>
            <a:off x="1117300" y="1784433"/>
            <a:ext cx="926000" cy="5700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4" name="Google Shape;184;p17"/>
          <p:cNvSpPr txBox="1">
            <a:spLocks noGrp="1"/>
          </p:cNvSpPr>
          <p:nvPr>
            <p:ph type="title" idx="6" hasCustomPrompt="1"/>
          </p:nvPr>
        </p:nvSpPr>
        <p:spPr>
          <a:xfrm>
            <a:off x="1117300" y="3963367"/>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5" name="Google Shape;185;p17"/>
          <p:cNvSpPr txBox="1">
            <a:spLocks noGrp="1"/>
          </p:cNvSpPr>
          <p:nvPr>
            <p:ph type="title" idx="7" hasCustomPrompt="1"/>
          </p:nvPr>
        </p:nvSpPr>
        <p:spPr>
          <a:xfrm>
            <a:off x="1117300" y="2872300"/>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6" name="Google Shape;186;p17"/>
          <p:cNvSpPr txBox="1">
            <a:spLocks noGrp="1"/>
          </p:cNvSpPr>
          <p:nvPr>
            <p:ph type="title" idx="8" hasCustomPrompt="1"/>
          </p:nvPr>
        </p:nvSpPr>
        <p:spPr>
          <a:xfrm>
            <a:off x="1117300" y="5054433"/>
            <a:ext cx="926000" cy="573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7" name="Google Shape;187;p17"/>
          <p:cNvSpPr txBox="1">
            <a:spLocks noGrp="1"/>
          </p:cNvSpPr>
          <p:nvPr>
            <p:ph type="subTitle" idx="9"/>
          </p:nvPr>
        </p:nvSpPr>
        <p:spPr>
          <a:xfrm>
            <a:off x="2028700" y="1784433"/>
            <a:ext cx="9046000" cy="45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8" name="Google Shape;188;p17"/>
          <p:cNvSpPr txBox="1">
            <a:spLocks noGrp="1"/>
          </p:cNvSpPr>
          <p:nvPr>
            <p:ph type="subTitle" idx="13"/>
          </p:nvPr>
        </p:nvSpPr>
        <p:spPr>
          <a:xfrm>
            <a:off x="2028700" y="2874432"/>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89" name="Google Shape;189;p17"/>
          <p:cNvSpPr txBox="1">
            <a:spLocks noGrp="1"/>
          </p:cNvSpPr>
          <p:nvPr>
            <p:ph type="subTitle" idx="14"/>
          </p:nvPr>
        </p:nvSpPr>
        <p:spPr>
          <a:xfrm>
            <a:off x="2028700" y="3964431"/>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190" name="Google Shape;190;p17"/>
          <p:cNvSpPr txBox="1">
            <a:spLocks noGrp="1"/>
          </p:cNvSpPr>
          <p:nvPr>
            <p:ph type="subTitle" idx="15"/>
          </p:nvPr>
        </p:nvSpPr>
        <p:spPr>
          <a:xfrm>
            <a:off x="2028700" y="5054429"/>
            <a:ext cx="9046000" cy="463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rtl="0">
              <a:lnSpc>
                <a:spcPct val="100000"/>
              </a:lnSpc>
              <a:spcBef>
                <a:spcPts val="0"/>
              </a:spcBef>
              <a:spcAft>
                <a:spcPts val="0"/>
              </a:spcAft>
              <a:buSzPts val="2400"/>
              <a:buFont typeface="DM Sans"/>
              <a:buNone/>
              <a:defRPr sz="3200" b="1">
                <a:latin typeface="DM Sans"/>
                <a:ea typeface="DM Sans"/>
                <a:cs typeface="DM Sans"/>
                <a:sym typeface="DM Sans"/>
              </a:defRPr>
            </a:lvl2pPr>
            <a:lvl3pPr lvl="2" rtl="0">
              <a:lnSpc>
                <a:spcPct val="100000"/>
              </a:lnSpc>
              <a:spcBef>
                <a:spcPts val="0"/>
              </a:spcBef>
              <a:spcAft>
                <a:spcPts val="0"/>
              </a:spcAft>
              <a:buSzPts val="2400"/>
              <a:buFont typeface="DM Sans"/>
              <a:buNone/>
              <a:defRPr sz="3200" b="1">
                <a:latin typeface="DM Sans"/>
                <a:ea typeface="DM Sans"/>
                <a:cs typeface="DM Sans"/>
                <a:sym typeface="DM Sans"/>
              </a:defRPr>
            </a:lvl3pPr>
            <a:lvl4pPr lvl="3" rtl="0">
              <a:lnSpc>
                <a:spcPct val="100000"/>
              </a:lnSpc>
              <a:spcBef>
                <a:spcPts val="0"/>
              </a:spcBef>
              <a:spcAft>
                <a:spcPts val="0"/>
              </a:spcAft>
              <a:buSzPts val="2400"/>
              <a:buFont typeface="DM Sans"/>
              <a:buNone/>
              <a:defRPr sz="3200" b="1">
                <a:latin typeface="DM Sans"/>
                <a:ea typeface="DM Sans"/>
                <a:cs typeface="DM Sans"/>
                <a:sym typeface="DM Sans"/>
              </a:defRPr>
            </a:lvl4pPr>
            <a:lvl5pPr lvl="4" rtl="0">
              <a:lnSpc>
                <a:spcPct val="100000"/>
              </a:lnSpc>
              <a:spcBef>
                <a:spcPts val="0"/>
              </a:spcBef>
              <a:spcAft>
                <a:spcPts val="0"/>
              </a:spcAft>
              <a:buSzPts val="2400"/>
              <a:buFont typeface="DM Sans"/>
              <a:buNone/>
              <a:defRPr sz="3200" b="1">
                <a:latin typeface="DM Sans"/>
                <a:ea typeface="DM Sans"/>
                <a:cs typeface="DM Sans"/>
                <a:sym typeface="DM Sans"/>
              </a:defRPr>
            </a:lvl5pPr>
            <a:lvl6pPr lvl="5" rtl="0">
              <a:lnSpc>
                <a:spcPct val="100000"/>
              </a:lnSpc>
              <a:spcBef>
                <a:spcPts val="0"/>
              </a:spcBef>
              <a:spcAft>
                <a:spcPts val="0"/>
              </a:spcAft>
              <a:buSzPts val="2400"/>
              <a:buFont typeface="DM Sans"/>
              <a:buNone/>
              <a:defRPr sz="3200" b="1">
                <a:latin typeface="DM Sans"/>
                <a:ea typeface="DM Sans"/>
                <a:cs typeface="DM Sans"/>
                <a:sym typeface="DM Sans"/>
              </a:defRPr>
            </a:lvl6pPr>
            <a:lvl7pPr lvl="6" rtl="0">
              <a:lnSpc>
                <a:spcPct val="100000"/>
              </a:lnSpc>
              <a:spcBef>
                <a:spcPts val="0"/>
              </a:spcBef>
              <a:spcAft>
                <a:spcPts val="0"/>
              </a:spcAft>
              <a:buSzPts val="2400"/>
              <a:buFont typeface="DM Sans"/>
              <a:buNone/>
              <a:defRPr sz="3200" b="1">
                <a:latin typeface="DM Sans"/>
                <a:ea typeface="DM Sans"/>
                <a:cs typeface="DM Sans"/>
                <a:sym typeface="DM Sans"/>
              </a:defRPr>
            </a:lvl7pPr>
            <a:lvl8pPr lvl="7" rtl="0">
              <a:lnSpc>
                <a:spcPct val="100000"/>
              </a:lnSpc>
              <a:spcBef>
                <a:spcPts val="0"/>
              </a:spcBef>
              <a:spcAft>
                <a:spcPts val="0"/>
              </a:spcAft>
              <a:buSzPts val="2400"/>
              <a:buFont typeface="DM Sans"/>
              <a:buNone/>
              <a:defRPr sz="3200" b="1">
                <a:latin typeface="DM Sans"/>
                <a:ea typeface="DM Sans"/>
                <a:cs typeface="DM Sans"/>
                <a:sym typeface="DM Sans"/>
              </a:defRPr>
            </a:lvl8pPr>
            <a:lvl9pPr lvl="8"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1422070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1"/>
        <p:cNvGrpSpPr/>
        <p:nvPr/>
      </p:nvGrpSpPr>
      <p:grpSpPr>
        <a:xfrm>
          <a:off x="0" y="0"/>
          <a:ext cx="0" cy="0"/>
          <a:chOff x="0" y="0"/>
          <a:chExt cx="0" cy="0"/>
        </a:xfrm>
      </p:grpSpPr>
      <p:grpSp>
        <p:nvGrpSpPr>
          <p:cNvPr id="192" name="Google Shape;192;p18"/>
          <p:cNvGrpSpPr/>
          <p:nvPr/>
        </p:nvGrpSpPr>
        <p:grpSpPr>
          <a:xfrm>
            <a:off x="11" y="-2372163"/>
            <a:ext cx="10710293" cy="12651680"/>
            <a:chOff x="8" y="-1779122"/>
            <a:chExt cx="8032720" cy="9488760"/>
          </a:xfrm>
        </p:grpSpPr>
        <p:sp>
          <p:nvSpPr>
            <p:cNvPr id="193" name="Google Shape;193;p18"/>
            <p:cNvSpPr/>
            <p:nvPr/>
          </p:nvSpPr>
          <p:spPr>
            <a:xfrm flipH="1">
              <a:off x="8" y="4761517"/>
              <a:ext cx="3167369" cy="2948121"/>
            </a:xfrm>
            <a:custGeom>
              <a:avLst/>
              <a:gdLst/>
              <a:ahLst/>
              <a:cxnLst/>
              <a:rect l="l" t="t" r="r" b="b"/>
              <a:pathLst>
                <a:path w="3167369" h="2948121" extrusionOk="0">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4" name="Google Shape;194;p18"/>
            <p:cNvSpPr/>
            <p:nvPr/>
          </p:nvSpPr>
          <p:spPr>
            <a:xfrm rot="-1701538" flipH="1">
              <a:off x="5216436" y="-1284494"/>
              <a:ext cx="2539372" cy="180758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95" name="Google Shape;195;p18"/>
          <p:cNvGrpSpPr/>
          <p:nvPr/>
        </p:nvGrpSpPr>
        <p:grpSpPr>
          <a:xfrm>
            <a:off x="-1592175" y="-746574"/>
            <a:ext cx="14127112" cy="7971257"/>
            <a:chOff x="-1194131" y="-559931"/>
            <a:chExt cx="10595334" cy="5978443"/>
          </a:xfrm>
        </p:grpSpPr>
        <p:grpSp>
          <p:nvGrpSpPr>
            <p:cNvPr id="196" name="Google Shape;196;p18"/>
            <p:cNvGrpSpPr/>
            <p:nvPr/>
          </p:nvGrpSpPr>
          <p:grpSpPr>
            <a:xfrm>
              <a:off x="-1194131" y="-559931"/>
              <a:ext cx="2269753" cy="2135869"/>
              <a:chOff x="-1194131" y="-559931"/>
              <a:chExt cx="2269753" cy="2135869"/>
            </a:xfrm>
          </p:grpSpPr>
          <p:sp>
            <p:nvSpPr>
              <p:cNvPr id="197" name="Google Shape;197;p18"/>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8" name="Google Shape;198;p18"/>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9" name="Google Shape;199;p18"/>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18"/>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01" name="Google Shape;201;p18"/>
            <p:cNvGrpSpPr/>
            <p:nvPr/>
          </p:nvGrpSpPr>
          <p:grpSpPr>
            <a:xfrm>
              <a:off x="7474336" y="3174083"/>
              <a:ext cx="1926867" cy="2244429"/>
              <a:chOff x="7474336" y="3174083"/>
              <a:chExt cx="1926867" cy="2244429"/>
            </a:xfrm>
          </p:grpSpPr>
          <p:sp>
            <p:nvSpPr>
              <p:cNvPr id="202" name="Google Shape;202;p18"/>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18"/>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18"/>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18"/>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18"/>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18"/>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208" name="Google Shape;20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9" name="Google Shape;209;p18"/>
          <p:cNvSpPr txBox="1">
            <a:spLocks noGrp="1"/>
          </p:cNvSpPr>
          <p:nvPr>
            <p:ph type="subTitle" idx="1"/>
          </p:nvPr>
        </p:nvSpPr>
        <p:spPr>
          <a:xfrm>
            <a:off x="950967"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2"/>
          </p:nvPr>
        </p:nvSpPr>
        <p:spPr>
          <a:xfrm>
            <a:off x="4411000"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3"/>
          </p:nvPr>
        </p:nvSpPr>
        <p:spPr>
          <a:xfrm>
            <a:off x="950967"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4"/>
          </p:nvPr>
        </p:nvSpPr>
        <p:spPr>
          <a:xfrm>
            <a:off x="4411000"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8"/>
          <p:cNvSpPr txBox="1">
            <a:spLocks noGrp="1"/>
          </p:cNvSpPr>
          <p:nvPr>
            <p:ph type="subTitle" idx="5"/>
          </p:nvPr>
        </p:nvSpPr>
        <p:spPr>
          <a:xfrm>
            <a:off x="7871801" y="2551283"/>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6"/>
          </p:nvPr>
        </p:nvSpPr>
        <p:spPr>
          <a:xfrm>
            <a:off x="7871801" y="4957067"/>
            <a:ext cx="3370000" cy="108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8"/>
          <p:cNvSpPr txBox="1">
            <a:spLocks noGrp="1"/>
          </p:cNvSpPr>
          <p:nvPr>
            <p:ph type="subTitle" idx="7"/>
          </p:nvPr>
        </p:nvSpPr>
        <p:spPr>
          <a:xfrm>
            <a:off x="952484"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6" name="Google Shape;216;p18"/>
          <p:cNvSpPr txBox="1">
            <a:spLocks noGrp="1"/>
          </p:cNvSpPr>
          <p:nvPr>
            <p:ph type="subTitle" idx="8"/>
          </p:nvPr>
        </p:nvSpPr>
        <p:spPr>
          <a:xfrm>
            <a:off x="4412517"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7" name="Google Shape;217;p18"/>
          <p:cNvSpPr txBox="1">
            <a:spLocks noGrp="1"/>
          </p:cNvSpPr>
          <p:nvPr>
            <p:ph type="subTitle" idx="9"/>
          </p:nvPr>
        </p:nvSpPr>
        <p:spPr>
          <a:xfrm>
            <a:off x="7873319" y="2048145"/>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8" name="Google Shape;218;p18"/>
          <p:cNvSpPr txBox="1">
            <a:spLocks noGrp="1"/>
          </p:cNvSpPr>
          <p:nvPr>
            <p:ph type="subTitle" idx="13"/>
          </p:nvPr>
        </p:nvSpPr>
        <p:spPr>
          <a:xfrm>
            <a:off x="952484"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19" name="Google Shape;219;p18"/>
          <p:cNvSpPr txBox="1">
            <a:spLocks noGrp="1"/>
          </p:cNvSpPr>
          <p:nvPr>
            <p:ph type="subTitle" idx="14"/>
          </p:nvPr>
        </p:nvSpPr>
        <p:spPr>
          <a:xfrm>
            <a:off x="4412517"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220" name="Google Shape;220;p18"/>
          <p:cNvSpPr txBox="1">
            <a:spLocks noGrp="1"/>
          </p:cNvSpPr>
          <p:nvPr>
            <p:ph type="subTitle" idx="15"/>
          </p:nvPr>
        </p:nvSpPr>
        <p:spPr>
          <a:xfrm>
            <a:off x="7873319" y="4453916"/>
            <a:ext cx="33668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843762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grpSp>
        <p:nvGrpSpPr>
          <p:cNvPr id="222" name="Google Shape;222;p19"/>
          <p:cNvGrpSpPr/>
          <p:nvPr/>
        </p:nvGrpSpPr>
        <p:grpSpPr>
          <a:xfrm flipH="1">
            <a:off x="1375893" y="-1941760"/>
            <a:ext cx="6270292" cy="11146641"/>
            <a:chOff x="4242019" y="-1456321"/>
            <a:chExt cx="4702719" cy="8359981"/>
          </a:xfrm>
        </p:grpSpPr>
        <p:sp>
          <p:nvSpPr>
            <p:cNvPr id="223" name="Google Shape;223;p19"/>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9"/>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25" name="Google Shape;225;p19"/>
          <p:cNvSpPr txBox="1">
            <a:spLocks noGrp="1"/>
          </p:cNvSpPr>
          <p:nvPr>
            <p:ph type="title"/>
          </p:nvPr>
        </p:nvSpPr>
        <p:spPr>
          <a:xfrm>
            <a:off x="950967" y="952641"/>
            <a:ext cx="4254400" cy="1159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9"/>
          <p:cNvSpPr txBox="1">
            <a:spLocks noGrp="1"/>
          </p:cNvSpPr>
          <p:nvPr>
            <p:ph type="subTitle" idx="1"/>
          </p:nvPr>
        </p:nvSpPr>
        <p:spPr>
          <a:xfrm>
            <a:off x="950967" y="1894941"/>
            <a:ext cx="42544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19"/>
          <p:cNvSpPr txBox="1"/>
          <p:nvPr/>
        </p:nvSpPr>
        <p:spPr>
          <a:xfrm>
            <a:off x="950967" y="4425392"/>
            <a:ext cx="4250400" cy="1009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400"/>
              </a:spcBef>
              <a:spcAft>
                <a:spcPts val="0"/>
              </a:spcAft>
              <a:buNone/>
            </a:pPr>
            <a:r>
              <a:rPr lang="en" sz="1467" b="1">
                <a:solidFill>
                  <a:schemeClr val="dk1"/>
                </a:solidFill>
                <a:latin typeface="Asap"/>
                <a:ea typeface="Asap"/>
                <a:cs typeface="Asap"/>
                <a:sym typeface="Asap"/>
              </a:rPr>
              <a:t>CREDITS:</a:t>
            </a:r>
            <a:r>
              <a:rPr lang="en" sz="1467">
                <a:solidFill>
                  <a:schemeClr val="dk1"/>
                </a:solidFill>
                <a:latin typeface="Asap"/>
                <a:ea typeface="Asap"/>
                <a:cs typeface="Asap"/>
                <a:sym typeface="Asap"/>
              </a:rPr>
              <a:t> This presentation template was created by </a:t>
            </a:r>
            <a:r>
              <a:rPr lang="en" sz="1467" b="1" u="sng">
                <a:solidFill>
                  <a:schemeClr val="dk1"/>
                </a:solidFill>
                <a:latin typeface="Asap"/>
                <a:ea typeface="Asap"/>
                <a:cs typeface="Asap"/>
                <a:sym typeface="Asap"/>
                <a:hlinkClick r:id="rId2">
                  <a:extLst>
                    <a:ext uri="{A12FA001-AC4F-418D-AE19-62706E023703}">
                      <ahyp:hlinkClr xmlns:ahyp="http://schemas.microsoft.com/office/drawing/2018/hyperlinkcolor" val="tx"/>
                    </a:ext>
                  </a:extLst>
                </a:hlinkClick>
              </a:rPr>
              <a:t>Slidesgo</a:t>
            </a:r>
            <a:r>
              <a:rPr lang="en" sz="1467">
                <a:solidFill>
                  <a:schemeClr val="dk1"/>
                </a:solidFill>
                <a:latin typeface="Asap"/>
                <a:ea typeface="Asap"/>
                <a:cs typeface="Asap"/>
                <a:sym typeface="Asap"/>
              </a:rPr>
              <a:t>, and includes icons by </a:t>
            </a:r>
            <a:r>
              <a:rPr lang="en" sz="1467"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467">
                <a:solidFill>
                  <a:schemeClr val="dk1"/>
                </a:solidFill>
                <a:latin typeface="Asap"/>
                <a:ea typeface="Asap"/>
                <a:cs typeface="Asap"/>
                <a:sym typeface="Asap"/>
              </a:rPr>
              <a:t>, and infographics &amp; images by </a:t>
            </a:r>
            <a:r>
              <a:rPr lang="en" sz="1467"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r>
              <a:rPr lang="en" sz="1467" b="1" u="sng">
                <a:solidFill>
                  <a:schemeClr val="dk1"/>
                </a:solidFill>
                <a:latin typeface="Asap"/>
                <a:ea typeface="Asap"/>
                <a:cs typeface="Asap"/>
                <a:sym typeface="Asap"/>
              </a:rPr>
              <a:t> </a:t>
            </a:r>
            <a:endParaRPr sz="1467" b="1" u="sng">
              <a:solidFill>
                <a:schemeClr val="dk1"/>
              </a:solidFill>
              <a:latin typeface="Asap"/>
              <a:ea typeface="Asap"/>
              <a:cs typeface="Asap"/>
              <a:sym typeface="Asap"/>
            </a:endParaRPr>
          </a:p>
        </p:txBody>
      </p:sp>
    </p:spTree>
    <p:extLst>
      <p:ext uri="{BB962C8B-B14F-4D97-AF65-F5344CB8AC3E}">
        <p14:creationId xmlns:p14="http://schemas.microsoft.com/office/powerpoint/2010/main" val="1196740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8"/>
        <p:cNvGrpSpPr/>
        <p:nvPr/>
      </p:nvGrpSpPr>
      <p:grpSpPr>
        <a:xfrm>
          <a:off x="0" y="0"/>
          <a:ext cx="0" cy="0"/>
          <a:chOff x="0" y="0"/>
          <a:chExt cx="0" cy="0"/>
        </a:xfrm>
      </p:grpSpPr>
      <p:grpSp>
        <p:nvGrpSpPr>
          <p:cNvPr id="229" name="Google Shape;229;p20"/>
          <p:cNvGrpSpPr/>
          <p:nvPr/>
        </p:nvGrpSpPr>
        <p:grpSpPr>
          <a:xfrm>
            <a:off x="-2519842" y="-3553951"/>
            <a:ext cx="14885932" cy="12288384"/>
            <a:chOff x="-1889882" y="-2665463"/>
            <a:chExt cx="11164449" cy="9216288"/>
          </a:xfrm>
        </p:grpSpPr>
        <p:sp>
          <p:nvSpPr>
            <p:cNvPr id="230" name="Google Shape;230;p20"/>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20"/>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2" name="Google Shape;232;p20"/>
          <p:cNvGrpSpPr/>
          <p:nvPr/>
        </p:nvGrpSpPr>
        <p:grpSpPr>
          <a:xfrm>
            <a:off x="-173107" y="-643891"/>
            <a:ext cx="12600029" cy="5800501"/>
            <a:chOff x="-129830" y="-482918"/>
            <a:chExt cx="9450022" cy="4350376"/>
          </a:xfrm>
        </p:grpSpPr>
        <p:grpSp>
          <p:nvGrpSpPr>
            <p:cNvPr id="233" name="Google Shape;233;p20"/>
            <p:cNvGrpSpPr/>
            <p:nvPr/>
          </p:nvGrpSpPr>
          <p:grpSpPr>
            <a:xfrm>
              <a:off x="-129830" y="3013234"/>
              <a:ext cx="646623" cy="854224"/>
              <a:chOff x="-129830" y="3390059"/>
              <a:chExt cx="646623" cy="854224"/>
            </a:xfrm>
          </p:grpSpPr>
          <p:sp>
            <p:nvSpPr>
              <p:cNvPr id="234" name="Google Shape;234;p20"/>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20"/>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6" name="Google Shape;236;p20"/>
            <p:cNvGrpSpPr/>
            <p:nvPr/>
          </p:nvGrpSpPr>
          <p:grpSpPr>
            <a:xfrm>
              <a:off x="7692851" y="-482918"/>
              <a:ext cx="1627340" cy="1899886"/>
              <a:chOff x="7511876" y="-463868"/>
              <a:chExt cx="1627340" cy="1899886"/>
            </a:xfrm>
          </p:grpSpPr>
          <p:sp>
            <p:nvSpPr>
              <p:cNvPr id="237" name="Google Shape;237;p20"/>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20"/>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876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grpSp>
        <p:nvGrpSpPr>
          <p:cNvPr id="15" name="Google Shape;15;p3"/>
          <p:cNvGrpSpPr/>
          <p:nvPr/>
        </p:nvGrpSpPr>
        <p:grpSpPr>
          <a:xfrm flipH="1">
            <a:off x="1375893" y="-1941760"/>
            <a:ext cx="6270292" cy="11146641"/>
            <a:chOff x="4242019" y="-1456321"/>
            <a:chExt cx="4702719" cy="8359981"/>
          </a:xfrm>
        </p:grpSpPr>
        <p:sp>
          <p:nvSpPr>
            <p:cNvPr id="16" name="Google Shape;16;p3"/>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3"/>
            <p:cNvSpPr/>
            <p:nvPr/>
          </p:nvSpPr>
          <p:spPr>
            <a:xfrm rot="9110095" flipH="1">
              <a:off x="45185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8" name="Google Shape;18;p3"/>
          <p:cNvSpPr txBox="1">
            <a:spLocks noGrp="1"/>
          </p:cNvSpPr>
          <p:nvPr>
            <p:ph type="title"/>
          </p:nvPr>
        </p:nvSpPr>
        <p:spPr>
          <a:xfrm>
            <a:off x="1236633" y="2376837"/>
            <a:ext cx="350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9" name="Google Shape;19;p3"/>
          <p:cNvSpPr txBox="1">
            <a:spLocks noGrp="1"/>
          </p:cNvSpPr>
          <p:nvPr>
            <p:ph type="title" idx="2" hasCustomPrompt="1"/>
          </p:nvPr>
        </p:nvSpPr>
        <p:spPr>
          <a:xfrm>
            <a:off x="1236633" y="1395388"/>
            <a:ext cx="1411200" cy="1014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4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 name="Google Shape;20;p3"/>
          <p:cNvSpPr txBox="1">
            <a:spLocks noGrp="1"/>
          </p:cNvSpPr>
          <p:nvPr>
            <p:ph type="subTitle" idx="1"/>
          </p:nvPr>
        </p:nvSpPr>
        <p:spPr>
          <a:xfrm>
            <a:off x="2362167" y="4491437"/>
            <a:ext cx="2616000" cy="84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0088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39"/>
        <p:cNvGrpSpPr/>
        <p:nvPr/>
      </p:nvGrpSpPr>
      <p:grpSpPr>
        <a:xfrm>
          <a:off x="0" y="0"/>
          <a:ext cx="0" cy="0"/>
          <a:chOff x="0" y="0"/>
          <a:chExt cx="0" cy="0"/>
        </a:xfrm>
      </p:grpSpPr>
      <p:grpSp>
        <p:nvGrpSpPr>
          <p:cNvPr id="240" name="Google Shape;240;p21"/>
          <p:cNvGrpSpPr/>
          <p:nvPr/>
        </p:nvGrpSpPr>
        <p:grpSpPr>
          <a:xfrm>
            <a:off x="2789992" y="-1941760"/>
            <a:ext cx="9136325" cy="11146641"/>
            <a:chOff x="2092494" y="-1456321"/>
            <a:chExt cx="6852244" cy="8359981"/>
          </a:xfrm>
        </p:grpSpPr>
        <p:sp>
          <p:nvSpPr>
            <p:cNvPr id="241" name="Google Shape;241;p21"/>
            <p:cNvSpPr/>
            <p:nvPr/>
          </p:nvSpPr>
          <p:spPr>
            <a:xfrm>
              <a:off x="64411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21"/>
            <p:cNvSpPr/>
            <p:nvPr/>
          </p:nvSpPr>
          <p:spPr>
            <a:xfrm rot="9110095" flipH="1">
              <a:off x="2369036"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3" name="Google Shape;243;p21"/>
          <p:cNvGrpSpPr/>
          <p:nvPr/>
        </p:nvGrpSpPr>
        <p:grpSpPr>
          <a:xfrm>
            <a:off x="-1592175" y="-746574"/>
            <a:ext cx="14127112" cy="7971257"/>
            <a:chOff x="-1194131" y="-559931"/>
            <a:chExt cx="10595334" cy="5978443"/>
          </a:xfrm>
        </p:grpSpPr>
        <p:grpSp>
          <p:nvGrpSpPr>
            <p:cNvPr id="244" name="Google Shape;244;p21"/>
            <p:cNvGrpSpPr/>
            <p:nvPr/>
          </p:nvGrpSpPr>
          <p:grpSpPr>
            <a:xfrm>
              <a:off x="-1194131" y="-559931"/>
              <a:ext cx="2269753" cy="2135869"/>
              <a:chOff x="-1194131" y="-559931"/>
              <a:chExt cx="2269753" cy="2135869"/>
            </a:xfrm>
          </p:grpSpPr>
          <p:sp>
            <p:nvSpPr>
              <p:cNvPr id="245" name="Google Shape;245;p21"/>
              <p:cNvSpPr/>
              <p:nvPr/>
            </p:nvSpPr>
            <p:spPr>
              <a:xfrm>
                <a:off x="-1194131" y="-297968"/>
                <a:ext cx="1687691" cy="1873906"/>
              </a:xfrm>
              <a:custGeom>
                <a:avLst/>
                <a:gdLst/>
                <a:ahLst/>
                <a:cxnLst/>
                <a:rect l="l" t="t" r="r" b="b"/>
                <a:pathLst>
                  <a:path w="1928790" h="2141607" extrusionOk="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6" name="Google Shape;246;p21"/>
              <p:cNvSpPr/>
              <p:nvPr/>
            </p:nvSpPr>
            <p:spPr>
              <a:xfrm>
                <a:off x="-397817" y="220552"/>
                <a:ext cx="951075" cy="790293"/>
              </a:xfrm>
              <a:custGeom>
                <a:avLst/>
                <a:gdLst/>
                <a:ahLst/>
                <a:cxnLst/>
                <a:rect l="l" t="t" r="r" b="b"/>
                <a:pathLst>
                  <a:path w="1086943" h="903192" extrusionOk="0">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7" name="Google Shape;247;p21"/>
              <p:cNvSpPr/>
              <p:nvPr/>
            </p:nvSpPr>
            <p:spPr>
              <a:xfrm>
                <a:off x="481797" y="-559931"/>
                <a:ext cx="593825" cy="371934"/>
              </a:xfrm>
              <a:custGeom>
                <a:avLst/>
                <a:gdLst/>
                <a:ahLst/>
                <a:cxnLst/>
                <a:rect l="l" t="t" r="r" b="b"/>
                <a:pathLst>
                  <a:path w="678657" h="425067" extrusionOk="0">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8" name="Google Shape;248;p21"/>
              <p:cNvSpPr/>
              <p:nvPr/>
            </p:nvSpPr>
            <p:spPr>
              <a:xfrm>
                <a:off x="481797" y="-151591"/>
                <a:ext cx="593786" cy="371876"/>
              </a:xfrm>
              <a:custGeom>
                <a:avLst/>
                <a:gdLst/>
                <a:ahLst/>
                <a:cxnLst/>
                <a:rect l="l" t="t" r="r" b="b"/>
                <a:pathLst>
                  <a:path w="678612" h="425001" extrusionOk="0">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9" name="Google Shape;249;p21"/>
            <p:cNvGrpSpPr/>
            <p:nvPr/>
          </p:nvGrpSpPr>
          <p:grpSpPr>
            <a:xfrm>
              <a:off x="7474336" y="3174083"/>
              <a:ext cx="1926867" cy="2244429"/>
              <a:chOff x="7474336" y="3174083"/>
              <a:chExt cx="1926867" cy="2244429"/>
            </a:xfrm>
          </p:grpSpPr>
          <p:sp>
            <p:nvSpPr>
              <p:cNvPr id="250" name="Google Shape;250;p21"/>
              <p:cNvSpPr/>
              <p:nvPr/>
            </p:nvSpPr>
            <p:spPr>
              <a:xfrm>
                <a:off x="8503837" y="3925685"/>
                <a:ext cx="292080" cy="402729"/>
              </a:xfrm>
              <a:custGeom>
                <a:avLst/>
                <a:gdLst/>
                <a:ahLst/>
                <a:cxnLst/>
                <a:rect l="l" t="t" r="r" b="b"/>
                <a:pathLst>
                  <a:path w="333806" h="460262" extrusionOk="0">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1" name="Google Shape;251;p21"/>
              <p:cNvSpPr/>
              <p:nvPr/>
            </p:nvSpPr>
            <p:spPr>
              <a:xfrm>
                <a:off x="8806477" y="3925685"/>
                <a:ext cx="292075" cy="402729"/>
              </a:xfrm>
              <a:custGeom>
                <a:avLst/>
                <a:gdLst/>
                <a:ahLst/>
                <a:cxnLst/>
                <a:rect l="l" t="t" r="r" b="b"/>
                <a:pathLst>
                  <a:path w="333800" h="460262" extrusionOk="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2" name="Google Shape;252;p21"/>
              <p:cNvSpPr/>
              <p:nvPr/>
            </p:nvSpPr>
            <p:spPr>
              <a:xfrm>
                <a:off x="9109128" y="3925685"/>
                <a:ext cx="292075" cy="402729"/>
              </a:xfrm>
              <a:custGeom>
                <a:avLst/>
                <a:gdLst/>
                <a:ahLst/>
                <a:cxnLst/>
                <a:rect l="l" t="t" r="r" b="b"/>
                <a:pathLst>
                  <a:path w="333800" h="460262" extrusionOk="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21"/>
              <p:cNvSpPr/>
              <p:nvPr/>
            </p:nvSpPr>
            <p:spPr>
              <a:xfrm rot="5400000">
                <a:off x="7890349" y="4383229"/>
                <a:ext cx="710265" cy="1287404"/>
              </a:xfrm>
              <a:custGeom>
                <a:avLst/>
                <a:gdLst/>
                <a:ahLst/>
                <a:cxnLst/>
                <a:rect l="l" t="t" r="r" b="b"/>
                <a:pathLst>
                  <a:path w="811731" h="1471319" extrusionOk="0">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21"/>
              <p:cNvSpPr/>
              <p:nvPr/>
            </p:nvSpPr>
            <p:spPr>
              <a:xfrm rot="5400000">
                <a:off x="7813542" y="4305066"/>
                <a:ext cx="774239" cy="1452651"/>
              </a:xfrm>
              <a:custGeom>
                <a:avLst/>
                <a:gdLst/>
                <a:ahLst/>
                <a:cxnLst/>
                <a:rect l="l" t="t" r="r" b="b"/>
                <a:pathLst>
                  <a:path w="884845" h="1660173" extrusionOk="0">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5" name="Google Shape;255;p21"/>
              <p:cNvSpPr/>
              <p:nvPr/>
            </p:nvSpPr>
            <p:spPr>
              <a:xfrm>
                <a:off x="8674048" y="3174083"/>
                <a:ext cx="591360" cy="371744"/>
              </a:xfrm>
              <a:custGeom>
                <a:avLst/>
                <a:gdLst/>
                <a:ahLst/>
                <a:cxnLst/>
                <a:rect l="l" t="t" r="r" b="b"/>
                <a:pathLst>
                  <a:path w="675840" h="424850" extrusionOk="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34249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grpSp>
        <p:nvGrpSpPr>
          <p:cNvPr id="22" name="Google Shape;22;p4"/>
          <p:cNvGrpSpPr/>
          <p:nvPr/>
        </p:nvGrpSpPr>
        <p:grpSpPr>
          <a:xfrm>
            <a:off x="-2519842" y="-3553951"/>
            <a:ext cx="14885932" cy="12288384"/>
            <a:chOff x="-1889882" y="-2665463"/>
            <a:chExt cx="11164449" cy="9216288"/>
          </a:xfrm>
        </p:grpSpPr>
        <p:sp>
          <p:nvSpPr>
            <p:cNvPr id="23" name="Google Shape;23;p4"/>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5" name="Google Shape;25;p4"/>
          <p:cNvGrpSpPr/>
          <p:nvPr/>
        </p:nvGrpSpPr>
        <p:grpSpPr>
          <a:xfrm>
            <a:off x="-173106" y="4017646"/>
            <a:ext cx="862164" cy="1138965"/>
            <a:chOff x="-129830" y="3390059"/>
            <a:chExt cx="646623" cy="854224"/>
          </a:xfrm>
        </p:grpSpPr>
        <p:sp>
          <p:nvSpPr>
            <p:cNvPr id="26" name="Google Shape;26;p4"/>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4"/>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8" name="Google Shape;2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960000" y="1477417"/>
            <a:ext cx="10272000" cy="53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182781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grpSp>
        <p:nvGrpSpPr>
          <p:cNvPr id="31" name="Google Shape;31;p5"/>
          <p:cNvGrpSpPr/>
          <p:nvPr/>
        </p:nvGrpSpPr>
        <p:grpSpPr>
          <a:xfrm>
            <a:off x="-2519842" y="-3553951"/>
            <a:ext cx="14885932" cy="12288384"/>
            <a:chOff x="-1889882" y="-2665463"/>
            <a:chExt cx="11164449" cy="9216288"/>
          </a:xfrm>
        </p:grpSpPr>
        <p:sp>
          <p:nvSpPr>
            <p:cNvPr id="32" name="Google Shape;32;p5"/>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5"/>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4" name="Google Shape;34;p5"/>
          <p:cNvGrpSpPr/>
          <p:nvPr/>
        </p:nvGrpSpPr>
        <p:grpSpPr>
          <a:xfrm>
            <a:off x="-173107" y="-643891"/>
            <a:ext cx="12600029" cy="5800501"/>
            <a:chOff x="-129830" y="-482918"/>
            <a:chExt cx="9450022" cy="4350376"/>
          </a:xfrm>
        </p:grpSpPr>
        <p:grpSp>
          <p:nvGrpSpPr>
            <p:cNvPr id="35" name="Google Shape;35;p5"/>
            <p:cNvGrpSpPr/>
            <p:nvPr/>
          </p:nvGrpSpPr>
          <p:grpSpPr>
            <a:xfrm>
              <a:off x="-129830" y="3013234"/>
              <a:ext cx="646623" cy="854224"/>
              <a:chOff x="-129830" y="3390059"/>
              <a:chExt cx="646623" cy="854224"/>
            </a:xfrm>
          </p:grpSpPr>
          <p:sp>
            <p:nvSpPr>
              <p:cNvPr id="36" name="Google Shape;36;p5"/>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5"/>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8" name="Google Shape;38;p5"/>
            <p:cNvGrpSpPr/>
            <p:nvPr/>
          </p:nvGrpSpPr>
          <p:grpSpPr>
            <a:xfrm>
              <a:off x="7692851" y="-482918"/>
              <a:ext cx="1627340" cy="1899886"/>
              <a:chOff x="7511876" y="-463868"/>
              <a:chExt cx="1627340" cy="1899886"/>
            </a:xfrm>
          </p:grpSpPr>
          <p:sp>
            <p:nvSpPr>
              <p:cNvPr id="39" name="Google Shape;39;p5"/>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5"/>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41" name="Google Shape;41;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6230648"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1606152" y="3432151"/>
            <a:ext cx="4355200" cy="206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606152"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
        <p:nvSpPr>
          <p:cNvPr id="45" name="Google Shape;45;p5"/>
          <p:cNvSpPr txBox="1">
            <a:spLocks noGrp="1"/>
          </p:cNvSpPr>
          <p:nvPr>
            <p:ph type="subTitle" idx="4"/>
          </p:nvPr>
        </p:nvSpPr>
        <p:spPr>
          <a:xfrm>
            <a:off x="6230645" y="2834300"/>
            <a:ext cx="4355200" cy="59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7" b="1">
                <a:solidFill>
                  <a:schemeClr val="dk1"/>
                </a:solidFill>
                <a:latin typeface="Titillium Web"/>
                <a:ea typeface="Titillium Web"/>
                <a:cs typeface="Titillium Web"/>
                <a:sym typeface="Titillium Web"/>
              </a:defRPr>
            </a:lvl1pPr>
            <a:lvl2pPr lvl="1" algn="ctr" rtl="0">
              <a:lnSpc>
                <a:spcPct val="100000"/>
              </a:lnSpc>
              <a:spcBef>
                <a:spcPts val="0"/>
              </a:spcBef>
              <a:spcAft>
                <a:spcPts val="0"/>
              </a:spcAft>
              <a:buSzPts val="2400"/>
              <a:buFont typeface="DM Sans"/>
              <a:buNone/>
              <a:defRPr sz="32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2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2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2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2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2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2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200" b="1">
                <a:latin typeface="DM Sans"/>
                <a:ea typeface="DM Sans"/>
                <a:cs typeface="DM Sans"/>
                <a:sym typeface="DM Sans"/>
              </a:defRPr>
            </a:lvl9pPr>
          </a:lstStyle>
          <a:p>
            <a:endParaRPr/>
          </a:p>
        </p:txBody>
      </p:sp>
    </p:spTree>
    <p:extLst>
      <p:ext uri="{BB962C8B-B14F-4D97-AF65-F5344CB8AC3E}">
        <p14:creationId xmlns:p14="http://schemas.microsoft.com/office/powerpoint/2010/main" val="21356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grpSp>
        <p:nvGrpSpPr>
          <p:cNvPr id="47" name="Google Shape;47;p6"/>
          <p:cNvGrpSpPr/>
          <p:nvPr/>
        </p:nvGrpSpPr>
        <p:grpSpPr>
          <a:xfrm>
            <a:off x="-2519842" y="-3553951"/>
            <a:ext cx="14885932" cy="12288384"/>
            <a:chOff x="-1889882" y="-2665463"/>
            <a:chExt cx="11164449" cy="9216288"/>
          </a:xfrm>
        </p:grpSpPr>
        <p:sp>
          <p:nvSpPr>
            <p:cNvPr id="48" name="Google Shape;48;p6"/>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6"/>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0" name="Google Shape;50;p6"/>
          <p:cNvGrpSpPr/>
          <p:nvPr/>
        </p:nvGrpSpPr>
        <p:grpSpPr>
          <a:xfrm>
            <a:off x="-173107" y="-643891"/>
            <a:ext cx="12600029" cy="5800501"/>
            <a:chOff x="-129830" y="-482918"/>
            <a:chExt cx="9450022" cy="4350376"/>
          </a:xfrm>
        </p:grpSpPr>
        <p:grpSp>
          <p:nvGrpSpPr>
            <p:cNvPr id="51" name="Google Shape;51;p6"/>
            <p:cNvGrpSpPr/>
            <p:nvPr/>
          </p:nvGrpSpPr>
          <p:grpSpPr>
            <a:xfrm>
              <a:off x="-129830" y="3013234"/>
              <a:ext cx="646623" cy="854224"/>
              <a:chOff x="-129830" y="3390059"/>
              <a:chExt cx="646623" cy="854224"/>
            </a:xfrm>
          </p:grpSpPr>
          <p:sp>
            <p:nvSpPr>
              <p:cNvPr id="52" name="Google Shape;52;p6"/>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6"/>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4" name="Google Shape;54;p6"/>
            <p:cNvGrpSpPr/>
            <p:nvPr/>
          </p:nvGrpSpPr>
          <p:grpSpPr>
            <a:xfrm>
              <a:off x="7692851" y="-482918"/>
              <a:ext cx="1627340" cy="1899886"/>
              <a:chOff x="7511876" y="-463868"/>
              <a:chExt cx="1627340" cy="1899886"/>
            </a:xfrm>
          </p:grpSpPr>
          <p:sp>
            <p:nvSpPr>
              <p:cNvPr id="55" name="Google Shape;55;p6"/>
              <p:cNvSpPr/>
              <p:nvPr/>
            </p:nvSpPr>
            <p:spPr>
              <a:xfrm>
                <a:off x="7511876" y="-463868"/>
                <a:ext cx="1594671" cy="1823598"/>
              </a:xfrm>
              <a:custGeom>
                <a:avLst/>
                <a:gdLst/>
                <a:ahLst/>
                <a:cxnLst/>
                <a:rect l="l" t="t" r="r" b="b"/>
                <a:pathLst>
                  <a:path w="1822481" h="2084112" extrusionOk="0">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6"/>
              <p:cNvSpPr/>
              <p:nvPr/>
            </p:nvSpPr>
            <p:spPr>
              <a:xfrm>
                <a:off x="7991308" y="121335"/>
                <a:ext cx="1147908" cy="1314683"/>
              </a:xfrm>
              <a:custGeom>
                <a:avLst/>
                <a:gdLst/>
                <a:ahLst/>
                <a:cxnLst/>
                <a:rect l="l" t="t" r="r" b="b"/>
                <a:pathLst>
                  <a:path w="1311895" h="1502495" extrusionOk="0">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sp>
        <p:nvSpPr>
          <p:cNvPr id="57" name="Google Shape;57;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65004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grpSp>
        <p:nvGrpSpPr>
          <p:cNvPr id="59" name="Google Shape;59;p7"/>
          <p:cNvGrpSpPr/>
          <p:nvPr/>
        </p:nvGrpSpPr>
        <p:grpSpPr>
          <a:xfrm>
            <a:off x="-2519842" y="-3553951"/>
            <a:ext cx="14885932" cy="12288384"/>
            <a:chOff x="-1889882" y="-2665463"/>
            <a:chExt cx="11164449" cy="9216288"/>
          </a:xfrm>
        </p:grpSpPr>
        <p:sp>
          <p:nvSpPr>
            <p:cNvPr id="60" name="Google Shape;60;p7"/>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7"/>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 name="Google Shape;62;p7"/>
          <p:cNvGrpSpPr/>
          <p:nvPr/>
        </p:nvGrpSpPr>
        <p:grpSpPr>
          <a:xfrm>
            <a:off x="-173106" y="4017646"/>
            <a:ext cx="862164" cy="1138965"/>
            <a:chOff x="-129830" y="3390059"/>
            <a:chExt cx="646623" cy="854224"/>
          </a:xfrm>
        </p:grpSpPr>
        <p:sp>
          <p:nvSpPr>
            <p:cNvPr id="63" name="Google Shape;63;p7"/>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7"/>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5" name="Google Shape;65;p7"/>
          <p:cNvSpPr txBox="1">
            <a:spLocks noGrp="1"/>
          </p:cNvSpPr>
          <p:nvPr>
            <p:ph type="title"/>
          </p:nvPr>
        </p:nvSpPr>
        <p:spPr>
          <a:xfrm>
            <a:off x="5992433" y="1209392"/>
            <a:ext cx="4990400" cy="78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7"/>
          <p:cNvSpPr txBox="1">
            <a:spLocks noGrp="1"/>
          </p:cNvSpPr>
          <p:nvPr>
            <p:ph type="subTitle" idx="1"/>
          </p:nvPr>
        </p:nvSpPr>
        <p:spPr>
          <a:xfrm>
            <a:off x="5992433" y="2035359"/>
            <a:ext cx="4990400" cy="357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67" name="Google Shape;67;p7"/>
          <p:cNvSpPr>
            <a:spLocks noGrp="1"/>
          </p:cNvSpPr>
          <p:nvPr>
            <p:ph type="pic" idx="2"/>
          </p:nvPr>
        </p:nvSpPr>
        <p:spPr>
          <a:xfrm>
            <a:off x="1209167" y="904400"/>
            <a:ext cx="4338000" cy="5049200"/>
          </a:xfrm>
          <a:prstGeom prst="snip2DiagRect">
            <a:avLst>
              <a:gd name="adj1" fmla="val 0"/>
              <a:gd name="adj2" fmla="val 16667"/>
            </a:avLst>
          </a:prstGeom>
          <a:noFill/>
          <a:ln>
            <a:noFill/>
          </a:ln>
        </p:spPr>
      </p:sp>
    </p:spTree>
    <p:extLst>
      <p:ext uri="{BB962C8B-B14F-4D97-AF65-F5344CB8AC3E}">
        <p14:creationId xmlns:p14="http://schemas.microsoft.com/office/powerpoint/2010/main" val="21220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8"/>
        <p:cNvGrpSpPr/>
        <p:nvPr/>
      </p:nvGrpSpPr>
      <p:grpSpPr>
        <a:xfrm>
          <a:off x="0" y="0"/>
          <a:ext cx="0" cy="0"/>
          <a:chOff x="0" y="0"/>
          <a:chExt cx="0" cy="0"/>
        </a:xfrm>
      </p:grpSpPr>
      <p:sp>
        <p:nvSpPr>
          <p:cNvPr id="69" name="Google Shape;69;p8"/>
          <p:cNvSpPr txBox="1">
            <a:spLocks noGrp="1"/>
          </p:cNvSpPr>
          <p:nvPr>
            <p:ph type="title"/>
          </p:nvPr>
        </p:nvSpPr>
        <p:spPr>
          <a:xfrm>
            <a:off x="7225067" y="2068000"/>
            <a:ext cx="3688400" cy="27220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57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70" name="Google Shape;70;p8"/>
          <p:cNvGrpSpPr/>
          <p:nvPr/>
        </p:nvGrpSpPr>
        <p:grpSpPr>
          <a:xfrm>
            <a:off x="4340160" y="-1941760"/>
            <a:ext cx="7362025" cy="11146641"/>
            <a:chOff x="3255119" y="-1456321"/>
            <a:chExt cx="5521519" cy="8359981"/>
          </a:xfrm>
        </p:grpSpPr>
        <p:sp>
          <p:nvSpPr>
            <p:cNvPr id="71" name="Google Shape;71;p8"/>
            <p:cNvSpPr/>
            <p:nvPr/>
          </p:nvSpPr>
          <p:spPr>
            <a:xfrm>
              <a:off x="6273078" y="-1456321"/>
              <a:ext cx="2503560" cy="1995809"/>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8"/>
            <p:cNvSpPr/>
            <p:nvPr/>
          </p:nvSpPr>
          <p:spPr>
            <a:xfrm rot="9110095" flipH="1">
              <a:off x="3531661" y="4601438"/>
              <a:ext cx="2541957" cy="1809429"/>
            </a:xfrm>
            <a:custGeom>
              <a:avLst/>
              <a:gdLst/>
              <a:ahLst/>
              <a:cxnLst/>
              <a:rect l="l" t="t" r="r" b="b"/>
              <a:pathLst>
                <a:path w="2539340" h="1807566" extrusionOk="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54166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3"/>
        <p:cNvGrpSpPr/>
        <p:nvPr/>
      </p:nvGrpSpPr>
      <p:grpSpPr>
        <a:xfrm>
          <a:off x="0" y="0"/>
          <a:ext cx="0" cy="0"/>
          <a:chOff x="0" y="0"/>
          <a:chExt cx="0" cy="0"/>
        </a:xfrm>
      </p:grpSpPr>
      <p:grpSp>
        <p:nvGrpSpPr>
          <p:cNvPr id="74" name="Google Shape;74;p9"/>
          <p:cNvGrpSpPr/>
          <p:nvPr/>
        </p:nvGrpSpPr>
        <p:grpSpPr>
          <a:xfrm>
            <a:off x="-2519842" y="-3553951"/>
            <a:ext cx="14885932" cy="12288384"/>
            <a:chOff x="-1889882" y="-2665463"/>
            <a:chExt cx="11164449" cy="9216288"/>
          </a:xfrm>
        </p:grpSpPr>
        <p:sp>
          <p:nvSpPr>
            <p:cNvPr id="75" name="Google Shape;75;p9"/>
            <p:cNvSpPr/>
            <p:nvPr/>
          </p:nvSpPr>
          <p:spPr>
            <a:xfrm rot="413639">
              <a:off x="6660988" y="4412558"/>
              <a:ext cx="2502879" cy="1995266"/>
            </a:xfrm>
            <a:custGeom>
              <a:avLst/>
              <a:gdLst/>
              <a:ahLst/>
              <a:cxnLst/>
              <a:rect l="l" t="t" r="r" b="b"/>
              <a:pathLst>
                <a:path w="2503560" h="1995809" extrusionOk="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9"/>
            <p:cNvSpPr/>
            <p:nvPr/>
          </p:nvSpPr>
          <p:spPr>
            <a:xfrm rot="1397564">
              <a:off x="-1382452" y="-2205071"/>
              <a:ext cx="2984344" cy="3181591"/>
            </a:xfrm>
            <a:custGeom>
              <a:avLst/>
              <a:gdLst/>
              <a:ahLst/>
              <a:cxnLst/>
              <a:rect l="l" t="t" r="r" b="b"/>
              <a:pathLst>
                <a:path w="2987585" h="3185047" extrusionOk="0">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3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77" name="Google Shape;77;p9"/>
          <p:cNvGrpSpPr/>
          <p:nvPr/>
        </p:nvGrpSpPr>
        <p:grpSpPr>
          <a:xfrm>
            <a:off x="-173106" y="4017646"/>
            <a:ext cx="862164" cy="1138965"/>
            <a:chOff x="-129830" y="3390059"/>
            <a:chExt cx="646623" cy="854224"/>
          </a:xfrm>
        </p:grpSpPr>
        <p:sp>
          <p:nvSpPr>
            <p:cNvPr id="78" name="Google Shape;78;p9"/>
            <p:cNvSpPr/>
            <p:nvPr/>
          </p:nvSpPr>
          <p:spPr>
            <a:xfrm>
              <a:off x="-129830" y="3390059"/>
              <a:ext cx="646623" cy="407481"/>
            </a:xfrm>
            <a:custGeom>
              <a:avLst/>
              <a:gdLst/>
              <a:ahLst/>
              <a:cxnLst/>
              <a:rect l="l" t="t" r="r" b="b"/>
              <a:pathLst>
                <a:path w="646623" h="407481" extrusionOk="0">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9"/>
            <p:cNvSpPr/>
            <p:nvPr/>
          </p:nvSpPr>
          <p:spPr>
            <a:xfrm>
              <a:off x="-129830" y="3836475"/>
              <a:ext cx="646622" cy="407808"/>
            </a:xfrm>
            <a:custGeom>
              <a:avLst/>
              <a:gdLst/>
              <a:ahLst/>
              <a:cxnLst/>
              <a:rect l="l" t="t" r="r" b="b"/>
              <a:pathLst>
                <a:path w="646622" h="407808" extrusionOk="0">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0" name="Google Shape;80;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6151717"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9"/>
          <p:cNvSpPr txBox="1">
            <a:spLocks noGrp="1"/>
          </p:cNvSpPr>
          <p:nvPr>
            <p:ph type="subTitle" idx="2"/>
          </p:nvPr>
        </p:nvSpPr>
        <p:spPr>
          <a:xfrm>
            <a:off x="1107883" y="1878300"/>
            <a:ext cx="4932400" cy="362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40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33" y="-18300"/>
            <a:ext cx="12192000" cy="6876400"/>
          </a:xfrm>
          <a:prstGeom prst="rect">
            <a:avLst/>
          </a:prstGeom>
          <a:noFill/>
          <a:ln>
            <a:noFill/>
          </a:ln>
        </p:spPr>
      </p:sp>
      <p:sp>
        <p:nvSpPr>
          <p:cNvPr id="85" name="Google Shape;85;p10"/>
          <p:cNvSpPr txBox="1">
            <a:spLocks noGrp="1"/>
          </p:cNvSpPr>
          <p:nvPr>
            <p:ph type="title"/>
          </p:nvPr>
        </p:nvSpPr>
        <p:spPr>
          <a:xfrm>
            <a:off x="960000" y="4954400"/>
            <a:ext cx="9618800" cy="1162000"/>
          </a:xfrm>
          <a:prstGeom prst="rect">
            <a:avLst/>
          </a:prstGeom>
          <a:solidFill>
            <a:schemeClr val="lt1"/>
          </a:solidFill>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29933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itillium Web"/>
              <a:buNone/>
              <a:defRPr sz="2800" b="1">
                <a:solidFill>
                  <a:schemeClr val="dk1"/>
                </a:solidFill>
                <a:latin typeface="Titillium Web"/>
                <a:ea typeface="Titillium Web"/>
                <a:cs typeface="Titillium Web"/>
                <a:sym typeface="Titillium Web"/>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extLst>
      <p:ext uri="{BB962C8B-B14F-4D97-AF65-F5344CB8AC3E}">
        <p14:creationId xmlns:p14="http://schemas.microsoft.com/office/powerpoint/2010/main" val="357888803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a:spLocks noGrp="1"/>
          </p:cNvSpPr>
          <p:nvPr>
            <p:ph type="ctrTitle"/>
          </p:nvPr>
        </p:nvSpPr>
        <p:spPr>
          <a:xfrm>
            <a:off x="6178633" y="1485000"/>
            <a:ext cx="5062400" cy="3002000"/>
          </a:xfrm>
          <a:prstGeom prst="rect">
            <a:avLst/>
          </a:prstGeom>
        </p:spPr>
        <p:txBody>
          <a:bodyPr spcFirstLastPara="1" wrap="square" lIns="121900" tIns="121900" rIns="121900" bIns="121900" anchor="b" anchorCtr="0">
            <a:noAutofit/>
          </a:bodyPr>
          <a:lstStyle/>
          <a:p>
            <a:r>
              <a:rPr lang="en-US" dirty="0"/>
              <a:t>Breast Cancer Detection using AdaBoost Classifier</a:t>
            </a:r>
          </a:p>
        </p:txBody>
      </p:sp>
      <p:sp>
        <p:nvSpPr>
          <p:cNvPr id="267" name="Google Shape;267;p25"/>
          <p:cNvSpPr txBox="1">
            <a:spLocks noGrp="1"/>
          </p:cNvSpPr>
          <p:nvPr>
            <p:ph type="subTitle" idx="1"/>
          </p:nvPr>
        </p:nvSpPr>
        <p:spPr>
          <a:xfrm>
            <a:off x="8102633" y="4487000"/>
            <a:ext cx="3138400" cy="886000"/>
          </a:xfrm>
          <a:prstGeom prst="rect">
            <a:avLst/>
          </a:prstGeom>
        </p:spPr>
        <p:txBody>
          <a:bodyPr spcFirstLastPara="1" wrap="square" lIns="121900" tIns="121900" rIns="121900" bIns="121900" anchor="t" anchorCtr="0">
            <a:noAutofit/>
          </a:bodyPr>
          <a:lstStyle/>
          <a:p>
            <a:pPr marL="0" indent="0"/>
            <a:r>
              <a:rPr lang="en-US" dirty="0"/>
              <a:t>Presented by</a:t>
            </a:r>
          </a:p>
          <a:p>
            <a:pPr marL="0" indent="0"/>
            <a:r>
              <a:rPr lang="en-US" dirty="0"/>
              <a:t>Team 4</a:t>
            </a:r>
          </a:p>
        </p:txBody>
      </p:sp>
      <p:cxnSp>
        <p:nvCxnSpPr>
          <p:cNvPr id="268" name="Google Shape;268;p25"/>
          <p:cNvCxnSpPr/>
          <p:nvPr/>
        </p:nvCxnSpPr>
        <p:spPr>
          <a:xfrm rot="10800000">
            <a:off x="6371000" y="4702133"/>
            <a:ext cx="14904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25"/>
          <p:cNvGrpSpPr/>
          <p:nvPr/>
        </p:nvGrpSpPr>
        <p:grpSpPr>
          <a:xfrm>
            <a:off x="783968" y="1104933"/>
            <a:ext cx="4825731" cy="4648411"/>
            <a:chOff x="3293879" y="729765"/>
            <a:chExt cx="5604363" cy="5398433"/>
          </a:xfrm>
        </p:grpSpPr>
        <p:sp>
          <p:nvSpPr>
            <p:cNvPr id="270" name="Google Shape;270;p25"/>
            <p:cNvSpPr/>
            <p:nvPr/>
          </p:nvSpPr>
          <p:spPr>
            <a:xfrm>
              <a:off x="4065754" y="5321919"/>
              <a:ext cx="1240564" cy="161190"/>
            </a:xfrm>
            <a:custGeom>
              <a:avLst/>
              <a:gdLst/>
              <a:ahLst/>
              <a:cxnLst/>
              <a:rect l="l" t="t" r="r" b="b"/>
              <a:pathLst>
                <a:path w="1240564" h="161190" extrusionOk="0">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1" name="Google Shape;271;p25"/>
            <p:cNvSpPr/>
            <p:nvPr/>
          </p:nvSpPr>
          <p:spPr>
            <a:xfrm>
              <a:off x="6150306" y="5800739"/>
              <a:ext cx="187543" cy="174762"/>
            </a:xfrm>
            <a:custGeom>
              <a:avLst/>
              <a:gdLst/>
              <a:ahLst/>
              <a:cxnLst/>
              <a:rect l="l" t="t" r="r" b="b"/>
              <a:pathLst>
                <a:path w="187543" h="174762" extrusionOk="0">
                  <a:moveTo>
                    <a:pt x="187544" y="174762"/>
                  </a:moveTo>
                  <a:lnTo>
                    <a:pt x="0" y="8387"/>
                  </a:lnTo>
                  <a:lnTo>
                    <a:pt x="187544" y="0"/>
                  </a:lnTo>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2" name="Google Shape;272;p25"/>
            <p:cNvSpPr/>
            <p:nvPr/>
          </p:nvSpPr>
          <p:spPr>
            <a:xfrm>
              <a:off x="3923107" y="729765"/>
              <a:ext cx="4521577" cy="3604534"/>
            </a:xfrm>
            <a:custGeom>
              <a:avLst/>
              <a:gdLst/>
              <a:ahLst/>
              <a:cxnLst/>
              <a:rect l="l" t="t" r="r" b="b"/>
              <a:pathLst>
                <a:path w="4521577" h="3604533" extrusionOk="0">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273" name="Google Shape;273;p25"/>
            <p:cNvSpPr/>
            <p:nvPr/>
          </p:nvSpPr>
          <p:spPr>
            <a:xfrm>
              <a:off x="6612954" y="3302966"/>
              <a:ext cx="1861016" cy="1016496"/>
            </a:xfrm>
            <a:custGeom>
              <a:avLst/>
              <a:gdLst/>
              <a:ahLst/>
              <a:cxnLst/>
              <a:rect l="l" t="t" r="r" b="b"/>
              <a:pathLst>
                <a:path w="1861016" h="1016496" extrusionOk="0">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4" name="Google Shape;274;p25"/>
            <p:cNvSpPr/>
            <p:nvPr/>
          </p:nvSpPr>
          <p:spPr>
            <a:xfrm>
              <a:off x="6642310" y="3084562"/>
              <a:ext cx="1802920" cy="674656"/>
            </a:xfrm>
            <a:custGeom>
              <a:avLst/>
              <a:gdLst/>
              <a:ahLst/>
              <a:cxnLst/>
              <a:rect l="l" t="t" r="r" b="b"/>
              <a:pathLst>
                <a:path w="1802920" h="674656" extrusionOk="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5" name="Google Shape;275;p25"/>
            <p:cNvSpPr/>
            <p:nvPr/>
          </p:nvSpPr>
          <p:spPr>
            <a:xfrm>
              <a:off x="6145665" y="1423521"/>
              <a:ext cx="355137" cy="318131"/>
            </a:xfrm>
            <a:custGeom>
              <a:avLst/>
              <a:gdLst/>
              <a:ahLst/>
              <a:cxnLst/>
              <a:rect l="l" t="t" r="r" b="b"/>
              <a:pathLst>
                <a:path w="355137" h="318131" extrusionOk="0">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6" name="Google Shape;276;p25"/>
            <p:cNvSpPr/>
            <p:nvPr/>
          </p:nvSpPr>
          <p:spPr>
            <a:xfrm>
              <a:off x="5528967" y="2329245"/>
              <a:ext cx="468284" cy="246254"/>
            </a:xfrm>
            <a:custGeom>
              <a:avLst/>
              <a:gdLst/>
              <a:ahLst/>
              <a:cxnLst/>
              <a:rect l="l" t="t" r="r" b="b"/>
              <a:pathLst>
                <a:path w="468284" h="246254" extrusionOk="0">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7" name="Google Shape;277;p25"/>
            <p:cNvSpPr/>
            <p:nvPr/>
          </p:nvSpPr>
          <p:spPr>
            <a:xfrm>
              <a:off x="5349795" y="1256134"/>
              <a:ext cx="1762700" cy="1505675"/>
            </a:xfrm>
            <a:custGeom>
              <a:avLst/>
              <a:gdLst/>
              <a:ahLst/>
              <a:cxnLst/>
              <a:rect l="l" t="t" r="r" b="b"/>
              <a:pathLst>
                <a:path w="1762700" h="1505675" extrusionOk="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8" name="Google Shape;278;p25"/>
            <p:cNvSpPr/>
            <p:nvPr/>
          </p:nvSpPr>
          <p:spPr>
            <a:xfrm>
              <a:off x="6421523" y="2335892"/>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79" name="Google Shape;279;p25"/>
            <p:cNvSpPr/>
            <p:nvPr/>
          </p:nvSpPr>
          <p:spPr>
            <a:xfrm>
              <a:off x="5513035" y="1429035"/>
              <a:ext cx="519980" cy="235727"/>
            </a:xfrm>
            <a:custGeom>
              <a:avLst/>
              <a:gdLst/>
              <a:ahLst/>
              <a:cxnLst/>
              <a:rect l="l" t="t" r="r" b="b"/>
              <a:pathLst>
                <a:path w="519980" h="235727" extrusionOk="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0" name="Google Shape;280;p25"/>
            <p:cNvSpPr/>
            <p:nvPr/>
          </p:nvSpPr>
          <p:spPr>
            <a:xfrm>
              <a:off x="5548411" y="1645311"/>
              <a:ext cx="1427104" cy="624804"/>
            </a:xfrm>
            <a:custGeom>
              <a:avLst/>
              <a:gdLst/>
              <a:ahLst/>
              <a:cxnLst/>
              <a:rect l="l" t="t" r="r" b="b"/>
              <a:pathLst>
                <a:path w="1427104" h="624804" extrusionOk="0">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1" name="Google Shape;281;p25"/>
            <p:cNvSpPr/>
            <p:nvPr/>
          </p:nvSpPr>
          <p:spPr>
            <a:xfrm>
              <a:off x="3625669" y="1569662"/>
              <a:ext cx="1552283" cy="798337"/>
            </a:xfrm>
            <a:custGeom>
              <a:avLst/>
              <a:gdLst/>
              <a:ahLst/>
              <a:cxnLst/>
              <a:rect l="l" t="t" r="r" b="b"/>
              <a:pathLst>
                <a:path w="1552283" h="798337" extrusionOk="0">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2" name="Google Shape;282;p25"/>
            <p:cNvSpPr/>
            <p:nvPr/>
          </p:nvSpPr>
          <p:spPr>
            <a:xfrm>
              <a:off x="3632963" y="1845522"/>
              <a:ext cx="1537727" cy="736123"/>
            </a:xfrm>
            <a:custGeom>
              <a:avLst/>
              <a:gdLst/>
              <a:ahLst/>
              <a:cxnLst/>
              <a:rect l="l" t="t" r="r" b="b"/>
              <a:pathLst>
                <a:path w="1537727" h="736123" extrusionOk="0">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3" name="Google Shape;283;p25"/>
            <p:cNvSpPr/>
            <p:nvPr/>
          </p:nvSpPr>
          <p:spPr>
            <a:xfrm>
              <a:off x="3625616" y="1830799"/>
              <a:ext cx="1548732" cy="748049"/>
            </a:xfrm>
            <a:custGeom>
              <a:avLst/>
              <a:gdLst/>
              <a:ahLst/>
              <a:cxnLst/>
              <a:rect l="l" t="t" r="r" b="b"/>
              <a:pathLst>
                <a:path w="1548732" h="748049" extrusionOk="0">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4" name="Google Shape;284;p25"/>
            <p:cNvSpPr/>
            <p:nvPr/>
          </p:nvSpPr>
          <p:spPr>
            <a:xfrm>
              <a:off x="4324426" y="1447228"/>
              <a:ext cx="215892" cy="109518"/>
            </a:xfrm>
            <a:custGeom>
              <a:avLst/>
              <a:gdLst/>
              <a:ahLst/>
              <a:cxnLst/>
              <a:rect l="l" t="t" r="r" b="b"/>
              <a:pathLst>
                <a:path w="215892" h="109518" extrusionOk="0">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5" name="Google Shape;285;p25"/>
            <p:cNvSpPr/>
            <p:nvPr/>
          </p:nvSpPr>
          <p:spPr>
            <a:xfrm>
              <a:off x="4866731" y="1746547"/>
              <a:ext cx="215896" cy="109898"/>
            </a:xfrm>
            <a:custGeom>
              <a:avLst/>
              <a:gdLst/>
              <a:ahLst/>
              <a:cxnLst/>
              <a:rect l="l" t="t" r="r" b="b"/>
              <a:pathLst>
                <a:path w="215896" h="109898" extrusionOk="0">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6" name="Google Shape;286;p25"/>
            <p:cNvSpPr/>
            <p:nvPr/>
          </p:nvSpPr>
          <p:spPr>
            <a:xfrm>
              <a:off x="3542869" y="1256134"/>
              <a:ext cx="1762688" cy="1505675"/>
            </a:xfrm>
            <a:custGeom>
              <a:avLst/>
              <a:gdLst/>
              <a:ahLst/>
              <a:cxnLst/>
              <a:rect l="l" t="t" r="r" b="b"/>
              <a:pathLst>
                <a:path w="1762688" h="1505675" extrusionOk="0">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7" name="Google Shape;287;p25"/>
            <p:cNvSpPr/>
            <p:nvPr/>
          </p:nvSpPr>
          <p:spPr>
            <a:xfrm>
              <a:off x="3660304" y="1418371"/>
              <a:ext cx="100491" cy="450867"/>
            </a:xfrm>
            <a:custGeom>
              <a:avLst/>
              <a:gdLst/>
              <a:ahLst/>
              <a:cxnLst/>
              <a:rect l="l" t="t" r="r" b="b"/>
              <a:pathLst>
                <a:path w="100491" h="450867" extrusionOk="0">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8" name="Google Shape;288;p25"/>
            <p:cNvSpPr/>
            <p:nvPr/>
          </p:nvSpPr>
          <p:spPr>
            <a:xfrm>
              <a:off x="7276821" y="1573302"/>
              <a:ext cx="660853" cy="660857"/>
            </a:xfrm>
            <a:custGeom>
              <a:avLst/>
              <a:gdLst/>
              <a:ahLst/>
              <a:cxnLst/>
              <a:rect l="l" t="t" r="r" b="b"/>
              <a:pathLst>
                <a:path w="660853" h="660857" extrusionOk="0">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89" name="Google Shape;289;p25"/>
            <p:cNvSpPr/>
            <p:nvPr/>
          </p:nvSpPr>
          <p:spPr>
            <a:xfrm>
              <a:off x="7270150" y="1566571"/>
              <a:ext cx="680127" cy="674277"/>
            </a:xfrm>
            <a:custGeom>
              <a:avLst/>
              <a:gdLst/>
              <a:ahLst/>
              <a:cxnLst/>
              <a:rect l="l" t="t" r="r" b="b"/>
              <a:pathLst>
                <a:path w="680127" h="674277" extrusionOk="0">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0" name="Google Shape;290;p25"/>
            <p:cNvSpPr/>
            <p:nvPr/>
          </p:nvSpPr>
          <p:spPr>
            <a:xfrm>
              <a:off x="8092997" y="1573302"/>
              <a:ext cx="660853" cy="660857"/>
            </a:xfrm>
            <a:custGeom>
              <a:avLst/>
              <a:gdLst/>
              <a:ahLst/>
              <a:cxnLst/>
              <a:rect l="l" t="t" r="r" b="b"/>
              <a:pathLst>
                <a:path w="660853" h="660857" extrusionOk="0">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1" name="Google Shape;291;p25"/>
            <p:cNvSpPr/>
            <p:nvPr/>
          </p:nvSpPr>
          <p:spPr>
            <a:xfrm>
              <a:off x="8086314" y="1566631"/>
              <a:ext cx="674438" cy="674202"/>
            </a:xfrm>
            <a:custGeom>
              <a:avLst/>
              <a:gdLst/>
              <a:ahLst/>
              <a:cxnLst/>
              <a:rect l="l" t="t" r="r" b="b"/>
              <a:pathLst>
                <a:path w="674438" h="674202" extrusionOk="0">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2" name="Google Shape;292;p25"/>
            <p:cNvSpPr/>
            <p:nvPr/>
          </p:nvSpPr>
          <p:spPr>
            <a:xfrm>
              <a:off x="7159516" y="1256150"/>
              <a:ext cx="1738725" cy="1505658"/>
            </a:xfrm>
            <a:custGeom>
              <a:avLst/>
              <a:gdLst/>
              <a:ahLst/>
              <a:cxnLst/>
              <a:rect l="l" t="t" r="r" b="b"/>
              <a:pathLst>
                <a:path w="1738725" h="1505658" extrusionOk="0">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3" name="Google Shape;293;p25"/>
            <p:cNvSpPr/>
            <p:nvPr/>
          </p:nvSpPr>
          <p:spPr>
            <a:xfrm>
              <a:off x="7312699" y="1409321"/>
              <a:ext cx="1378532" cy="1162298"/>
            </a:xfrm>
            <a:custGeom>
              <a:avLst/>
              <a:gdLst/>
              <a:ahLst/>
              <a:cxnLst/>
              <a:rect l="l" t="t" r="r" b="b"/>
              <a:pathLst>
                <a:path w="1378532" h="1162298" extrusionOk="0">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4" name="Google Shape;294;p25"/>
            <p:cNvSpPr/>
            <p:nvPr/>
          </p:nvSpPr>
          <p:spPr>
            <a:xfrm>
              <a:off x="6227936" y="2835528"/>
              <a:ext cx="2670306" cy="2017483"/>
            </a:xfrm>
            <a:custGeom>
              <a:avLst/>
              <a:gdLst/>
              <a:ahLst/>
              <a:cxnLst/>
              <a:rect l="l" t="t" r="r" b="b"/>
              <a:pathLst>
                <a:path w="2670306" h="2017483" extrusionOk="0">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5" name="Google Shape;295;p25"/>
            <p:cNvSpPr/>
            <p:nvPr/>
          </p:nvSpPr>
          <p:spPr>
            <a:xfrm>
              <a:off x="6605672" y="3295688"/>
              <a:ext cx="1875588" cy="1249456"/>
            </a:xfrm>
            <a:custGeom>
              <a:avLst/>
              <a:gdLst/>
              <a:ahLst/>
              <a:cxnLst/>
              <a:rect l="l" t="t" r="r" b="b"/>
              <a:pathLst>
                <a:path w="1875588" h="1249456" extrusionOk="0">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6" name="Google Shape;296;p25"/>
            <p:cNvSpPr/>
            <p:nvPr/>
          </p:nvSpPr>
          <p:spPr>
            <a:xfrm>
              <a:off x="6625375" y="3003142"/>
              <a:ext cx="519976" cy="235727"/>
            </a:xfrm>
            <a:custGeom>
              <a:avLst/>
              <a:gdLst/>
              <a:ahLst/>
              <a:cxnLst/>
              <a:rect l="l" t="t" r="r" b="b"/>
              <a:pathLst>
                <a:path w="519976" h="235727" extrusionOk="0">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7" name="Google Shape;297;p25"/>
            <p:cNvSpPr/>
            <p:nvPr/>
          </p:nvSpPr>
          <p:spPr>
            <a:xfrm>
              <a:off x="3293879" y="3896583"/>
              <a:ext cx="541427" cy="1494445"/>
            </a:xfrm>
            <a:custGeom>
              <a:avLst/>
              <a:gdLst/>
              <a:ahLst/>
              <a:cxnLst/>
              <a:rect l="l" t="t" r="r" b="b"/>
              <a:pathLst>
                <a:path w="541427" h="1494445" extrusionOk="0">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8" name="Google Shape;298;p25"/>
            <p:cNvSpPr/>
            <p:nvPr/>
          </p:nvSpPr>
          <p:spPr>
            <a:xfrm>
              <a:off x="5205608" y="5380707"/>
              <a:ext cx="555979" cy="222304"/>
            </a:xfrm>
            <a:custGeom>
              <a:avLst/>
              <a:gdLst/>
              <a:ahLst/>
              <a:cxnLst/>
              <a:rect l="l" t="t" r="r" b="b"/>
              <a:pathLst>
                <a:path w="555979" h="222304" extrusionOk="0">
                  <a:moveTo>
                    <a:pt x="555980" y="0"/>
                  </a:moveTo>
                  <a:lnTo>
                    <a:pt x="0" y="64238"/>
                  </a:lnTo>
                  <a:lnTo>
                    <a:pt x="170734" y="222304"/>
                  </a:lnTo>
                  <a:lnTo>
                    <a:pt x="554098" y="189029"/>
                  </a:lnTo>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299" name="Google Shape;299;p25"/>
            <p:cNvSpPr/>
            <p:nvPr/>
          </p:nvSpPr>
          <p:spPr>
            <a:xfrm>
              <a:off x="5198603" y="5372789"/>
              <a:ext cx="568160" cy="234449"/>
            </a:xfrm>
            <a:custGeom>
              <a:avLst/>
              <a:gdLst/>
              <a:ahLst/>
              <a:cxnLst/>
              <a:rect l="l" t="t" r="r" b="b"/>
              <a:pathLst>
                <a:path w="568160" h="234449" extrusionOk="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0" name="Google Shape;300;p25"/>
            <p:cNvSpPr/>
            <p:nvPr/>
          </p:nvSpPr>
          <p:spPr>
            <a:xfrm>
              <a:off x="5382908" y="5422077"/>
              <a:ext cx="362232" cy="137102"/>
            </a:xfrm>
            <a:custGeom>
              <a:avLst/>
              <a:gdLst/>
              <a:ahLst/>
              <a:cxnLst/>
              <a:rect l="l" t="t" r="r" b="b"/>
              <a:pathLst>
                <a:path w="362232" h="137102" extrusionOk="0">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1" name="Google Shape;301;p25"/>
            <p:cNvSpPr/>
            <p:nvPr/>
          </p:nvSpPr>
          <p:spPr>
            <a:xfrm>
              <a:off x="3753068" y="2876857"/>
              <a:ext cx="1556405" cy="2494226"/>
            </a:xfrm>
            <a:custGeom>
              <a:avLst/>
              <a:gdLst/>
              <a:ahLst/>
              <a:cxnLst/>
              <a:rect l="l" t="t" r="r" b="b"/>
              <a:pathLst>
                <a:path w="1556405" h="2494226" extrusionOk="0">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2" name="Google Shape;302;p25"/>
            <p:cNvSpPr/>
            <p:nvPr/>
          </p:nvSpPr>
          <p:spPr>
            <a:xfrm>
              <a:off x="4328106" y="2888082"/>
              <a:ext cx="229519" cy="505278"/>
            </a:xfrm>
            <a:custGeom>
              <a:avLst/>
              <a:gdLst/>
              <a:ahLst/>
              <a:cxnLst/>
              <a:rect l="l" t="t" r="r" b="b"/>
              <a:pathLst>
                <a:path w="229519" h="505278" extrusionOk="0">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3" name="Google Shape;303;p25"/>
            <p:cNvSpPr/>
            <p:nvPr/>
          </p:nvSpPr>
          <p:spPr>
            <a:xfrm>
              <a:off x="4263833" y="3600274"/>
              <a:ext cx="849403" cy="1756127"/>
            </a:xfrm>
            <a:custGeom>
              <a:avLst/>
              <a:gdLst/>
              <a:ahLst/>
              <a:cxnLst/>
              <a:rect l="l" t="t" r="r" b="b"/>
              <a:pathLst>
                <a:path w="849403" h="1756127" extrusionOk="0">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4" name="Google Shape;304;p25"/>
            <p:cNvSpPr/>
            <p:nvPr/>
          </p:nvSpPr>
          <p:spPr>
            <a:xfrm>
              <a:off x="4196185" y="2229108"/>
              <a:ext cx="702860" cy="888172"/>
            </a:xfrm>
            <a:custGeom>
              <a:avLst/>
              <a:gdLst/>
              <a:ahLst/>
              <a:cxnLst/>
              <a:rect l="l" t="t" r="r" b="b"/>
              <a:pathLst>
                <a:path w="702860" h="888172" extrusionOk="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5" name="Google Shape;305;p25"/>
            <p:cNvSpPr/>
            <p:nvPr/>
          </p:nvSpPr>
          <p:spPr>
            <a:xfrm>
              <a:off x="4209525" y="2521895"/>
              <a:ext cx="554183" cy="595506"/>
            </a:xfrm>
            <a:custGeom>
              <a:avLst/>
              <a:gdLst/>
              <a:ahLst/>
              <a:cxnLst/>
              <a:rect l="l" t="t" r="r" b="b"/>
              <a:pathLst>
                <a:path w="554183" h="595506" extrusionOk="0">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6" name="Google Shape;306;p25"/>
            <p:cNvSpPr/>
            <p:nvPr/>
          </p:nvSpPr>
          <p:spPr>
            <a:xfrm>
              <a:off x="4440371" y="2684077"/>
              <a:ext cx="137152" cy="136858"/>
            </a:xfrm>
            <a:custGeom>
              <a:avLst/>
              <a:gdLst/>
              <a:ahLst/>
              <a:cxnLst/>
              <a:rect l="l" t="t" r="r" b="b"/>
              <a:pathLst>
                <a:path w="137152" h="136858" extrusionOk="0">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7" name="Google Shape;307;p25"/>
            <p:cNvSpPr/>
            <p:nvPr/>
          </p:nvSpPr>
          <p:spPr>
            <a:xfrm>
              <a:off x="4446485" y="2677375"/>
              <a:ext cx="324908" cy="137478"/>
            </a:xfrm>
            <a:custGeom>
              <a:avLst/>
              <a:gdLst/>
              <a:ahLst/>
              <a:cxnLst/>
              <a:rect l="l" t="t" r="r" b="b"/>
              <a:pathLst>
                <a:path w="324908" h="137478" extrusionOk="0">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8" name="Google Shape;308;p25"/>
            <p:cNvSpPr/>
            <p:nvPr/>
          </p:nvSpPr>
          <p:spPr>
            <a:xfrm>
              <a:off x="4639857" y="2671273"/>
              <a:ext cx="137623" cy="137619"/>
            </a:xfrm>
            <a:custGeom>
              <a:avLst/>
              <a:gdLst/>
              <a:ahLst/>
              <a:cxnLst/>
              <a:rect l="l" t="t" r="r" b="b"/>
              <a:pathLst>
                <a:path w="137623" h="137619" extrusionOk="0">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09" name="Google Shape;309;p25"/>
            <p:cNvSpPr/>
            <p:nvPr/>
          </p:nvSpPr>
          <p:spPr>
            <a:xfrm>
              <a:off x="4315456" y="2628290"/>
              <a:ext cx="463250" cy="325750"/>
            </a:xfrm>
            <a:custGeom>
              <a:avLst/>
              <a:gdLst/>
              <a:ahLst/>
              <a:cxnLst/>
              <a:rect l="l" t="t" r="r" b="b"/>
              <a:pathLst>
                <a:path w="463250" h="325750" extrusionOk="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0" name="Google Shape;310;p25"/>
            <p:cNvSpPr/>
            <p:nvPr/>
          </p:nvSpPr>
          <p:spPr>
            <a:xfrm>
              <a:off x="4196613" y="2229056"/>
              <a:ext cx="702184" cy="531729"/>
            </a:xfrm>
            <a:custGeom>
              <a:avLst/>
              <a:gdLst/>
              <a:ahLst/>
              <a:cxnLst/>
              <a:rect l="l" t="t" r="r" b="b"/>
              <a:pathLst>
                <a:path w="702184" h="531729" extrusionOk="0">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1" name="Google Shape;311;p25"/>
            <p:cNvSpPr/>
            <p:nvPr/>
          </p:nvSpPr>
          <p:spPr>
            <a:xfrm>
              <a:off x="4270429" y="2307141"/>
              <a:ext cx="459134" cy="362810"/>
            </a:xfrm>
            <a:custGeom>
              <a:avLst/>
              <a:gdLst/>
              <a:ahLst/>
              <a:cxnLst/>
              <a:rect l="l" t="t" r="r" b="b"/>
              <a:pathLst>
                <a:path w="459134" h="362810" extrusionOk="0">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2" name="Google Shape;312;p25"/>
            <p:cNvSpPr/>
            <p:nvPr/>
          </p:nvSpPr>
          <p:spPr>
            <a:xfrm>
              <a:off x="5058120" y="3802496"/>
              <a:ext cx="1494018" cy="1678092"/>
            </a:xfrm>
            <a:custGeom>
              <a:avLst/>
              <a:gdLst/>
              <a:ahLst/>
              <a:cxnLst/>
              <a:rect l="l" t="t" r="r" b="b"/>
              <a:pathLst>
                <a:path w="1494018" h="1678092" extrusionOk="0">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dirty="0">
                <a:solidFill>
                  <a:srgbClr val="000000"/>
                </a:solidFill>
                <a:latin typeface="Calibri"/>
                <a:ea typeface="Calibri"/>
                <a:cs typeface="Calibri"/>
                <a:sym typeface="Calibri"/>
              </a:endParaRPr>
            </a:p>
          </p:txBody>
        </p:sp>
        <p:sp>
          <p:nvSpPr>
            <p:cNvPr id="313" name="Google Shape;313;p25"/>
            <p:cNvSpPr/>
            <p:nvPr/>
          </p:nvSpPr>
          <p:spPr>
            <a:xfrm>
              <a:off x="5283351" y="5136906"/>
              <a:ext cx="281068" cy="341580"/>
            </a:xfrm>
            <a:custGeom>
              <a:avLst/>
              <a:gdLst/>
              <a:ahLst/>
              <a:cxnLst/>
              <a:rect l="l" t="t" r="r" b="b"/>
              <a:pathLst>
                <a:path w="281068" h="341580" extrusionOk="0">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4" name="Google Shape;314;p25"/>
            <p:cNvSpPr/>
            <p:nvPr/>
          </p:nvSpPr>
          <p:spPr>
            <a:xfrm>
              <a:off x="5769073" y="3816499"/>
              <a:ext cx="209562" cy="393053"/>
            </a:xfrm>
            <a:custGeom>
              <a:avLst/>
              <a:gdLst/>
              <a:ahLst/>
              <a:cxnLst/>
              <a:rect l="l" t="t" r="r" b="b"/>
              <a:pathLst>
                <a:path w="209562" h="393053" extrusionOk="0">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5" name="Google Shape;315;p25"/>
            <p:cNvSpPr/>
            <p:nvPr/>
          </p:nvSpPr>
          <p:spPr>
            <a:xfrm>
              <a:off x="5773953" y="3829217"/>
              <a:ext cx="162844" cy="166716"/>
            </a:xfrm>
            <a:custGeom>
              <a:avLst/>
              <a:gdLst/>
              <a:ahLst/>
              <a:cxnLst/>
              <a:rect l="l" t="t" r="r" b="b"/>
              <a:pathLst>
                <a:path w="162844" h="166716" extrusionOk="0">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6" name="Google Shape;316;p25"/>
            <p:cNvSpPr/>
            <p:nvPr/>
          </p:nvSpPr>
          <p:spPr>
            <a:xfrm>
              <a:off x="4795441" y="3009576"/>
              <a:ext cx="1084529" cy="1840526"/>
            </a:xfrm>
            <a:custGeom>
              <a:avLst/>
              <a:gdLst/>
              <a:ahLst/>
              <a:cxnLst/>
              <a:rect l="l" t="t" r="r" b="b"/>
              <a:pathLst>
                <a:path w="1084529" h="1840526" extrusionOk="0">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7" name="Google Shape;317;p25"/>
            <p:cNvSpPr/>
            <p:nvPr/>
          </p:nvSpPr>
          <p:spPr>
            <a:xfrm>
              <a:off x="4853017" y="3072658"/>
              <a:ext cx="810584" cy="1651011"/>
            </a:xfrm>
            <a:custGeom>
              <a:avLst/>
              <a:gdLst/>
              <a:ahLst/>
              <a:cxnLst/>
              <a:rect l="l" t="t" r="r" b="b"/>
              <a:pathLst>
                <a:path w="810584" h="1651011" extrusionOk="0">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8" name="Google Shape;318;p25"/>
            <p:cNvSpPr/>
            <p:nvPr/>
          </p:nvSpPr>
          <p:spPr>
            <a:xfrm>
              <a:off x="5624063" y="3873999"/>
              <a:ext cx="145010" cy="446842"/>
            </a:xfrm>
            <a:custGeom>
              <a:avLst/>
              <a:gdLst/>
              <a:ahLst/>
              <a:cxnLst/>
              <a:rect l="l" t="t" r="r" b="b"/>
              <a:pathLst>
                <a:path w="145010" h="446842" extrusionOk="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19" name="Google Shape;319;p25"/>
            <p:cNvSpPr/>
            <p:nvPr/>
          </p:nvSpPr>
          <p:spPr>
            <a:xfrm>
              <a:off x="5058858" y="4091636"/>
              <a:ext cx="562436" cy="1293231"/>
            </a:xfrm>
            <a:custGeom>
              <a:avLst/>
              <a:gdLst/>
              <a:ahLst/>
              <a:cxnLst/>
              <a:rect l="l" t="t" r="r" b="b"/>
              <a:pathLst>
                <a:path w="562436" h="1293231" extrusionOk="0">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0" name="Google Shape;320;p25"/>
            <p:cNvSpPr/>
            <p:nvPr/>
          </p:nvSpPr>
          <p:spPr>
            <a:xfrm>
              <a:off x="5058603" y="3874011"/>
              <a:ext cx="1383382" cy="1532729"/>
            </a:xfrm>
            <a:custGeom>
              <a:avLst/>
              <a:gdLst/>
              <a:ahLst/>
              <a:cxnLst/>
              <a:rect l="l" t="t" r="r" b="b"/>
              <a:pathLst>
                <a:path w="1383382" h="1532729" extrusionOk="0">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1" name="Google Shape;321;p25"/>
            <p:cNvSpPr/>
            <p:nvPr/>
          </p:nvSpPr>
          <p:spPr>
            <a:xfrm>
              <a:off x="5383051" y="5207228"/>
              <a:ext cx="383701" cy="195284"/>
            </a:xfrm>
            <a:custGeom>
              <a:avLst/>
              <a:gdLst/>
              <a:ahLst/>
              <a:cxnLst/>
              <a:rect l="l" t="t" r="r" b="b"/>
              <a:pathLst>
                <a:path w="383701" h="195284" extrusionOk="0">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2" name="Google Shape;322;p25"/>
            <p:cNvSpPr/>
            <p:nvPr/>
          </p:nvSpPr>
          <p:spPr>
            <a:xfrm>
              <a:off x="5052813" y="3789739"/>
              <a:ext cx="1489696" cy="1697951"/>
            </a:xfrm>
            <a:custGeom>
              <a:avLst/>
              <a:gdLst/>
              <a:ahLst/>
              <a:cxnLst/>
              <a:rect l="l" t="t" r="r" b="b"/>
              <a:pathLst>
                <a:path w="1489696" h="1697951" extrusionOk="0">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3" name="Google Shape;323;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4" name="Google Shape;324;p25"/>
            <p:cNvSpPr/>
            <p:nvPr/>
          </p:nvSpPr>
          <p:spPr>
            <a:xfrm>
              <a:off x="5566916" y="3087136"/>
              <a:ext cx="553746" cy="805644"/>
            </a:xfrm>
            <a:custGeom>
              <a:avLst/>
              <a:gdLst/>
              <a:ahLst/>
              <a:cxnLst/>
              <a:rect l="l" t="t" r="r" b="b"/>
              <a:pathLst>
                <a:path w="553746" h="805644" extrusionOk="0">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5" name="Google Shape;325;p25"/>
            <p:cNvSpPr/>
            <p:nvPr/>
          </p:nvSpPr>
          <p:spPr>
            <a:xfrm>
              <a:off x="5566916" y="3246872"/>
              <a:ext cx="289969" cy="632002"/>
            </a:xfrm>
            <a:custGeom>
              <a:avLst/>
              <a:gdLst/>
              <a:ahLst/>
              <a:cxnLst/>
              <a:rect l="l" t="t" r="r" b="b"/>
              <a:pathLst>
                <a:path w="289969" h="632002" extrusionOk="0">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6" name="Google Shape;326;p25"/>
            <p:cNvSpPr/>
            <p:nvPr/>
          </p:nvSpPr>
          <p:spPr>
            <a:xfrm>
              <a:off x="5560812" y="3081224"/>
              <a:ext cx="565886" cy="817463"/>
            </a:xfrm>
            <a:custGeom>
              <a:avLst/>
              <a:gdLst/>
              <a:ahLst/>
              <a:cxnLst/>
              <a:rect l="l" t="t" r="r" b="b"/>
              <a:pathLst>
                <a:path w="565886" h="817463" extrusionOk="0">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7" name="Google Shape;327;p25"/>
            <p:cNvSpPr/>
            <p:nvPr/>
          </p:nvSpPr>
          <p:spPr>
            <a:xfrm>
              <a:off x="5760917" y="3414753"/>
              <a:ext cx="387758" cy="164082"/>
            </a:xfrm>
            <a:custGeom>
              <a:avLst/>
              <a:gdLst/>
              <a:ahLst/>
              <a:cxnLst/>
              <a:rect l="l" t="t" r="r" b="b"/>
              <a:pathLst>
                <a:path w="387758" h="164082" extrusionOk="0">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8" name="Google Shape;328;p25"/>
            <p:cNvSpPr/>
            <p:nvPr/>
          </p:nvSpPr>
          <p:spPr>
            <a:xfrm>
              <a:off x="5605699" y="3359583"/>
              <a:ext cx="549059" cy="328327"/>
            </a:xfrm>
            <a:custGeom>
              <a:avLst/>
              <a:gdLst/>
              <a:ahLst/>
              <a:cxnLst/>
              <a:rect l="l" t="t" r="r" b="b"/>
              <a:pathLst>
                <a:path w="549059" h="328327" extrusionOk="0">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29" name="Google Shape;329;p25"/>
            <p:cNvSpPr/>
            <p:nvPr/>
          </p:nvSpPr>
          <p:spPr>
            <a:xfrm>
              <a:off x="5586841" y="3087125"/>
              <a:ext cx="522956" cy="425568"/>
            </a:xfrm>
            <a:custGeom>
              <a:avLst/>
              <a:gdLst/>
              <a:ahLst/>
              <a:cxnLst/>
              <a:rect l="l" t="t" r="r" b="b"/>
              <a:pathLst>
                <a:path w="522956" h="425568" extrusionOk="0">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0" name="Google Shape;330;p25"/>
            <p:cNvSpPr/>
            <p:nvPr/>
          </p:nvSpPr>
          <p:spPr>
            <a:xfrm>
              <a:off x="5076473" y="4107967"/>
              <a:ext cx="169235" cy="150304"/>
            </a:xfrm>
            <a:custGeom>
              <a:avLst/>
              <a:gdLst/>
              <a:ahLst/>
              <a:cxnLst/>
              <a:rect l="l" t="t" r="r" b="b"/>
              <a:pathLst>
                <a:path w="169235" h="150304" extrusionOk="0">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1" name="Google Shape;331;p25"/>
            <p:cNvSpPr/>
            <p:nvPr/>
          </p:nvSpPr>
          <p:spPr>
            <a:xfrm>
              <a:off x="5070403" y="4101877"/>
              <a:ext cx="181397" cy="162444"/>
            </a:xfrm>
            <a:custGeom>
              <a:avLst/>
              <a:gdLst/>
              <a:ahLst/>
              <a:cxnLst/>
              <a:rect l="l" t="t" r="r" b="b"/>
              <a:pathLst>
                <a:path w="181397" h="162444" extrusionOk="0">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2" name="Google Shape;332;p25"/>
            <p:cNvSpPr/>
            <p:nvPr/>
          </p:nvSpPr>
          <p:spPr>
            <a:xfrm>
              <a:off x="4657847" y="3966833"/>
              <a:ext cx="651096" cy="299820"/>
            </a:xfrm>
            <a:custGeom>
              <a:avLst/>
              <a:gdLst/>
              <a:ahLst/>
              <a:cxnLst/>
              <a:rect l="l" t="t" r="r" b="b"/>
              <a:pathLst>
                <a:path w="651096" h="299820" extrusionOk="0">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3" name="Google Shape;333;p25"/>
            <p:cNvSpPr/>
            <p:nvPr/>
          </p:nvSpPr>
          <p:spPr>
            <a:xfrm>
              <a:off x="5762928" y="4640478"/>
              <a:ext cx="1358085" cy="1081247"/>
            </a:xfrm>
            <a:custGeom>
              <a:avLst/>
              <a:gdLst/>
              <a:ahLst/>
              <a:cxnLst/>
              <a:rect l="l" t="t" r="r" b="b"/>
              <a:pathLst>
                <a:path w="1358085" h="1081247" extrusionOk="0">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4" name="Google Shape;334;p25"/>
            <p:cNvSpPr/>
            <p:nvPr/>
          </p:nvSpPr>
          <p:spPr>
            <a:xfrm>
              <a:off x="5750372" y="4634384"/>
              <a:ext cx="1370274" cy="1093406"/>
            </a:xfrm>
            <a:custGeom>
              <a:avLst/>
              <a:gdLst/>
              <a:ahLst/>
              <a:cxnLst/>
              <a:rect l="l" t="t" r="r" b="b"/>
              <a:pathLst>
                <a:path w="1370274" h="1093406" extrusionOk="0">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5" name="Google Shape;335;p25"/>
            <p:cNvSpPr/>
            <p:nvPr/>
          </p:nvSpPr>
          <p:spPr>
            <a:xfrm>
              <a:off x="6144218" y="5279072"/>
              <a:ext cx="557959" cy="702473"/>
            </a:xfrm>
            <a:custGeom>
              <a:avLst/>
              <a:gdLst/>
              <a:ahLst/>
              <a:cxnLst/>
              <a:rect l="l" t="t" r="r" b="b"/>
              <a:pathLst>
                <a:path w="557959" h="702473" extrusionOk="0">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6" name="Google Shape;336;p25"/>
            <p:cNvSpPr/>
            <p:nvPr/>
          </p:nvSpPr>
          <p:spPr>
            <a:xfrm>
              <a:off x="6320600" y="5279073"/>
              <a:ext cx="382612" cy="415601"/>
            </a:xfrm>
            <a:custGeom>
              <a:avLst/>
              <a:gdLst/>
              <a:ahLst/>
              <a:cxnLst/>
              <a:rect l="l" t="t" r="r" b="b"/>
              <a:pathLst>
                <a:path w="382612" h="415601" extrusionOk="0">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7" name="Google Shape;337;p25"/>
            <p:cNvSpPr/>
            <p:nvPr/>
          </p:nvSpPr>
          <p:spPr>
            <a:xfrm>
              <a:off x="3347514" y="5316334"/>
              <a:ext cx="1861244" cy="78021"/>
            </a:xfrm>
            <a:custGeom>
              <a:avLst/>
              <a:gdLst/>
              <a:ahLst/>
              <a:cxnLst/>
              <a:rect l="l" t="t" r="r" b="b"/>
              <a:pathLst>
                <a:path w="1861244" h="78021" extrusionOk="0">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8" name="Google Shape;338;p25"/>
            <p:cNvSpPr/>
            <p:nvPr/>
          </p:nvSpPr>
          <p:spPr>
            <a:xfrm>
              <a:off x="7106019" y="5276552"/>
              <a:ext cx="1258624" cy="781415"/>
            </a:xfrm>
            <a:custGeom>
              <a:avLst/>
              <a:gdLst/>
              <a:ahLst/>
              <a:cxnLst/>
              <a:rect l="l" t="t" r="r" b="b"/>
              <a:pathLst>
                <a:path w="1258624" h="781415" extrusionOk="0">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39" name="Google Shape;339;p25"/>
            <p:cNvSpPr/>
            <p:nvPr/>
          </p:nvSpPr>
          <p:spPr>
            <a:xfrm>
              <a:off x="4193959" y="5476337"/>
              <a:ext cx="1123631" cy="521113"/>
            </a:xfrm>
            <a:custGeom>
              <a:avLst/>
              <a:gdLst/>
              <a:ahLst/>
              <a:cxnLst/>
              <a:rect l="l" t="t" r="r" b="b"/>
              <a:pathLst>
                <a:path w="1123631" h="521113" extrusionOk="0">
                  <a:moveTo>
                    <a:pt x="652450" y="0"/>
                  </a:moveTo>
                  <a:lnTo>
                    <a:pt x="0" y="79641"/>
                  </a:lnTo>
                  <a:lnTo>
                    <a:pt x="420375" y="521113"/>
                  </a:lnTo>
                  <a:lnTo>
                    <a:pt x="1123631" y="434183"/>
                  </a:lnTo>
                  <a:lnTo>
                    <a:pt x="652450" y="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0" name="Google Shape;340;p25"/>
            <p:cNvSpPr/>
            <p:nvPr/>
          </p:nvSpPr>
          <p:spPr>
            <a:xfrm>
              <a:off x="4166398" y="5607242"/>
              <a:ext cx="1000438" cy="520956"/>
            </a:xfrm>
            <a:custGeom>
              <a:avLst/>
              <a:gdLst/>
              <a:ahLst/>
              <a:cxnLst/>
              <a:rect l="l" t="t" r="r" b="b"/>
              <a:pathLst>
                <a:path w="1000438" h="520956" extrusionOk="0">
                  <a:moveTo>
                    <a:pt x="0" y="72390"/>
                  </a:moveTo>
                  <a:lnTo>
                    <a:pt x="579942" y="0"/>
                  </a:lnTo>
                  <a:lnTo>
                    <a:pt x="1000439" y="426893"/>
                  </a:lnTo>
                  <a:lnTo>
                    <a:pt x="333440" y="520957"/>
                  </a:lnTo>
                  <a:lnTo>
                    <a:pt x="0" y="72390"/>
                  </a:lnTo>
                  <a:close/>
                </a:path>
              </a:pathLst>
            </a:custGeom>
            <a:solidFill>
              <a:schemeClr val="dk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1" name="Google Shape;341;p25"/>
            <p:cNvSpPr/>
            <p:nvPr/>
          </p:nvSpPr>
          <p:spPr>
            <a:xfrm>
              <a:off x="4179407" y="5577690"/>
              <a:ext cx="1000442" cy="520995"/>
            </a:xfrm>
            <a:custGeom>
              <a:avLst/>
              <a:gdLst/>
              <a:ahLst/>
              <a:cxnLst/>
              <a:rect l="l" t="t" r="r" b="b"/>
              <a:pathLst>
                <a:path w="1000442" h="520995" extrusionOk="0">
                  <a:moveTo>
                    <a:pt x="0" y="72390"/>
                  </a:moveTo>
                  <a:lnTo>
                    <a:pt x="579943" y="0"/>
                  </a:lnTo>
                  <a:lnTo>
                    <a:pt x="1000443" y="426893"/>
                  </a:lnTo>
                  <a:lnTo>
                    <a:pt x="333440" y="520996"/>
                  </a:lnTo>
                  <a:lnTo>
                    <a:pt x="0" y="72390"/>
                  </a:lnTo>
                  <a:close/>
                </a:path>
              </a:pathLst>
            </a:custGeom>
            <a:solidFill>
              <a:schemeClr val="l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2" name="Google Shape;342;p25"/>
            <p:cNvSpPr/>
            <p:nvPr/>
          </p:nvSpPr>
          <p:spPr>
            <a:xfrm>
              <a:off x="4529030" y="5960419"/>
              <a:ext cx="541463" cy="76161"/>
            </a:xfrm>
            <a:custGeom>
              <a:avLst/>
              <a:gdLst/>
              <a:ahLst/>
              <a:cxnLst/>
              <a:rect l="l" t="t" r="r" b="b"/>
              <a:pathLst>
                <a:path w="541463" h="76161" extrusionOk="0">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3" name="Google Shape;343;p25"/>
            <p:cNvSpPr/>
            <p:nvPr/>
          </p:nvSpPr>
          <p:spPr>
            <a:xfrm>
              <a:off x="4499298" y="5924772"/>
              <a:ext cx="541464" cy="76181"/>
            </a:xfrm>
            <a:custGeom>
              <a:avLst/>
              <a:gdLst/>
              <a:ahLst/>
              <a:cxnLst/>
              <a:rect l="l" t="t" r="r" b="b"/>
              <a:pathLst>
                <a:path w="541464" h="76181" extrusionOk="0">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4" name="Google Shape;344;p25"/>
            <p:cNvSpPr/>
            <p:nvPr/>
          </p:nvSpPr>
          <p:spPr>
            <a:xfrm>
              <a:off x="4469669" y="5889049"/>
              <a:ext cx="540600" cy="76278"/>
            </a:xfrm>
            <a:custGeom>
              <a:avLst/>
              <a:gdLst/>
              <a:ahLst/>
              <a:cxnLst/>
              <a:rect l="l" t="t" r="r" b="b"/>
              <a:pathLst>
                <a:path w="540600" h="76278" extrusionOk="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5" name="Google Shape;345;p25"/>
            <p:cNvSpPr/>
            <p:nvPr/>
          </p:nvSpPr>
          <p:spPr>
            <a:xfrm>
              <a:off x="4439963" y="5853403"/>
              <a:ext cx="541465" cy="76172"/>
            </a:xfrm>
            <a:custGeom>
              <a:avLst/>
              <a:gdLst/>
              <a:ahLst/>
              <a:cxnLst/>
              <a:rect l="l" t="t" r="r" b="b"/>
              <a:pathLst>
                <a:path w="541465" h="76172" extrusionOk="0">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6" name="Google Shape;346;p25"/>
            <p:cNvSpPr/>
            <p:nvPr/>
          </p:nvSpPr>
          <p:spPr>
            <a:xfrm>
              <a:off x="4410319" y="5817784"/>
              <a:ext cx="541000" cy="76164"/>
            </a:xfrm>
            <a:custGeom>
              <a:avLst/>
              <a:gdLst/>
              <a:ahLst/>
              <a:cxnLst/>
              <a:rect l="l" t="t" r="r" b="b"/>
              <a:pathLst>
                <a:path w="541000" h="76164" extrusionOk="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7" name="Google Shape;347;p25"/>
            <p:cNvSpPr/>
            <p:nvPr/>
          </p:nvSpPr>
          <p:spPr>
            <a:xfrm>
              <a:off x="4380612" y="5781901"/>
              <a:ext cx="540964" cy="76295"/>
            </a:xfrm>
            <a:custGeom>
              <a:avLst/>
              <a:gdLst/>
              <a:ahLst/>
              <a:cxnLst/>
              <a:rect l="l" t="t" r="r" b="b"/>
              <a:pathLst>
                <a:path w="540964" h="76295" extrusionOk="0">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8" name="Google Shape;348;p25"/>
            <p:cNvSpPr/>
            <p:nvPr/>
          </p:nvSpPr>
          <p:spPr>
            <a:xfrm>
              <a:off x="4350981" y="5746408"/>
              <a:ext cx="541010" cy="76161"/>
            </a:xfrm>
            <a:custGeom>
              <a:avLst/>
              <a:gdLst/>
              <a:ahLst/>
              <a:cxnLst/>
              <a:rect l="l" t="t" r="r" b="b"/>
              <a:pathLst>
                <a:path w="541010" h="76161" extrusionOk="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49" name="Google Shape;349;p25"/>
            <p:cNvSpPr/>
            <p:nvPr/>
          </p:nvSpPr>
          <p:spPr>
            <a:xfrm>
              <a:off x="4321290" y="5710760"/>
              <a:ext cx="541461" cy="76178"/>
            </a:xfrm>
            <a:custGeom>
              <a:avLst/>
              <a:gdLst/>
              <a:ahLst/>
              <a:cxnLst/>
              <a:rect l="l" t="t" r="r" b="b"/>
              <a:pathLst>
                <a:path w="541461" h="76178" extrusionOk="0">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0" name="Google Shape;350;p25"/>
            <p:cNvSpPr/>
            <p:nvPr/>
          </p:nvSpPr>
          <p:spPr>
            <a:xfrm>
              <a:off x="4291660" y="5675031"/>
              <a:ext cx="540970" cy="76281"/>
            </a:xfrm>
            <a:custGeom>
              <a:avLst/>
              <a:gdLst/>
              <a:ahLst/>
              <a:cxnLst/>
              <a:rect l="l" t="t" r="r" b="b"/>
              <a:pathLst>
                <a:path w="540970" h="76281" extrusionOk="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1" name="Google Shape;351;p25"/>
            <p:cNvSpPr/>
            <p:nvPr/>
          </p:nvSpPr>
          <p:spPr>
            <a:xfrm>
              <a:off x="4262077" y="5639393"/>
              <a:ext cx="541484" cy="76167"/>
            </a:xfrm>
            <a:custGeom>
              <a:avLst/>
              <a:gdLst/>
              <a:ahLst/>
              <a:cxnLst/>
              <a:rect l="l" t="t" r="r" b="b"/>
              <a:pathLst>
                <a:path w="541484" h="76167" extrusionOk="0">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2" name="Google Shape;352;p25"/>
            <p:cNvSpPr/>
            <p:nvPr/>
          </p:nvSpPr>
          <p:spPr>
            <a:xfrm>
              <a:off x="4262077" y="5639393"/>
              <a:ext cx="808416" cy="397187"/>
            </a:xfrm>
            <a:custGeom>
              <a:avLst/>
              <a:gdLst/>
              <a:ahLst/>
              <a:cxnLst/>
              <a:rect l="l" t="t" r="r" b="b"/>
              <a:pathLst>
                <a:path w="808416" h="397187" extrusionOk="0">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353" name="Google Shape;353;p25"/>
            <p:cNvSpPr/>
            <p:nvPr/>
          </p:nvSpPr>
          <p:spPr>
            <a:xfrm>
              <a:off x="3748271" y="2871246"/>
              <a:ext cx="1566768" cy="2498896"/>
            </a:xfrm>
            <a:custGeom>
              <a:avLst/>
              <a:gdLst/>
              <a:ahLst/>
              <a:cxnLst/>
              <a:rect l="l" t="t" r="r" b="b"/>
              <a:pathLst>
                <a:path w="1566768" h="2498896" extrusionOk="0">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F8D09-9FF9-A545-03FA-825B8DD0545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32DA208-8F5A-3585-D48E-BF50ED641A37}"/>
              </a:ext>
            </a:extLst>
          </p:cNvPr>
          <p:cNvSpPr txBox="1">
            <a:spLocks/>
          </p:cNvSpPr>
          <p:nvPr/>
        </p:nvSpPr>
        <p:spPr>
          <a:xfrm>
            <a:off x="906430" y="719668"/>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Data Collection </a:t>
            </a:r>
            <a:endParaRPr lang="en-IN" sz="3000" kern="0" dirty="0"/>
          </a:p>
        </p:txBody>
      </p:sp>
      <p:sp>
        <p:nvSpPr>
          <p:cNvPr id="6" name="Subtitle 3">
            <a:extLst>
              <a:ext uri="{FF2B5EF4-FFF2-40B4-BE49-F238E27FC236}">
                <a16:creationId xmlns:a16="http://schemas.microsoft.com/office/drawing/2014/main" id="{FB8A82B4-9B67-6DF6-1151-95B835B2D35E}"/>
              </a:ext>
            </a:extLst>
          </p:cNvPr>
          <p:cNvSpPr txBox="1">
            <a:spLocks/>
          </p:cNvSpPr>
          <p:nvPr/>
        </p:nvSpPr>
        <p:spPr>
          <a:xfrm>
            <a:off x="1327257" y="1525363"/>
            <a:ext cx="9910018" cy="23622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200" dirty="0">
                <a:solidFill>
                  <a:srgbClr val="000000"/>
                </a:solidFill>
                <a:latin typeface="Calibri" panose="020F0502020204030204" pitchFamily="34" charset="0"/>
                <a:ea typeface="Calibri" panose="020F0502020204030204" pitchFamily="34" charset="0"/>
              </a:rPr>
              <a:t>C</a:t>
            </a:r>
            <a:r>
              <a:rPr lang="en-US" sz="2200" dirty="0">
                <a:solidFill>
                  <a:srgbClr val="000000"/>
                </a:solidFill>
                <a:effectLst/>
                <a:latin typeface="Calibri" panose="020F0502020204030204" pitchFamily="34" charset="0"/>
                <a:ea typeface="Calibri" panose="020F0502020204030204" pitchFamily="34" charset="0"/>
              </a:rPr>
              <a:t>ollect and preprocess breast cancer data, typically sourced from the “</a:t>
            </a:r>
            <a:r>
              <a:rPr lang="en-US" sz="2200" b="1" dirty="0">
                <a:solidFill>
                  <a:srgbClr val="000000"/>
                </a:solidFill>
                <a:effectLst/>
                <a:latin typeface="Calibri" panose="020F0502020204030204" pitchFamily="34" charset="0"/>
                <a:ea typeface="Calibri" panose="020F0502020204030204" pitchFamily="34" charset="0"/>
              </a:rPr>
              <a:t>UCI Breast Cancer Wisconsin dataset.”</a:t>
            </a:r>
          </a:p>
          <a:p>
            <a:endParaRPr lang="en-US" sz="2200" b="1" kern="0" dirty="0">
              <a:solidFill>
                <a:srgbClr val="000000"/>
              </a:solidFill>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CF053929-3517-8EC6-23F0-D2223E6F4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616" y="2607734"/>
            <a:ext cx="6726767" cy="3363384"/>
          </a:xfrm>
          <a:prstGeom prst="rect">
            <a:avLst/>
          </a:prstGeom>
        </p:spPr>
      </p:pic>
    </p:spTree>
    <p:extLst>
      <p:ext uri="{BB962C8B-B14F-4D97-AF65-F5344CB8AC3E}">
        <p14:creationId xmlns:p14="http://schemas.microsoft.com/office/powerpoint/2010/main" val="2523257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Installing necessary libraries</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2392589" y="1496262"/>
            <a:ext cx="9910018" cy="516465"/>
          </a:xfrm>
        </p:spPr>
        <p:txBody>
          <a:bodyPr/>
          <a:lstStyle/>
          <a:p>
            <a:pPr marL="4826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Pandas</a:t>
            </a:r>
          </a:p>
          <a:p>
            <a:pPr marL="482600" indent="-342900">
              <a:lnSpc>
                <a:spcPct val="115000"/>
              </a:lnSpc>
              <a:spcAft>
                <a:spcPts val="800"/>
              </a:spcAft>
              <a:buFont typeface="Arial" panose="020B0604020202020204" pitchFamily="34" charset="0"/>
              <a:buChar char="•"/>
            </a:pPr>
            <a:r>
              <a:rPr lang="en-IN" sz="2800" kern="100" dirty="0">
                <a:effectLst/>
                <a:latin typeface="Times New Roman" panose="02020603050405020304" pitchFamily="18" charset="0"/>
                <a:ea typeface="Aptos" panose="020B0004020202020204" pitchFamily="34" charset="0"/>
                <a:cs typeface="Times New Roman" panose="02020603050405020304" pitchFamily="18" charset="0"/>
              </a:rPr>
              <a:t>Seaborn</a:t>
            </a:r>
          </a:p>
          <a:p>
            <a:pPr marL="482600" indent="-342900">
              <a:lnSpc>
                <a:spcPct val="115000"/>
              </a:lnSpc>
              <a:spcAft>
                <a:spcPts val="800"/>
              </a:spcAft>
              <a:buFont typeface="Arial" panose="020B0604020202020204" pitchFamily="34" charset="0"/>
              <a:buChar char="•"/>
            </a:pPr>
            <a:r>
              <a:rPr lang="en-IN" sz="2800" kern="100" dirty="0">
                <a:latin typeface="Times New Roman" panose="02020603050405020304" pitchFamily="18" charset="0"/>
                <a:ea typeface="Aptos" panose="020B0004020202020204" pitchFamily="34" charset="0"/>
                <a:cs typeface="Times New Roman" panose="02020603050405020304" pitchFamily="18" charset="0"/>
              </a:rPr>
              <a:t>Matplotlib</a:t>
            </a: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82600" indent="-342900">
              <a:lnSpc>
                <a:spcPct val="115000"/>
              </a:lnSpc>
              <a:spcAft>
                <a:spcPts val="800"/>
              </a:spcAft>
              <a:buFont typeface="Arial" panose="020B0604020202020204" pitchFamily="34" charset="0"/>
              <a:buChar char="•"/>
            </a:pPr>
            <a:r>
              <a:rPr lang="en-IN" sz="28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endParaRPr lang="en-IN" sz="2800" kern="100" dirty="0">
              <a:latin typeface="Times New Roman" panose="02020603050405020304" pitchFamily="18" charset="0"/>
              <a:ea typeface="Aptos" panose="020B0004020202020204" pitchFamily="34" charset="0"/>
              <a:cs typeface="Times New Roman" panose="02020603050405020304" pitchFamily="18" charset="0"/>
            </a:endParaRPr>
          </a:p>
          <a:p>
            <a:pPr marL="482600" indent="-342900">
              <a:lnSpc>
                <a:spcPct val="115000"/>
              </a:lnSpc>
              <a:spcAft>
                <a:spcPts val="800"/>
              </a:spcAft>
              <a:buFont typeface="Arial" panose="020B0604020202020204" pitchFamily="34" charset="0"/>
              <a:buChar char="•"/>
            </a:pPr>
            <a:r>
              <a:rPr lang="en-IN" sz="2800" kern="100" dirty="0" err="1">
                <a:effectLst/>
                <a:latin typeface="Times New Roman" panose="02020603050405020304" pitchFamily="18" charset="0"/>
                <a:ea typeface="Aptos" panose="020B0004020202020204" pitchFamily="34" charset="0"/>
                <a:cs typeface="Times New Roman" panose="02020603050405020304" pitchFamily="18" charset="0"/>
              </a:rPr>
              <a:t>Sklearn</a:t>
            </a:r>
            <a:endParaRPr lang="en-IN"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2800" dirty="0"/>
          </a:p>
        </p:txBody>
      </p:sp>
    </p:spTree>
    <p:extLst>
      <p:ext uri="{BB962C8B-B14F-4D97-AF65-F5344CB8AC3E}">
        <p14:creationId xmlns:p14="http://schemas.microsoft.com/office/powerpoint/2010/main" val="3888977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92DDC-5540-D5A7-0262-C84F12E54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16F34-43D7-ADB4-C471-BB20C1290806}"/>
              </a:ext>
            </a:extLst>
          </p:cNvPr>
          <p:cNvSpPr>
            <a:spLocks noGrp="1"/>
          </p:cNvSpPr>
          <p:nvPr>
            <p:ph type="title"/>
          </p:nvPr>
        </p:nvSpPr>
        <p:spPr>
          <a:xfrm>
            <a:off x="686298" y="618069"/>
            <a:ext cx="9092701" cy="694266"/>
          </a:xfrm>
        </p:spPr>
        <p:txBody>
          <a:bodyPr/>
          <a:lstStyle/>
          <a:p>
            <a:r>
              <a:rPr lang="en-US" sz="3000" dirty="0"/>
              <a:t>Reading the CSV file and naming the Columns</a:t>
            </a:r>
            <a:endParaRPr lang="en-IN" sz="3000" dirty="0"/>
          </a:p>
        </p:txBody>
      </p:sp>
      <p:sp>
        <p:nvSpPr>
          <p:cNvPr id="4" name="Subtitle 3">
            <a:extLst>
              <a:ext uri="{FF2B5EF4-FFF2-40B4-BE49-F238E27FC236}">
                <a16:creationId xmlns:a16="http://schemas.microsoft.com/office/drawing/2014/main" id="{FF9EB3CE-2D3D-583B-6FB5-EAEA2261013B}"/>
              </a:ext>
            </a:extLst>
          </p:cNvPr>
          <p:cNvSpPr>
            <a:spLocks noGrp="1"/>
          </p:cNvSpPr>
          <p:nvPr>
            <p:ph type="subTitle" idx="1"/>
          </p:nvPr>
        </p:nvSpPr>
        <p:spPr>
          <a:xfrm>
            <a:off x="961182" y="4357581"/>
            <a:ext cx="9910018" cy="1882350"/>
          </a:xfrm>
        </p:spPr>
        <p:txBody>
          <a:bodyPr/>
          <a:lstStyle/>
          <a:p>
            <a:endParaRPr lang="en-US" sz="2000" dirty="0"/>
          </a:p>
          <a:p>
            <a:r>
              <a:rPr lang="en-US" sz="2000" dirty="0"/>
              <a:t>Shape: </a:t>
            </a:r>
          </a:p>
          <a:p>
            <a:endParaRPr lang="en-US" sz="2000" dirty="0"/>
          </a:p>
          <a:p>
            <a:r>
              <a:rPr lang="en-US" sz="2000" dirty="0"/>
              <a:t>Number of duplicated rows: </a:t>
            </a:r>
          </a:p>
          <a:p>
            <a:endParaRPr lang="en-US" sz="2000" dirty="0"/>
          </a:p>
        </p:txBody>
      </p:sp>
      <p:pic>
        <p:nvPicPr>
          <p:cNvPr id="5" name="Picture 4">
            <a:extLst>
              <a:ext uri="{FF2B5EF4-FFF2-40B4-BE49-F238E27FC236}">
                <a16:creationId xmlns:a16="http://schemas.microsoft.com/office/drawing/2014/main" id="{29DDF715-5552-9A19-B0AE-7AD2DA6AA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66" y="1558418"/>
            <a:ext cx="10828867" cy="22458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8FBE63F8-2D11-0A47-BD0C-128DC609EEBE}"/>
              </a:ext>
            </a:extLst>
          </p:cNvPr>
          <p:cNvSpPr txBox="1">
            <a:spLocks/>
          </p:cNvSpPr>
          <p:nvPr/>
        </p:nvSpPr>
        <p:spPr>
          <a:xfrm>
            <a:off x="686298" y="39524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Analysis and Preprocessing of Dataset</a:t>
            </a:r>
          </a:p>
        </p:txBody>
      </p:sp>
      <p:pic>
        <p:nvPicPr>
          <p:cNvPr id="8" name="Picture 7">
            <a:extLst>
              <a:ext uri="{FF2B5EF4-FFF2-40B4-BE49-F238E27FC236}">
                <a16:creationId xmlns:a16="http://schemas.microsoft.com/office/drawing/2014/main" id="{4D196D43-382C-AE29-A9DE-53F00C420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114" y="5401938"/>
            <a:ext cx="3394553" cy="575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F7EC3BE2-982F-F55C-8399-A8C8FB49F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258" y="4794963"/>
            <a:ext cx="897980" cy="3628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38617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47BAE-8A69-77A0-5C53-D54BFA3BD30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68A10327-972C-FBCF-9544-DD429CF00992}"/>
              </a:ext>
            </a:extLst>
          </p:cNvPr>
          <p:cNvSpPr>
            <a:spLocks noGrp="1"/>
          </p:cNvSpPr>
          <p:nvPr>
            <p:ph type="subTitle" idx="1"/>
          </p:nvPr>
        </p:nvSpPr>
        <p:spPr>
          <a:xfrm>
            <a:off x="1071323" y="1203364"/>
            <a:ext cx="1534476" cy="993008"/>
          </a:xfrm>
        </p:spPr>
        <p:txBody>
          <a:bodyPr/>
          <a:lstStyle/>
          <a:p>
            <a:r>
              <a:rPr lang="en-US" sz="2000" dirty="0"/>
              <a:t>info:   </a:t>
            </a:r>
          </a:p>
          <a:p>
            <a:endParaRPr lang="en-US" sz="2000" dirty="0"/>
          </a:p>
        </p:txBody>
      </p:sp>
      <p:sp>
        <p:nvSpPr>
          <p:cNvPr id="9" name="Title 1">
            <a:extLst>
              <a:ext uri="{FF2B5EF4-FFF2-40B4-BE49-F238E27FC236}">
                <a16:creationId xmlns:a16="http://schemas.microsoft.com/office/drawing/2014/main" id="{C78CFAEF-EF44-12D2-4AAD-8C41856BFF09}"/>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Analysis and Preprocessing of Dataset</a:t>
            </a:r>
          </a:p>
        </p:txBody>
      </p:sp>
      <p:pic>
        <p:nvPicPr>
          <p:cNvPr id="12" name="Picture 11">
            <a:extLst>
              <a:ext uri="{FF2B5EF4-FFF2-40B4-BE49-F238E27FC236}">
                <a16:creationId xmlns:a16="http://schemas.microsoft.com/office/drawing/2014/main" id="{25CC0B35-EDD0-98BF-167D-F67C6D4B3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36" y="1699868"/>
            <a:ext cx="5382419" cy="5056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8E4A21EA-0820-FA37-AFC2-F5C05A7B4541}"/>
              </a:ext>
            </a:extLst>
          </p:cNvPr>
          <p:cNvPicPr>
            <a:picLocks noChangeAspect="1"/>
          </p:cNvPicPr>
          <p:nvPr/>
        </p:nvPicPr>
        <p:blipFill>
          <a:blip r:embed="rId3"/>
          <a:stretch>
            <a:fillRect/>
          </a:stretch>
        </p:blipFill>
        <p:spPr>
          <a:xfrm>
            <a:off x="8294086" y="694263"/>
            <a:ext cx="2638438" cy="4761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2DD6F70C-320B-DECD-A1DA-3D79B8EF5BE7}"/>
              </a:ext>
            </a:extLst>
          </p:cNvPr>
          <p:cNvSpPr txBox="1"/>
          <p:nvPr/>
        </p:nvSpPr>
        <p:spPr>
          <a:xfrm>
            <a:off x="7459134" y="129793"/>
            <a:ext cx="4271795" cy="400110"/>
          </a:xfrm>
          <a:prstGeom prst="rect">
            <a:avLst/>
          </a:prstGeom>
          <a:noFill/>
        </p:spPr>
        <p:txBody>
          <a:bodyPr wrap="square">
            <a:spAutoFit/>
          </a:bodyPr>
          <a:lstStyle/>
          <a:p>
            <a:r>
              <a:rPr lang="en-US" sz="2000" dirty="0"/>
              <a:t>Number of NULL or missing values:</a:t>
            </a:r>
            <a:endParaRPr lang="en-IN" sz="2000" dirty="0"/>
          </a:p>
        </p:txBody>
      </p:sp>
      <p:sp>
        <p:nvSpPr>
          <p:cNvPr id="2" name="Subtitle 9">
            <a:extLst>
              <a:ext uri="{FF2B5EF4-FFF2-40B4-BE49-F238E27FC236}">
                <a16:creationId xmlns:a16="http://schemas.microsoft.com/office/drawing/2014/main" id="{5B8B5E09-FFDF-AA1C-014E-5E179988A4E5}"/>
              </a:ext>
            </a:extLst>
          </p:cNvPr>
          <p:cNvSpPr txBox="1">
            <a:spLocks/>
          </p:cNvSpPr>
          <p:nvPr/>
        </p:nvSpPr>
        <p:spPr>
          <a:xfrm>
            <a:off x="7491168" y="5619765"/>
            <a:ext cx="4271795" cy="837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kern="0" dirty="0"/>
              <a:t>There is no missing or NULL values in our dataset</a:t>
            </a:r>
          </a:p>
        </p:txBody>
      </p:sp>
    </p:spTree>
    <p:extLst>
      <p:ext uri="{BB962C8B-B14F-4D97-AF65-F5344CB8AC3E}">
        <p14:creationId xmlns:p14="http://schemas.microsoft.com/office/powerpoint/2010/main" val="953763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US" sz="3000" dirty="0"/>
              <a:t>Scaling the data</a:t>
            </a:r>
            <a:endParaRPr lang="en-IN" sz="3000" dirty="0"/>
          </a:p>
        </p:txBody>
      </p:sp>
      <p:sp>
        <p:nvSpPr>
          <p:cNvPr id="12" name="Subtitle 3">
            <a:extLst>
              <a:ext uri="{FF2B5EF4-FFF2-40B4-BE49-F238E27FC236}">
                <a16:creationId xmlns:a16="http://schemas.microsoft.com/office/drawing/2014/main" id="{8B94F739-2664-E8C2-4D21-DC92A828FDF6}"/>
              </a:ext>
            </a:extLst>
          </p:cNvPr>
          <p:cNvSpPr txBox="1">
            <a:spLocks/>
          </p:cNvSpPr>
          <p:nvPr/>
        </p:nvSpPr>
        <p:spPr>
          <a:xfrm>
            <a:off x="1363420" y="4953000"/>
            <a:ext cx="9910018"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endParaRPr lang="en-US" sz="1600" kern="0" dirty="0"/>
          </a:p>
        </p:txBody>
      </p:sp>
      <p:pic>
        <p:nvPicPr>
          <p:cNvPr id="17" name="Picture 16">
            <a:extLst>
              <a:ext uri="{FF2B5EF4-FFF2-40B4-BE49-F238E27FC236}">
                <a16:creationId xmlns:a16="http://schemas.microsoft.com/office/drawing/2014/main" id="{296AE54D-65C7-2E4D-E507-F31879D886D7}"/>
              </a:ext>
            </a:extLst>
          </p:cNvPr>
          <p:cNvPicPr>
            <a:picLocks noChangeAspect="1"/>
          </p:cNvPicPr>
          <p:nvPr/>
        </p:nvPicPr>
        <p:blipFill>
          <a:blip r:embed="rId2"/>
          <a:stretch>
            <a:fillRect/>
          </a:stretch>
        </p:blipFill>
        <p:spPr>
          <a:xfrm>
            <a:off x="1513597" y="1312335"/>
            <a:ext cx="5461136" cy="5452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Subtitle 3">
            <a:extLst>
              <a:ext uri="{FF2B5EF4-FFF2-40B4-BE49-F238E27FC236}">
                <a16:creationId xmlns:a16="http://schemas.microsoft.com/office/drawing/2014/main" id="{2551F308-1C8E-8E3A-E1AF-4E7F9FB7C40D}"/>
              </a:ext>
            </a:extLst>
          </p:cNvPr>
          <p:cNvSpPr txBox="1">
            <a:spLocks/>
          </p:cNvSpPr>
          <p:nvPr/>
        </p:nvSpPr>
        <p:spPr>
          <a:xfrm>
            <a:off x="7325510" y="2528923"/>
            <a:ext cx="4205592" cy="2460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400" kern="0" dirty="0"/>
              <a:t>By initializes a </a:t>
            </a:r>
            <a:r>
              <a:rPr lang="en-US" sz="2400" b="1" kern="0" dirty="0" err="1"/>
              <a:t>StandardScaler</a:t>
            </a:r>
            <a:r>
              <a:rPr lang="en-US" sz="2400" b="1" kern="0" dirty="0"/>
              <a:t> </a:t>
            </a:r>
            <a:r>
              <a:rPr lang="en-US" sz="2400" i="1" kern="0" dirty="0"/>
              <a:t>(from </a:t>
            </a:r>
            <a:r>
              <a:rPr lang="en-US" sz="2400" b="1" i="1" kern="0" dirty="0" err="1"/>
              <a:t>sklearn</a:t>
            </a:r>
            <a:r>
              <a:rPr lang="en-US" sz="2400" b="1" i="1" kern="0" dirty="0"/>
              <a:t> lib.</a:t>
            </a:r>
            <a:r>
              <a:rPr lang="en-US" sz="2400" i="1" kern="0" dirty="0"/>
              <a:t>)</a:t>
            </a:r>
            <a:r>
              <a:rPr lang="en-US" sz="2400" b="1" i="1" kern="0" dirty="0"/>
              <a:t> </a:t>
            </a:r>
            <a:r>
              <a:rPr lang="en-US" sz="2400" kern="0" dirty="0"/>
              <a:t>object which will standardize the features by removing the mean and scaling to unit variance.</a:t>
            </a:r>
            <a:endParaRPr lang="en-US" sz="2400" b="1" kern="0" dirty="0"/>
          </a:p>
        </p:txBody>
      </p:sp>
    </p:spTree>
    <p:extLst>
      <p:ext uri="{BB962C8B-B14F-4D97-AF65-F5344CB8AC3E}">
        <p14:creationId xmlns:p14="http://schemas.microsoft.com/office/powerpoint/2010/main" val="1976305885"/>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US" sz="3000" dirty="0"/>
              <a:t>Data cleaning</a:t>
            </a:r>
            <a:endParaRPr lang="en-IN" sz="3000" dirty="0"/>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193799"/>
            <a:ext cx="5565015" cy="59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000" dirty="0">
                <a:solidFill>
                  <a:srgbClr val="000000"/>
                </a:solidFill>
                <a:latin typeface="Calibri" panose="020F0502020204030204" pitchFamily="34" charset="0"/>
                <a:ea typeface="Calibri" panose="020F0502020204030204" pitchFamily="34" charset="0"/>
              </a:rPr>
              <a:t>Outlier Detection: Using IQR (Interquartile Range)</a:t>
            </a:r>
            <a:endParaRPr lang="en-US" sz="20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8" name="Picture 7">
            <a:extLst>
              <a:ext uri="{FF2B5EF4-FFF2-40B4-BE49-F238E27FC236}">
                <a16:creationId xmlns:a16="http://schemas.microsoft.com/office/drawing/2014/main" id="{C8A073E5-D889-B29D-34D7-066EC5A6A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40" y="1937990"/>
            <a:ext cx="8064059" cy="3166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3DAD2FA2-74C3-0844-8F0A-A94624981F10}"/>
              </a:ext>
            </a:extLst>
          </p:cNvPr>
          <p:cNvPicPr>
            <a:picLocks noChangeAspect="1"/>
          </p:cNvPicPr>
          <p:nvPr/>
        </p:nvPicPr>
        <p:blipFill>
          <a:blip r:embed="rId3"/>
          <a:stretch>
            <a:fillRect/>
          </a:stretch>
        </p:blipFill>
        <p:spPr>
          <a:xfrm>
            <a:off x="1471319" y="5470817"/>
            <a:ext cx="4397696" cy="3867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Subtitle 9">
            <a:extLst>
              <a:ext uri="{FF2B5EF4-FFF2-40B4-BE49-F238E27FC236}">
                <a16:creationId xmlns:a16="http://schemas.microsoft.com/office/drawing/2014/main" id="{50264E5D-95FB-5831-03F6-F0402A2BB1CB}"/>
              </a:ext>
            </a:extLst>
          </p:cNvPr>
          <p:cNvSpPr txBox="1">
            <a:spLocks/>
          </p:cNvSpPr>
          <p:nvPr/>
        </p:nvSpPr>
        <p:spPr>
          <a:xfrm>
            <a:off x="7386182" y="5447999"/>
            <a:ext cx="4351867" cy="11774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kern="0" dirty="0"/>
              <a:t>And removing the ID column which is not required for our Model</a:t>
            </a:r>
            <a:endParaRPr lang="en-IN" kern="0" dirty="0"/>
          </a:p>
        </p:txBody>
      </p:sp>
      <p:sp>
        <p:nvSpPr>
          <p:cNvPr id="3" name="Subtitle 9">
            <a:extLst>
              <a:ext uri="{FF2B5EF4-FFF2-40B4-BE49-F238E27FC236}">
                <a16:creationId xmlns:a16="http://schemas.microsoft.com/office/drawing/2014/main" id="{FAA0CF5C-5067-E571-8F04-F45605064C28}"/>
              </a:ext>
            </a:extLst>
          </p:cNvPr>
          <p:cNvSpPr txBox="1">
            <a:spLocks/>
          </p:cNvSpPr>
          <p:nvPr/>
        </p:nvSpPr>
        <p:spPr>
          <a:xfrm>
            <a:off x="8749317" y="2775793"/>
            <a:ext cx="3061684" cy="1491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kern="0" dirty="0"/>
              <a:t>From our dataset we got around 171 outliers right now.</a:t>
            </a:r>
          </a:p>
        </p:txBody>
      </p:sp>
    </p:spTree>
    <p:extLst>
      <p:ext uri="{BB962C8B-B14F-4D97-AF65-F5344CB8AC3E}">
        <p14:creationId xmlns:p14="http://schemas.microsoft.com/office/powerpoint/2010/main" val="1111167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8E83F-182A-4742-88FB-FAEAADA428D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ED5FA8D5-398F-FE2D-6EB9-0D8B5B7CE5CC}"/>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Encode categorical labels</a:t>
            </a:r>
          </a:p>
        </p:txBody>
      </p:sp>
      <p:grpSp>
        <p:nvGrpSpPr>
          <p:cNvPr id="2" name="Group 1">
            <a:extLst>
              <a:ext uri="{FF2B5EF4-FFF2-40B4-BE49-F238E27FC236}">
                <a16:creationId xmlns:a16="http://schemas.microsoft.com/office/drawing/2014/main" id="{7FEA0C18-0918-8B02-E75F-962461952F71}"/>
              </a:ext>
            </a:extLst>
          </p:cNvPr>
          <p:cNvGrpSpPr/>
          <p:nvPr/>
        </p:nvGrpSpPr>
        <p:grpSpPr>
          <a:xfrm>
            <a:off x="787417" y="1583266"/>
            <a:ext cx="6366916" cy="5198533"/>
            <a:chOff x="2413560" y="1342531"/>
            <a:chExt cx="7511516" cy="5478371"/>
          </a:xfrm>
        </p:grpSpPr>
        <p:pic>
          <p:nvPicPr>
            <p:cNvPr id="6" name="Picture 5">
              <a:extLst>
                <a:ext uri="{FF2B5EF4-FFF2-40B4-BE49-F238E27FC236}">
                  <a16:creationId xmlns:a16="http://schemas.microsoft.com/office/drawing/2014/main" id="{7AC988C2-CA06-5C98-8880-B4D0E5214008}"/>
                </a:ext>
              </a:extLst>
            </p:cNvPr>
            <p:cNvPicPr>
              <a:picLocks noChangeAspect="1"/>
            </p:cNvPicPr>
            <p:nvPr/>
          </p:nvPicPr>
          <p:blipFill>
            <a:blip r:embed="rId2"/>
            <a:stretch>
              <a:fillRect/>
            </a:stretch>
          </p:blipFill>
          <p:spPr>
            <a:xfrm>
              <a:off x="2571659" y="1342531"/>
              <a:ext cx="7207340" cy="2427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1B544BA4-B8EB-FE10-C269-600553795B54}"/>
                </a:ext>
              </a:extLst>
            </p:cNvPr>
            <p:cNvCxnSpPr/>
            <p:nvPr/>
          </p:nvCxnSpPr>
          <p:spPr>
            <a:xfrm>
              <a:off x="6169318" y="3896277"/>
              <a:ext cx="0" cy="516466"/>
            </a:xfrm>
            <a:prstGeom prst="straightConnector1">
              <a:avLst/>
            </a:prstGeom>
            <a:ln w="508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3DD03FEF-2DF8-2FE9-915B-395CCADFDB3F}"/>
                </a:ext>
              </a:extLst>
            </p:cNvPr>
            <p:cNvPicPr>
              <a:picLocks noChangeAspect="1"/>
            </p:cNvPicPr>
            <p:nvPr/>
          </p:nvPicPr>
          <p:blipFill>
            <a:blip r:embed="rId3"/>
            <a:stretch>
              <a:fillRect/>
            </a:stretch>
          </p:blipFill>
          <p:spPr>
            <a:xfrm>
              <a:off x="2413560" y="4546173"/>
              <a:ext cx="7511516" cy="2274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13" name="Subtitle 12">
            <a:extLst>
              <a:ext uri="{FF2B5EF4-FFF2-40B4-BE49-F238E27FC236}">
                <a16:creationId xmlns:a16="http://schemas.microsoft.com/office/drawing/2014/main" id="{A4D3B98E-3761-5B07-9654-AD80BC69252D}"/>
              </a:ext>
            </a:extLst>
          </p:cNvPr>
          <p:cNvSpPr>
            <a:spLocks noGrp="1"/>
          </p:cNvSpPr>
          <p:nvPr>
            <p:ph type="subTitle" idx="1"/>
          </p:nvPr>
        </p:nvSpPr>
        <p:spPr>
          <a:xfrm>
            <a:off x="8823857" y="4783460"/>
            <a:ext cx="1910281" cy="1340826"/>
          </a:xfrm>
        </p:spPr>
        <p:txBody>
          <a:bodyPr/>
          <a:lstStyle/>
          <a:p>
            <a:pPr algn="ctr"/>
            <a:r>
              <a:rPr lang="en-IN" dirty="0"/>
              <a:t>Mapping</a:t>
            </a:r>
          </a:p>
          <a:p>
            <a:pPr algn="ctr"/>
            <a:r>
              <a:rPr lang="en-IN" dirty="0"/>
              <a:t>Malignant = 1</a:t>
            </a:r>
          </a:p>
          <a:p>
            <a:pPr algn="ctr"/>
            <a:r>
              <a:rPr lang="en-IN" dirty="0"/>
              <a:t>Benign = 0</a:t>
            </a:r>
          </a:p>
        </p:txBody>
      </p:sp>
      <p:sp>
        <p:nvSpPr>
          <p:cNvPr id="3" name="Subtitle 12">
            <a:extLst>
              <a:ext uri="{FF2B5EF4-FFF2-40B4-BE49-F238E27FC236}">
                <a16:creationId xmlns:a16="http://schemas.microsoft.com/office/drawing/2014/main" id="{05575241-27BD-65D0-7D13-51B3A30970ED}"/>
              </a:ext>
            </a:extLst>
          </p:cNvPr>
          <p:cNvSpPr txBox="1">
            <a:spLocks/>
          </p:cNvSpPr>
          <p:nvPr/>
        </p:nvSpPr>
        <p:spPr>
          <a:xfrm>
            <a:off x="7295622" y="1701633"/>
            <a:ext cx="4966753" cy="1340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dirty="0"/>
              <a:t>Encoding categorical labels is important because:</a:t>
            </a:r>
          </a:p>
          <a:p>
            <a:pPr marL="482600" indent="-342900">
              <a:buFont typeface="Arial" panose="020B0604020202020204" pitchFamily="34" charset="0"/>
              <a:buChar char="•"/>
            </a:pPr>
            <a:r>
              <a:rPr lang="en-IN" dirty="0"/>
              <a:t>Mathematical Interpretability</a:t>
            </a:r>
          </a:p>
          <a:p>
            <a:pPr marL="482600" indent="-342900">
              <a:buFont typeface="Arial" panose="020B0604020202020204" pitchFamily="34" charset="0"/>
              <a:buChar char="•"/>
            </a:pPr>
            <a:r>
              <a:rPr lang="en-IN" dirty="0"/>
              <a:t>Model Compatibility</a:t>
            </a:r>
          </a:p>
          <a:p>
            <a:pPr marL="482600" indent="-342900">
              <a:buFont typeface="Arial" panose="020B0604020202020204" pitchFamily="34" charset="0"/>
              <a:buChar char="•"/>
            </a:pPr>
            <a:r>
              <a:rPr lang="en-IN" dirty="0"/>
              <a:t>Improved Model Performance</a:t>
            </a:r>
            <a:endParaRPr lang="en-IN" kern="0" dirty="0"/>
          </a:p>
        </p:txBody>
      </p:sp>
    </p:spTree>
    <p:extLst>
      <p:ext uri="{BB962C8B-B14F-4D97-AF65-F5344CB8AC3E}">
        <p14:creationId xmlns:p14="http://schemas.microsoft.com/office/powerpoint/2010/main" val="288676377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9992C-EBD5-9686-304D-939E53F04422}"/>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881F61A-2986-E497-5742-A3750BDAD431}"/>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Data visualization</a:t>
            </a:r>
          </a:p>
        </p:txBody>
      </p:sp>
      <p:sp>
        <p:nvSpPr>
          <p:cNvPr id="10" name="Subtitle 9">
            <a:extLst>
              <a:ext uri="{FF2B5EF4-FFF2-40B4-BE49-F238E27FC236}">
                <a16:creationId xmlns:a16="http://schemas.microsoft.com/office/drawing/2014/main" id="{B5EFC66D-64E3-76F7-4F33-2D984340AFDB}"/>
              </a:ext>
            </a:extLst>
          </p:cNvPr>
          <p:cNvSpPr txBox="1">
            <a:spLocks/>
          </p:cNvSpPr>
          <p:nvPr/>
        </p:nvSpPr>
        <p:spPr>
          <a:xfrm>
            <a:off x="6336314" y="2349197"/>
            <a:ext cx="5508551" cy="2798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IN" kern="0" dirty="0"/>
              <a:t>The given dataset is imbalanced which leads to</a:t>
            </a:r>
          </a:p>
          <a:p>
            <a:pPr marL="482600" indent="-342900">
              <a:buFont typeface="Arial" panose="020B0604020202020204" pitchFamily="34" charset="0"/>
              <a:buChar char="•"/>
            </a:pPr>
            <a:r>
              <a:rPr lang="en-IN" dirty="0"/>
              <a:t>High False Negatives/Positives</a:t>
            </a:r>
          </a:p>
          <a:p>
            <a:pPr marL="482600" indent="-342900">
              <a:buFont typeface="Arial" panose="020B0604020202020204" pitchFamily="34" charset="0"/>
              <a:buChar char="•"/>
            </a:pPr>
            <a:r>
              <a:rPr lang="en-US" dirty="0"/>
              <a:t>Poor Performance on Minority Class</a:t>
            </a:r>
          </a:p>
          <a:p>
            <a:pPr marL="482600" indent="-342900">
              <a:buFont typeface="Arial" panose="020B0604020202020204" pitchFamily="34" charset="0"/>
              <a:buChar char="•"/>
            </a:pPr>
            <a:r>
              <a:rPr lang="en-IN" dirty="0"/>
              <a:t>Misleading Evaluation Metrics</a:t>
            </a:r>
            <a:endParaRPr lang="en-IN" kern="0" dirty="0"/>
          </a:p>
          <a:p>
            <a:endParaRPr lang="en-IN" kern="0" dirty="0"/>
          </a:p>
          <a:p>
            <a:r>
              <a:rPr lang="en-IN" kern="0" dirty="0"/>
              <a:t>Percentage of benign cases = 62.7</a:t>
            </a:r>
          </a:p>
          <a:p>
            <a:r>
              <a:rPr lang="en-IN" kern="0" dirty="0"/>
              <a:t>Percentage of malignant cases = 37.3</a:t>
            </a:r>
          </a:p>
        </p:txBody>
      </p:sp>
      <p:pic>
        <p:nvPicPr>
          <p:cNvPr id="12" name="Picture 11">
            <a:extLst>
              <a:ext uri="{FF2B5EF4-FFF2-40B4-BE49-F238E27FC236}">
                <a16:creationId xmlns:a16="http://schemas.microsoft.com/office/drawing/2014/main" id="{55A9AF81-278C-1238-C7A6-C961D0A9C857}"/>
              </a:ext>
            </a:extLst>
          </p:cNvPr>
          <p:cNvPicPr>
            <a:picLocks noChangeAspect="1"/>
          </p:cNvPicPr>
          <p:nvPr/>
        </p:nvPicPr>
        <p:blipFill>
          <a:blip r:embed="rId2"/>
          <a:stretch>
            <a:fillRect/>
          </a:stretch>
        </p:blipFill>
        <p:spPr>
          <a:xfrm>
            <a:off x="1706458" y="1727201"/>
            <a:ext cx="4389542" cy="4200570"/>
          </a:xfrm>
          <a:prstGeom prst="rect">
            <a:avLst/>
          </a:prstGeom>
        </p:spPr>
      </p:pic>
    </p:spTree>
    <p:extLst>
      <p:ext uri="{BB962C8B-B14F-4D97-AF65-F5344CB8AC3E}">
        <p14:creationId xmlns:p14="http://schemas.microsoft.com/office/powerpoint/2010/main" val="22604558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2E5D-F6CA-C4D5-D919-1F16161F76C8}"/>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251974B-FB1D-E088-E14B-77D7FAE02FC6}"/>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Data splitting</a:t>
            </a:r>
          </a:p>
        </p:txBody>
      </p:sp>
      <p:sp>
        <p:nvSpPr>
          <p:cNvPr id="5" name="Subtitle 3">
            <a:extLst>
              <a:ext uri="{FF2B5EF4-FFF2-40B4-BE49-F238E27FC236}">
                <a16:creationId xmlns:a16="http://schemas.microsoft.com/office/drawing/2014/main" id="{815B6493-6A2E-0AA6-69A4-4B93480012AD}"/>
              </a:ext>
            </a:extLst>
          </p:cNvPr>
          <p:cNvSpPr>
            <a:spLocks noGrp="1"/>
          </p:cNvSpPr>
          <p:nvPr>
            <p:ph type="subTitle" idx="1"/>
          </p:nvPr>
        </p:nvSpPr>
        <p:spPr>
          <a:xfrm>
            <a:off x="1183840" y="1664334"/>
            <a:ext cx="3712955" cy="627912"/>
          </a:xfrm>
        </p:spPr>
        <p:txBody>
          <a:bodyPr/>
          <a:lstStyle/>
          <a:p>
            <a:r>
              <a:rPr lang="en-US" sz="2500" dirty="0"/>
              <a:t>Before splitting Dataset</a:t>
            </a:r>
          </a:p>
        </p:txBody>
      </p:sp>
      <p:sp>
        <p:nvSpPr>
          <p:cNvPr id="2" name="Subtitle 3">
            <a:extLst>
              <a:ext uri="{FF2B5EF4-FFF2-40B4-BE49-F238E27FC236}">
                <a16:creationId xmlns:a16="http://schemas.microsoft.com/office/drawing/2014/main" id="{553C6F35-823B-4C6A-07BD-AA91E49147CC}"/>
              </a:ext>
            </a:extLst>
          </p:cNvPr>
          <p:cNvSpPr txBox="1">
            <a:spLocks/>
          </p:cNvSpPr>
          <p:nvPr/>
        </p:nvSpPr>
        <p:spPr>
          <a:xfrm>
            <a:off x="1183840" y="3867349"/>
            <a:ext cx="3712955" cy="6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kern="0" dirty="0"/>
              <a:t>After splitting Dataset</a:t>
            </a:r>
          </a:p>
        </p:txBody>
      </p:sp>
      <p:pic>
        <p:nvPicPr>
          <p:cNvPr id="3" name="Picture 2">
            <a:extLst>
              <a:ext uri="{FF2B5EF4-FFF2-40B4-BE49-F238E27FC236}">
                <a16:creationId xmlns:a16="http://schemas.microsoft.com/office/drawing/2014/main" id="{3714F9F0-A597-C1E0-7E30-33C77A050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134" y="2434667"/>
            <a:ext cx="897980" cy="3628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ubtitle 3">
            <a:extLst>
              <a:ext uri="{FF2B5EF4-FFF2-40B4-BE49-F238E27FC236}">
                <a16:creationId xmlns:a16="http://schemas.microsoft.com/office/drawing/2014/main" id="{C3E3E9E0-6BB2-E75A-A408-69D8DD958385}"/>
              </a:ext>
            </a:extLst>
          </p:cNvPr>
          <p:cNvSpPr txBox="1">
            <a:spLocks/>
          </p:cNvSpPr>
          <p:nvPr/>
        </p:nvSpPr>
        <p:spPr>
          <a:xfrm>
            <a:off x="1595894" y="2362740"/>
            <a:ext cx="2180240" cy="627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000" kern="0" dirty="0"/>
              <a:t>Shape of dataset:</a:t>
            </a:r>
          </a:p>
        </p:txBody>
      </p:sp>
      <p:cxnSp>
        <p:nvCxnSpPr>
          <p:cNvPr id="10" name="Straight Arrow Connector 9">
            <a:extLst>
              <a:ext uri="{FF2B5EF4-FFF2-40B4-BE49-F238E27FC236}">
                <a16:creationId xmlns:a16="http://schemas.microsoft.com/office/drawing/2014/main" id="{8BF91D5F-6B0E-00D0-70DB-C223F6907455}"/>
              </a:ext>
            </a:extLst>
          </p:cNvPr>
          <p:cNvCxnSpPr/>
          <p:nvPr/>
        </p:nvCxnSpPr>
        <p:spPr>
          <a:xfrm>
            <a:off x="3040317" y="3133073"/>
            <a:ext cx="0" cy="499127"/>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3FEAF91-2E24-0F55-BDFC-5B24F263A4F5}"/>
              </a:ext>
            </a:extLst>
          </p:cNvPr>
          <p:cNvPicPr>
            <a:picLocks noChangeAspect="1"/>
          </p:cNvPicPr>
          <p:nvPr/>
        </p:nvPicPr>
        <p:blipFill>
          <a:blip r:embed="rId3"/>
          <a:stretch>
            <a:fillRect/>
          </a:stretch>
        </p:blipFill>
        <p:spPr>
          <a:xfrm>
            <a:off x="1663618" y="4565755"/>
            <a:ext cx="2753397" cy="734238"/>
          </a:xfrm>
          <a:prstGeom prst="rect">
            <a:avLst/>
          </a:prstGeom>
        </p:spPr>
      </p:pic>
      <p:pic>
        <p:nvPicPr>
          <p:cNvPr id="14" name="Picture 13">
            <a:extLst>
              <a:ext uri="{FF2B5EF4-FFF2-40B4-BE49-F238E27FC236}">
                <a16:creationId xmlns:a16="http://schemas.microsoft.com/office/drawing/2014/main" id="{6CEE8A05-48E8-CE06-32FE-B64127E26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2403" y="1070044"/>
            <a:ext cx="7171067" cy="2487464"/>
          </a:xfrm>
          <a:prstGeom prst="rect">
            <a:avLst/>
          </a:prstGeom>
        </p:spPr>
      </p:pic>
      <p:sp>
        <p:nvSpPr>
          <p:cNvPr id="15" name="Subtitle 3">
            <a:extLst>
              <a:ext uri="{FF2B5EF4-FFF2-40B4-BE49-F238E27FC236}">
                <a16:creationId xmlns:a16="http://schemas.microsoft.com/office/drawing/2014/main" id="{8FCD9FA4-A446-9569-EF9A-E7F5DE824ED6}"/>
              </a:ext>
            </a:extLst>
          </p:cNvPr>
          <p:cNvSpPr txBox="1">
            <a:spLocks/>
          </p:cNvSpPr>
          <p:nvPr/>
        </p:nvSpPr>
        <p:spPr>
          <a:xfrm>
            <a:off x="5749047" y="4587508"/>
            <a:ext cx="5739933" cy="7342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200" b="1" i="1" kern="0" dirty="0"/>
              <a:t>We have split the data with the ratio of 80:20</a:t>
            </a:r>
          </a:p>
        </p:txBody>
      </p:sp>
    </p:spTree>
    <p:extLst>
      <p:ext uri="{BB962C8B-B14F-4D97-AF65-F5344CB8AC3E}">
        <p14:creationId xmlns:p14="http://schemas.microsoft.com/office/powerpoint/2010/main" val="1393412290"/>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C3BE8-CE4E-B6A9-2694-9E9F7D535901}"/>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49204DB-DF9C-1733-192C-8F0103913AEB}"/>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SMOTE for Imbalance Dataset</a:t>
            </a:r>
          </a:p>
        </p:txBody>
      </p:sp>
      <p:sp>
        <p:nvSpPr>
          <p:cNvPr id="5" name="Subtitle 3">
            <a:extLst>
              <a:ext uri="{FF2B5EF4-FFF2-40B4-BE49-F238E27FC236}">
                <a16:creationId xmlns:a16="http://schemas.microsoft.com/office/drawing/2014/main" id="{5ABB7919-FADA-78F7-8BF9-514CC1C4B528}"/>
              </a:ext>
            </a:extLst>
          </p:cNvPr>
          <p:cNvSpPr>
            <a:spLocks noGrp="1"/>
          </p:cNvSpPr>
          <p:nvPr>
            <p:ph type="subTitle" idx="1"/>
          </p:nvPr>
        </p:nvSpPr>
        <p:spPr>
          <a:xfrm>
            <a:off x="1183839" y="1280223"/>
            <a:ext cx="10305140" cy="1096279"/>
          </a:xfrm>
        </p:spPr>
        <p:txBody>
          <a:bodyPr/>
          <a:lstStyle/>
          <a:p>
            <a:r>
              <a:rPr lang="en-US" sz="2500" dirty="0"/>
              <a:t>Synthetic Minority Over-sampling Technique, is a method used to handle imbalanced datasets.</a:t>
            </a:r>
          </a:p>
        </p:txBody>
      </p:sp>
      <p:pic>
        <p:nvPicPr>
          <p:cNvPr id="7" name="Picture 6">
            <a:extLst>
              <a:ext uri="{FF2B5EF4-FFF2-40B4-BE49-F238E27FC236}">
                <a16:creationId xmlns:a16="http://schemas.microsoft.com/office/drawing/2014/main" id="{87A850FF-4F72-FCC2-B87C-3AB4700A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06" y="2581261"/>
            <a:ext cx="11787187" cy="4133935"/>
          </a:xfrm>
          <a:prstGeom prst="rect">
            <a:avLst/>
          </a:prstGeom>
        </p:spPr>
      </p:pic>
      <p:cxnSp>
        <p:nvCxnSpPr>
          <p:cNvPr id="8" name="Straight Arrow Connector 7">
            <a:extLst>
              <a:ext uri="{FF2B5EF4-FFF2-40B4-BE49-F238E27FC236}">
                <a16:creationId xmlns:a16="http://schemas.microsoft.com/office/drawing/2014/main" id="{039D3233-E367-D662-5181-071822C06F90}"/>
              </a:ext>
            </a:extLst>
          </p:cNvPr>
          <p:cNvCxnSpPr>
            <a:cxnSpLocks/>
          </p:cNvCxnSpPr>
          <p:nvPr/>
        </p:nvCxnSpPr>
        <p:spPr>
          <a:xfrm>
            <a:off x="5546451" y="4411541"/>
            <a:ext cx="879749" cy="0"/>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9225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Introduction to Breast Cancer</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955625" y="1511169"/>
            <a:ext cx="6502434" cy="2171831"/>
          </a:xfrm>
        </p:spPr>
        <p:txBody>
          <a:bodyPr/>
          <a:lstStyle/>
          <a:p>
            <a:r>
              <a:rPr lang="en-US" sz="2500" dirty="0"/>
              <a:t>The disease occurs when abnormal cells in the breast grow uncontrollably, forming a tumor. These tumors can be benign (non-cancerous) or malignant (cancerous). </a:t>
            </a:r>
          </a:p>
          <a:p>
            <a:endParaRPr lang="en-US" sz="2000" dirty="0"/>
          </a:p>
          <a:p>
            <a:endParaRPr lang="en-US" sz="2000" dirty="0"/>
          </a:p>
          <a:p>
            <a:endParaRPr lang="en-IN" sz="2000" dirty="0"/>
          </a:p>
        </p:txBody>
      </p:sp>
      <p:pic>
        <p:nvPicPr>
          <p:cNvPr id="3" name="Picture 2">
            <a:extLst>
              <a:ext uri="{FF2B5EF4-FFF2-40B4-BE49-F238E27FC236}">
                <a16:creationId xmlns:a16="http://schemas.microsoft.com/office/drawing/2014/main" id="{4758C766-0B55-3E87-9599-601BEB480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7756559" y="1137402"/>
            <a:ext cx="3892482" cy="4992463"/>
          </a:xfrm>
          <a:prstGeom prst="rect">
            <a:avLst/>
          </a:prstGeom>
        </p:spPr>
      </p:pic>
      <p:pic>
        <p:nvPicPr>
          <p:cNvPr id="6" name="Picture 5">
            <a:extLst>
              <a:ext uri="{FF2B5EF4-FFF2-40B4-BE49-F238E27FC236}">
                <a16:creationId xmlns:a16="http://schemas.microsoft.com/office/drawing/2014/main" id="{7DC069E1-65CE-0865-2495-CC57C4025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326" y="3533610"/>
            <a:ext cx="4823608" cy="2596255"/>
          </a:xfrm>
          <a:prstGeom prst="rect">
            <a:avLst/>
          </a:prstGeom>
        </p:spPr>
      </p:pic>
    </p:spTree>
    <p:extLst>
      <p:ext uri="{BB962C8B-B14F-4D97-AF65-F5344CB8AC3E}">
        <p14:creationId xmlns:p14="http://schemas.microsoft.com/office/powerpoint/2010/main" val="36827615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EA926-C0C8-2F5C-DDC7-83BD14835CC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ED29F2D-1E30-7757-2A11-C7073263D070}"/>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Implementing SMOTE</a:t>
            </a:r>
          </a:p>
        </p:txBody>
      </p:sp>
      <p:sp>
        <p:nvSpPr>
          <p:cNvPr id="5" name="Subtitle 3">
            <a:extLst>
              <a:ext uri="{FF2B5EF4-FFF2-40B4-BE49-F238E27FC236}">
                <a16:creationId xmlns:a16="http://schemas.microsoft.com/office/drawing/2014/main" id="{8A44E877-69C4-2C33-70FC-EF768AAA5D95}"/>
              </a:ext>
            </a:extLst>
          </p:cNvPr>
          <p:cNvSpPr>
            <a:spLocks noGrp="1"/>
          </p:cNvSpPr>
          <p:nvPr>
            <p:ph type="subTitle" idx="1"/>
          </p:nvPr>
        </p:nvSpPr>
        <p:spPr>
          <a:xfrm>
            <a:off x="1183839" y="1280224"/>
            <a:ext cx="10305140" cy="694266"/>
          </a:xfrm>
        </p:spPr>
        <p:txBody>
          <a:bodyPr/>
          <a:lstStyle/>
          <a:p>
            <a:r>
              <a:rPr lang="en-US" sz="2500" dirty="0"/>
              <a:t>SMOTE is implemented in train data after splitting the Original dataset.</a:t>
            </a:r>
          </a:p>
          <a:p>
            <a:r>
              <a:rPr lang="en-US" sz="2500" dirty="0"/>
              <a:t>	</a:t>
            </a:r>
            <a:r>
              <a:rPr lang="en-US" sz="2500" i="1" dirty="0"/>
              <a:t>not @test data</a:t>
            </a:r>
          </a:p>
        </p:txBody>
      </p:sp>
      <p:pic>
        <p:nvPicPr>
          <p:cNvPr id="6" name="Picture 5">
            <a:extLst>
              <a:ext uri="{FF2B5EF4-FFF2-40B4-BE49-F238E27FC236}">
                <a16:creationId xmlns:a16="http://schemas.microsoft.com/office/drawing/2014/main" id="{3EDD8706-9559-8446-A319-203D82FC1347}"/>
              </a:ext>
            </a:extLst>
          </p:cNvPr>
          <p:cNvPicPr>
            <a:picLocks noChangeAspect="1"/>
          </p:cNvPicPr>
          <p:nvPr/>
        </p:nvPicPr>
        <p:blipFill>
          <a:blip r:embed="rId2"/>
          <a:stretch>
            <a:fillRect/>
          </a:stretch>
        </p:blipFill>
        <p:spPr>
          <a:xfrm>
            <a:off x="6522904" y="2449012"/>
            <a:ext cx="5545928" cy="3687085"/>
          </a:xfrm>
          <a:prstGeom prst="rect">
            <a:avLst/>
          </a:prstGeom>
        </p:spPr>
      </p:pic>
      <p:pic>
        <p:nvPicPr>
          <p:cNvPr id="11" name="Picture 10">
            <a:extLst>
              <a:ext uri="{FF2B5EF4-FFF2-40B4-BE49-F238E27FC236}">
                <a16:creationId xmlns:a16="http://schemas.microsoft.com/office/drawing/2014/main" id="{3E018ECA-5876-3887-3849-1AF4AAEC82BC}"/>
              </a:ext>
            </a:extLst>
          </p:cNvPr>
          <p:cNvPicPr>
            <a:picLocks noChangeAspect="1"/>
          </p:cNvPicPr>
          <p:nvPr/>
        </p:nvPicPr>
        <p:blipFill>
          <a:blip r:embed="rId3"/>
          <a:stretch>
            <a:fillRect/>
          </a:stretch>
        </p:blipFill>
        <p:spPr>
          <a:xfrm>
            <a:off x="262205" y="2432765"/>
            <a:ext cx="5545928" cy="3618888"/>
          </a:xfrm>
          <a:prstGeom prst="rect">
            <a:avLst/>
          </a:prstGeom>
        </p:spPr>
      </p:pic>
      <p:cxnSp>
        <p:nvCxnSpPr>
          <p:cNvPr id="14" name="Straight Arrow Connector 13">
            <a:extLst>
              <a:ext uri="{FF2B5EF4-FFF2-40B4-BE49-F238E27FC236}">
                <a16:creationId xmlns:a16="http://schemas.microsoft.com/office/drawing/2014/main" id="{07F489DE-89BD-FBFD-95CE-59B8E3AE302A}"/>
              </a:ext>
            </a:extLst>
          </p:cNvPr>
          <p:cNvCxnSpPr>
            <a:cxnSpLocks/>
          </p:cNvCxnSpPr>
          <p:nvPr/>
        </p:nvCxnSpPr>
        <p:spPr>
          <a:xfrm>
            <a:off x="5689600" y="4242209"/>
            <a:ext cx="702340" cy="0"/>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816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B373D-9DFC-22E7-2730-82C516ECAA8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072F726B-2A34-9D6F-BD47-4626B86475AD}"/>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Implementation of ADABOOST Classifier</a:t>
            </a:r>
          </a:p>
        </p:txBody>
      </p:sp>
      <p:pic>
        <p:nvPicPr>
          <p:cNvPr id="7" name="Picture 6">
            <a:extLst>
              <a:ext uri="{FF2B5EF4-FFF2-40B4-BE49-F238E27FC236}">
                <a16:creationId xmlns:a16="http://schemas.microsoft.com/office/drawing/2014/main" id="{0B1B9B4E-1951-AC2F-B22E-4B138D055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752" y="1751930"/>
            <a:ext cx="4306247" cy="2548266"/>
          </a:xfrm>
          <a:prstGeom prst="rect">
            <a:avLst/>
          </a:prstGeom>
        </p:spPr>
      </p:pic>
      <p:pic>
        <p:nvPicPr>
          <p:cNvPr id="16" name="Picture 15">
            <a:extLst>
              <a:ext uri="{FF2B5EF4-FFF2-40B4-BE49-F238E27FC236}">
                <a16:creationId xmlns:a16="http://schemas.microsoft.com/office/drawing/2014/main" id="{EDE57356-EF04-3D7E-34BA-50D23A6E4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98" y="1673733"/>
            <a:ext cx="7199455" cy="2868384"/>
          </a:xfrm>
          <a:prstGeom prst="rect">
            <a:avLst/>
          </a:prstGeom>
        </p:spPr>
      </p:pic>
      <p:sp>
        <p:nvSpPr>
          <p:cNvPr id="17" name="Subtitle 3">
            <a:extLst>
              <a:ext uri="{FF2B5EF4-FFF2-40B4-BE49-F238E27FC236}">
                <a16:creationId xmlns:a16="http://schemas.microsoft.com/office/drawing/2014/main" id="{2742106B-E67D-42AE-3294-40D8BA14AABE}"/>
              </a:ext>
            </a:extLst>
          </p:cNvPr>
          <p:cNvSpPr>
            <a:spLocks noGrp="1"/>
          </p:cNvSpPr>
          <p:nvPr>
            <p:ph type="subTitle" idx="1"/>
          </p:nvPr>
        </p:nvSpPr>
        <p:spPr>
          <a:xfrm>
            <a:off x="896719" y="4699867"/>
            <a:ext cx="10829613" cy="1853333"/>
          </a:xfrm>
        </p:spPr>
        <p:txBody>
          <a:bodyPr/>
          <a:lstStyle/>
          <a:p>
            <a:r>
              <a:rPr lang="en-US" sz="2000" dirty="0"/>
              <a:t>AdaBoost (Adaptive Boosting) is a popular ensemble method that improves the performance of weak learners, typically decision trees, by combining multiple models into a single, strong model.</a:t>
            </a:r>
          </a:p>
          <a:p>
            <a:endParaRPr lang="en-US" sz="1200" dirty="0"/>
          </a:p>
          <a:p>
            <a:r>
              <a:rPr lang="en-US" sz="2000" dirty="0"/>
              <a:t>We use </a:t>
            </a:r>
            <a:r>
              <a:rPr lang="en-IN" sz="2000" b="1" i="1" u="sng" dirty="0">
                <a:latin typeface="Times New Roman" panose="02020603050405020304" pitchFamily="18" charset="0"/>
                <a:cs typeface="Times New Roman" panose="02020603050405020304" pitchFamily="18" charset="0"/>
              </a:rPr>
              <a:t>scikit-learn</a:t>
            </a:r>
            <a:r>
              <a:rPr lang="en-US" sz="2000" b="1" i="1" dirty="0"/>
              <a:t> </a:t>
            </a:r>
            <a:r>
              <a:rPr lang="en-US" sz="2000" dirty="0"/>
              <a:t>to implement </a:t>
            </a:r>
            <a:r>
              <a:rPr lang="en-US" sz="2000" dirty="0" err="1"/>
              <a:t>Adaboost</a:t>
            </a:r>
            <a:r>
              <a:rPr lang="en-US" sz="2000" dirty="0"/>
              <a:t> in our dataset</a:t>
            </a:r>
            <a:endParaRPr lang="en-US" sz="2500" b="1" i="1" dirty="0"/>
          </a:p>
        </p:txBody>
      </p:sp>
      <p:sp>
        <p:nvSpPr>
          <p:cNvPr id="2" name="Subtitle 3">
            <a:extLst>
              <a:ext uri="{FF2B5EF4-FFF2-40B4-BE49-F238E27FC236}">
                <a16:creationId xmlns:a16="http://schemas.microsoft.com/office/drawing/2014/main" id="{5A645B3B-F42B-0389-5CA7-93F40DFFFAF1}"/>
              </a:ext>
            </a:extLst>
          </p:cNvPr>
          <p:cNvSpPr txBox="1">
            <a:spLocks/>
          </p:cNvSpPr>
          <p:nvPr/>
        </p:nvSpPr>
        <p:spPr>
          <a:xfrm>
            <a:off x="8874335" y="1475473"/>
            <a:ext cx="2329081" cy="694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i="1" kern="0" dirty="0"/>
              <a:t>decision stump</a:t>
            </a:r>
          </a:p>
        </p:txBody>
      </p:sp>
    </p:spTree>
    <p:extLst>
      <p:ext uri="{BB962C8B-B14F-4D97-AF65-F5344CB8AC3E}">
        <p14:creationId xmlns:p14="http://schemas.microsoft.com/office/powerpoint/2010/main" val="86186430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9D1AA-BA39-3D2C-BEC8-A10009A8C725}"/>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9F38361D-8631-F346-EC35-78ABBB17FE24}"/>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Confusion Matrix</a:t>
            </a:r>
          </a:p>
        </p:txBody>
      </p:sp>
      <p:sp>
        <p:nvSpPr>
          <p:cNvPr id="5" name="Subtitle 3">
            <a:extLst>
              <a:ext uri="{FF2B5EF4-FFF2-40B4-BE49-F238E27FC236}">
                <a16:creationId xmlns:a16="http://schemas.microsoft.com/office/drawing/2014/main" id="{94ED941D-79A7-3FFA-7763-2772FF0A3521}"/>
              </a:ext>
            </a:extLst>
          </p:cNvPr>
          <p:cNvSpPr>
            <a:spLocks noGrp="1"/>
          </p:cNvSpPr>
          <p:nvPr>
            <p:ph type="subTitle" idx="1"/>
          </p:nvPr>
        </p:nvSpPr>
        <p:spPr>
          <a:xfrm>
            <a:off x="1183839" y="1280224"/>
            <a:ext cx="10305140" cy="694266"/>
          </a:xfrm>
        </p:spPr>
        <p:txBody>
          <a:bodyPr/>
          <a:lstStyle/>
          <a:p>
            <a:r>
              <a:rPr lang="en-US" sz="2000" dirty="0"/>
              <a:t>The confusion matrix is a tool to evaluate the performance of a classification model, showing how well the model distinguishes between classes</a:t>
            </a:r>
            <a:endParaRPr lang="en-US" sz="2500" i="1" dirty="0"/>
          </a:p>
        </p:txBody>
      </p:sp>
      <p:pic>
        <p:nvPicPr>
          <p:cNvPr id="13" name="Picture 12">
            <a:extLst>
              <a:ext uri="{FF2B5EF4-FFF2-40B4-BE49-F238E27FC236}">
                <a16:creationId xmlns:a16="http://schemas.microsoft.com/office/drawing/2014/main" id="{362024FB-BBAE-9526-92B2-A708BBCF976E}"/>
              </a:ext>
            </a:extLst>
          </p:cNvPr>
          <p:cNvPicPr>
            <a:picLocks noChangeAspect="1"/>
          </p:cNvPicPr>
          <p:nvPr/>
        </p:nvPicPr>
        <p:blipFill>
          <a:blip r:embed="rId2"/>
          <a:stretch>
            <a:fillRect/>
          </a:stretch>
        </p:blipFill>
        <p:spPr>
          <a:xfrm>
            <a:off x="1183839" y="2628042"/>
            <a:ext cx="6256659" cy="1761065"/>
          </a:xfrm>
          <a:prstGeom prst="rect">
            <a:avLst/>
          </a:prstGeom>
        </p:spPr>
      </p:pic>
      <p:pic>
        <p:nvPicPr>
          <p:cNvPr id="10" name="Picture 9">
            <a:extLst>
              <a:ext uri="{FF2B5EF4-FFF2-40B4-BE49-F238E27FC236}">
                <a16:creationId xmlns:a16="http://schemas.microsoft.com/office/drawing/2014/main" id="{CDA22B24-FEA0-C5E7-5736-9FA7B419A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265" y="2394309"/>
            <a:ext cx="3183467" cy="3183467"/>
          </a:xfrm>
          <a:prstGeom prst="rect">
            <a:avLst/>
          </a:prstGeom>
        </p:spPr>
      </p:pic>
      <p:pic>
        <p:nvPicPr>
          <p:cNvPr id="1026" name="Picture 2">
            <a:extLst>
              <a:ext uri="{FF2B5EF4-FFF2-40B4-BE49-F238E27FC236}">
                <a16:creationId xmlns:a16="http://schemas.microsoft.com/office/drawing/2014/main" id="{7069C780-8D05-D841-68A2-9D39E61DB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613" y="4792133"/>
            <a:ext cx="5686685" cy="206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39669"/>
      </p:ext>
    </p:extLst>
  </p:cSld>
  <p:clrMapOvr>
    <a:masterClrMapping/>
  </p:clrMapOvr>
  <p:transition spd="slow">
    <p:comb/>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195FA-7DEB-B6D3-B7AA-561B13D9B3C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F0AFC23-F9D7-2139-D335-E615509A23BE}"/>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Confusion Matrix</a:t>
            </a:r>
          </a:p>
        </p:txBody>
      </p:sp>
      <p:sp>
        <p:nvSpPr>
          <p:cNvPr id="8" name="Subtitle 3">
            <a:extLst>
              <a:ext uri="{FF2B5EF4-FFF2-40B4-BE49-F238E27FC236}">
                <a16:creationId xmlns:a16="http://schemas.microsoft.com/office/drawing/2014/main" id="{43D31C20-465C-240A-EC3C-70DFE97F9455}"/>
              </a:ext>
            </a:extLst>
          </p:cNvPr>
          <p:cNvSpPr txBox="1">
            <a:spLocks/>
          </p:cNvSpPr>
          <p:nvPr/>
        </p:nvSpPr>
        <p:spPr>
          <a:xfrm>
            <a:off x="1101970" y="5195149"/>
            <a:ext cx="10982014" cy="4115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i="1" kern="0" dirty="0"/>
              <a:t>The </a:t>
            </a:r>
            <a:r>
              <a:rPr lang="en-US" sz="2500" b="1" i="1" kern="0" dirty="0"/>
              <a:t>WITH Outlier</a:t>
            </a:r>
            <a:r>
              <a:rPr lang="en-US" sz="2500" i="1" kern="0" dirty="0"/>
              <a:t> model has higher recall with fewer false negatives, making it slightly better at identifying positive cases than </a:t>
            </a:r>
            <a:r>
              <a:rPr lang="en-US" sz="2500" b="1" i="1" kern="0" dirty="0"/>
              <a:t>WITHOUT Outlier</a:t>
            </a:r>
            <a:r>
              <a:rPr lang="en-US" sz="2500" i="1" kern="0" dirty="0"/>
              <a:t>. </a:t>
            </a:r>
          </a:p>
        </p:txBody>
      </p:sp>
      <p:sp>
        <p:nvSpPr>
          <p:cNvPr id="10" name="Title 1">
            <a:extLst>
              <a:ext uri="{FF2B5EF4-FFF2-40B4-BE49-F238E27FC236}">
                <a16:creationId xmlns:a16="http://schemas.microsoft.com/office/drawing/2014/main" id="{CD4CD12F-3BEF-49CD-4A68-D4F29E06045F}"/>
              </a:ext>
            </a:extLst>
          </p:cNvPr>
          <p:cNvSpPr txBox="1">
            <a:spLocks/>
          </p:cNvSpPr>
          <p:nvPr/>
        </p:nvSpPr>
        <p:spPr>
          <a:xfrm>
            <a:off x="2313543" y="1279909"/>
            <a:ext cx="2079815" cy="7261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2500" i="1" u="sng" kern="0" dirty="0">
                <a:latin typeface="Times New Roman" panose="02020603050405020304" pitchFamily="18" charset="0"/>
                <a:cs typeface="Times New Roman" panose="02020603050405020304" pitchFamily="18" charset="0"/>
              </a:rPr>
              <a:t>WITH Outlier</a:t>
            </a:r>
          </a:p>
        </p:txBody>
      </p:sp>
      <p:sp>
        <p:nvSpPr>
          <p:cNvPr id="11" name="Title 1">
            <a:extLst>
              <a:ext uri="{FF2B5EF4-FFF2-40B4-BE49-F238E27FC236}">
                <a16:creationId xmlns:a16="http://schemas.microsoft.com/office/drawing/2014/main" id="{2B4F16C9-D8D8-8EB0-DDB2-80412792C6D4}"/>
              </a:ext>
            </a:extLst>
          </p:cNvPr>
          <p:cNvSpPr txBox="1">
            <a:spLocks/>
          </p:cNvSpPr>
          <p:nvPr/>
        </p:nvSpPr>
        <p:spPr>
          <a:xfrm>
            <a:off x="7960221" y="1238186"/>
            <a:ext cx="2713317" cy="7261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2500" i="1" u="sng" kern="0" dirty="0">
                <a:latin typeface="Times New Roman" panose="02020603050405020304" pitchFamily="18" charset="0"/>
                <a:cs typeface="Times New Roman" panose="02020603050405020304" pitchFamily="18" charset="0"/>
              </a:rPr>
              <a:t>WITHOUT Outlier</a:t>
            </a:r>
          </a:p>
        </p:txBody>
      </p:sp>
      <p:pic>
        <p:nvPicPr>
          <p:cNvPr id="12" name="Picture 11">
            <a:extLst>
              <a:ext uri="{FF2B5EF4-FFF2-40B4-BE49-F238E27FC236}">
                <a16:creationId xmlns:a16="http://schemas.microsoft.com/office/drawing/2014/main" id="{A9123CB9-AE43-3B59-7459-9E92DDDE673E}"/>
              </a:ext>
            </a:extLst>
          </p:cNvPr>
          <p:cNvPicPr>
            <a:picLocks noChangeAspect="1"/>
          </p:cNvPicPr>
          <p:nvPr/>
        </p:nvPicPr>
        <p:blipFill>
          <a:blip r:embed="rId2"/>
          <a:stretch>
            <a:fillRect/>
          </a:stretch>
        </p:blipFill>
        <p:spPr>
          <a:xfrm>
            <a:off x="7135283" y="2101766"/>
            <a:ext cx="4363194" cy="3106440"/>
          </a:xfrm>
          <a:prstGeom prst="rect">
            <a:avLst/>
          </a:prstGeom>
        </p:spPr>
      </p:pic>
      <p:pic>
        <p:nvPicPr>
          <p:cNvPr id="13" name="Picture 12">
            <a:extLst>
              <a:ext uri="{FF2B5EF4-FFF2-40B4-BE49-F238E27FC236}">
                <a16:creationId xmlns:a16="http://schemas.microsoft.com/office/drawing/2014/main" id="{96F00CEA-6316-6917-7631-815AF2434A0E}"/>
              </a:ext>
            </a:extLst>
          </p:cNvPr>
          <p:cNvPicPr>
            <a:picLocks noChangeAspect="1"/>
          </p:cNvPicPr>
          <p:nvPr/>
        </p:nvPicPr>
        <p:blipFill>
          <a:blip r:embed="rId3"/>
          <a:stretch>
            <a:fillRect/>
          </a:stretch>
        </p:blipFill>
        <p:spPr>
          <a:xfrm>
            <a:off x="1101970" y="2063556"/>
            <a:ext cx="4502962" cy="3141752"/>
          </a:xfrm>
          <a:prstGeom prst="rect">
            <a:avLst/>
          </a:prstGeom>
        </p:spPr>
      </p:pic>
    </p:spTree>
    <p:extLst>
      <p:ext uri="{BB962C8B-B14F-4D97-AF65-F5344CB8AC3E}">
        <p14:creationId xmlns:p14="http://schemas.microsoft.com/office/powerpoint/2010/main" val="3884749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8B0E3-5386-AA46-D054-3CA4537A3613}"/>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4E4DE906-1F84-FF4C-96F4-9DB38ABC6D95}"/>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Performance Evaluation</a:t>
            </a:r>
          </a:p>
        </p:txBody>
      </p:sp>
      <p:sp>
        <p:nvSpPr>
          <p:cNvPr id="5" name="Subtitle 3">
            <a:extLst>
              <a:ext uri="{FF2B5EF4-FFF2-40B4-BE49-F238E27FC236}">
                <a16:creationId xmlns:a16="http://schemas.microsoft.com/office/drawing/2014/main" id="{683E3697-4B35-17AA-C276-B84AC28DD015}"/>
              </a:ext>
            </a:extLst>
          </p:cNvPr>
          <p:cNvSpPr>
            <a:spLocks noGrp="1"/>
          </p:cNvSpPr>
          <p:nvPr>
            <p:ph type="subTitle" idx="1"/>
          </p:nvPr>
        </p:nvSpPr>
        <p:spPr>
          <a:xfrm>
            <a:off x="1039906" y="1352259"/>
            <a:ext cx="10305140" cy="694266"/>
          </a:xfrm>
        </p:spPr>
        <p:txBody>
          <a:bodyPr/>
          <a:lstStyle/>
          <a:p>
            <a:r>
              <a:rPr lang="en-US" sz="2500" i="1" dirty="0"/>
              <a:t>We can evaluate the performance of our model with following values</a:t>
            </a:r>
          </a:p>
        </p:txBody>
      </p:sp>
      <p:pic>
        <p:nvPicPr>
          <p:cNvPr id="3" name="Picture 2">
            <a:extLst>
              <a:ext uri="{FF2B5EF4-FFF2-40B4-BE49-F238E27FC236}">
                <a16:creationId xmlns:a16="http://schemas.microsoft.com/office/drawing/2014/main" id="{FF206DE0-CE41-09A0-9343-506ACF209938}"/>
              </a:ext>
            </a:extLst>
          </p:cNvPr>
          <p:cNvPicPr>
            <a:picLocks noChangeAspect="1"/>
          </p:cNvPicPr>
          <p:nvPr/>
        </p:nvPicPr>
        <p:blipFill>
          <a:blip r:embed="rId2"/>
          <a:stretch>
            <a:fillRect/>
          </a:stretch>
        </p:blipFill>
        <p:spPr>
          <a:xfrm>
            <a:off x="6519334" y="2429702"/>
            <a:ext cx="5352926" cy="3313365"/>
          </a:xfrm>
          <a:prstGeom prst="rect">
            <a:avLst/>
          </a:prstGeom>
        </p:spPr>
      </p:pic>
      <p:pic>
        <p:nvPicPr>
          <p:cNvPr id="16" name="Picture 15">
            <a:extLst>
              <a:ext uri="{FF2B5EF4-FFF2-40B4-BE49-F238E27FC236}">
                <a16:creationId xmlns:a16="http://schemas.microsoft.com/office/drawing/2014/main" id="{54C1F8C5-2475-4ACD-A37E-39A30C828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433" y="2046525"/>
            <a:ext cx="3810868" cy="3696542"/>
          </a:xfrm>
          <a:prstGeom prst="rect">
            <a:avLst/>
          </a:prstGeom>
        </p:spPr>
      </p:pic>
    </p:spTree>
    <p:extLst>
      <p:ext uri="{BB962C8B-B14F-4D97-AF65-F5344CB8AC3E}">
        <p14:creationId xmlns:p14="http://schemas.microsoft.com/office/powerpoint/2010/main" val="93106552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9F0C3-1AC2-2962-E171-902697A11E9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BC2617AE-660C-F323-6402-16AFE81E6DAD}"/>
              </a:ext>
            </a:extLst>
          </p:cNvPr>
          <p:cNvSpPr txBox="1">
            <a:spLocks/>
          </p:cNvSpPr>
          <p:nvPr/>
        </p:nvSpPr>
        <p:spPr>
          <a:xfrm>
            <a:off x="686298" y="657993"/>
            <a:ext cx="9092701"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3000" kern="0" dirty="0"/>
              <a:t>Performance Evaluation</a:t>
            </a:r>
          </a:p>
        </p:txBody>
      </p:sp>
      <p:sp>
        <p:nvSpPr>
          <p:cNvPr id="5" name="Subtitle 3">
            <a:extLst>
              <a:ext uri="{FF2B5EF4-FFF2-40B4-BE49-F238E27FC236}">
                <a16:creationId xmlns:a16="http://schemas.microsoft.com/office/drawing/2014/main" id="{A89A0E63-136C-8E1E-239D-D1456DA375B9}"/>
              </a:ext>
            </a:extLst>
          </p:cNvPr>
          <p:cNvSpPr>
            <a:spLocks noGrp="1"/>
          </p:cNvSpPr>
          <p:nvPr>
            <p:ph type="subTitle" idx="1"/>
          </p:nvPr>
        </p:nvSpPr>
        <p:spPr>
          <a:xfrm>
            <a:off x="1166906" y="1419069"/>
            <a:ext cx="6740960" cy="694266"/>
          </a:xfrm>
        </p:spPr>
        <p:txBody>
          <a:bodyPr/>
          <a:lstStyle/>
          <a:p>
            <a:r>
              <a:rPr lang="en-US" sz="2500" dirty="0"/>
              <a:t>In our Dataset we have, we TRAINED the model with and without outliers</a:t>
            </a:r>
          </a:p>
          <a:p>
            <a:r>
              <a:rPr lang="en-US" sz="2500" dirty="0"/>
              <a:t>	</a:t>
            </a:r>
          </a:p>
        </p:txBody>
      </p:sp>
      <p:pic>
        <p:nvPicPr>
          <p:cNvPr id="7" name="Picture 6">
            <a:extLst>
              <a:ext uri="{FF2B5EF4-FFF2-40B4-BE49-F238E27FC236}">
                <a16:creationId xmlns:a16="http://schemas.microsoft.com/office/drawing/2014/main" id="{383FE502-6F02-E476-7703-1DC068A44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471" y="244050"/>
            <a:ext cx="3573322" cy="2114550"/>
          </a:xfrm>
          <a:prstGeom prst="rect">
            <a:avLst/>
          </a:prstGeom>
        </p:spPr>
      </p:pic>
      <p:pic>
        <p:nvPicPr>
          <p:cNvPr id="3" name="Picture 2">
            <a:extLst>
              <a:ext uri="{FF2B5EF4-FFF2-40B4-BE49-F238E27FC236}">
                <a16:creationId xmlns:a16="http://schemas.microsoft.com/office/drawing/2014/main" id="{E5A114D4-9D55-2460-2B27-EB96348D6921}"/>
              </a:ext>
            </a:extLst>
          </p:cNvPr>
          <p:cNvPicPr>
            <a:picLocks noChangeAspect="1"/>
          </p:cNvPicPr>
          <p:nvPr/>
        </p:nvPicPr>
        <p:blipFill>
          <a:blip r:embed="rId3"/>
          <a:stretch>
            <a:fillRect/>
          </a:stretch>
        </p:blipFill>
        <p:spPr>
          <a:xfrm>
            <a:off x="1056840" y="3429000"/>
            <a:ext cx="4268693" cy="1401419"/>
          </a:xfrm>
          <a:prstGeom prst="rect">
            <a:avLst/>
          </a:prstGeom>
        </p:spPr>
      </p:pic>
      <p:pic>
        <p:nvPicPr>
          <p:cNvPr id="6" name="Picture 5">
            <a:extLst>
              <a:ext uri="{FF2B5EF4-FFF2-40B4-BE49-F238E27FC236}">
                <a16:creationId xmlns:a16="http://schemas.microsoft.com/office/drawing/2014/main" id="{E41107ED-5DCB-E7C3-6619-A24900A6C614}"/>
              </a:ext>
            </a:extLst>
          </p:cNvPr>
          <p:cNvPicPr>
            <a:picLocks noChangeAspect="1"/>
          </p:cNvPicPr>
          <p:nvPr/>
        </p:nvPicPr>
        <p:blipFill>
          <a:blip r:embed="rId4"/>
          <a:stretch>
            <a:fillRect/>
          </a:stretch>
        </p:blipFill>
        <p:spPr>
          <a:xfrm>
            <a:off x="6866469" y="3356051"/>
            <a:ext cx="4446492" cy="1547315"/>
          </a:xfrm>
          <a:prstGeom prst="rect">
            <a:avLst/>
          </a:prstGeom>
        </p:spPr>
      </p:pic>
      <p:sp>
        <p:nvSpPr>
          <p:cNvPr id="8" name="Subtitle 3">
            <a:extLst>
              <a:ext uri="{FF2B5EF4-FFF2-40B4-BE49-F238E27FC236}">
                <a16:creationId xmlns:a16="http://schemas.microsoft.com/office/drawing/2014/main" id="{DF8F170E-F98F-61E1-F4C7-6BFD1A72867B}"/>
              </a:ext>
            </a:extLst>
          </p:cNvPr>
          <p:cNvSpPr txBox="1">
            <a:spLocks/>
          </p:cNvSpPr>
          <p:nvPr/>
        </p:nvSpPr>
        <p:spPr>
          <a:xfrm>
            <a:off x="1650253" y="5438931"/>
            <a:ext cx="8891494" cy="694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i="1" kern="0" dirty="0"/>
              <a:t>In our case the Performance reduced after removing outliers	</a:t>
            </a:r>
          </a:p>
        </p:txBody>
      </p:sp>
      <p:sp>
        <p:nvSpPr>
          <p:cNvPr id="10" name="Title 1">
            <a:extLst>
              <a:ext uri="{FF2B5EF4-FFF2-40B4-BE49-F238E27FC236}">
                <a16:creationId xmlns:a16="http://schemas.microsoft.com/office/drawing/2014/main" id="{C7D9F087-394A-7B86-1E98-F50C0F9F6DFD}"/>
              </a:ext>
            </a:extLst>
          </p:cNvPr>
          <p:cNvSpPr txBox="1">
            <a:spLocks/>
          </p:cNvSpPr>
          <p:nvPr/>
        </p:nvSpPr>
        <p:spPr>
          <a:xfrm>
            <a:off x="2162361" y="2648900"/>
            <a:ext cx="2057649"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2500" i="1" u="sng" kern="0" dirty="0">
                <a:latin typeface="Times New Roman" panose="02020603050405020304" pitchFamily="18" charset="0"/>
                <a:cs typeface="Times New Roman" panose="02020603050405020304" pitchFamily="18" charset="0"/>
              </a:rPr>
              <a:t>WITH Outlier</a:t>
            </a:r>
          </a:p>
        </p:txBody>
      </p:sp>
      <p:sp>
        <p:nvSpPr>
          <p:cNvPr id="11" name="Title 1">
            <a:extLst>
              <a:ext uri="{FF2B5EF4-FFF2-40B4-BE49-F238E27FC236}">
                <a16:creationId xmlns:a16="http://schemas.microsoft.com/office/drawing/2014/main" id="{2265D5E6-B431-E263-C761-60002B7E003F}"/>
              </a:ext>
            </a:extLst>
          </p:cNvPr>
          <p:cNvSpPr txBox="1">
            <a:spLocks/>
          </p:cNvSpPr>
          <p:nvPr/>
        </p:nvSpPr>
        <p:spPr>
          <a:xfrm>
            <a:off x="7701432" y="2632825"/>
            <a:ext cx="2776566" cy="694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Titillium Web"/>
              <a:buNone/>
              <a:defRPr sz="64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4800" b="1" i="0" u="none" strike="noStrike" cap="none">
                <a:solidFill>
                  <a:schemeClr val="dk1"/>
                </a:solidFill>
                <a:latin typeface="DM Sans"/>
                <a:ea typeface="DM Sans"/>
                <a:cs typeface="DM Sans"/>
                <a:sym typeface="DM Sans"/>
              </a:defRPr>
            </a:lvl9pPr>
          </a:lstStyle>
          <a:p>
            <a:r>
              <a:rPr lang="en-US" sz="2500" i="1" u="sng" kern="0" dirty="0">
                <a:latin typeface="Times New Roman" panose="02020603050405020304" pitchFamily="18" charset="0"/>
                <a:cs typeface="Times New Roman" panose="02020603050405020304" pitchFamily="18" charset="0"/>
              </a:rPr>
              <a:t>WITHOUT Outlier</a:t>
            </a:r>
          </a:p>
        </p:txBody>
      </p:sp>
    </p:spTree>
    <p:extLst>
      <p:ext uri="{BB962C8B-B14F-4D97-AF65-F5344CB8AC3E}">
        <p14:creationId xmlns:p14="http://schemas.microsoft.com/office/powerpoint/2010/main" val="331755660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18565" y="2425014"/>
            <a:ext cx="5477435" cy="2007970"/>
          </a:xfrm>
        </p:spPr>
        <p:txBody>
          <a:bodyPr/>
          <a:lstStyle/>
          <a:p>
            <a:r>
              <a:rPr lang="en-IN" sz="6000" dirty="0"/>
              <a:t>Presented by</a:t>
            </a:r>
            <a:br>
              <a:rPr lang="en-IN" sz="6000" dirty="0"/>
            </a:br>
            <a:r>
              <a:rPr lang="en-IN" sz="6000" dirty="0"/>
              <a:t>TEAM-4</a:t>
            </a:r>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EC5832FB-A2A8-9ABD-8EE2-C86B427A6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549" y="690282"/>
            <a:ext cx="5477435" cy="5477435"/>
          </a:xfrm>
          <a:prstGeom prst="rect">
            <a:avLst/>
          </a:prstGeom>
        </p:spPr>
      </p:pic>
    </p:spTree>
    <p:extLst>
      <p:ext uri="{BB962C8B-B14F-4D97-AF65-F5344CB8AC3E}">
        <p14:creationId xmlns:p14="http://schemas.microsoft.com/office/powerpoint/2010/main" val="2965713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Malignant Vs Benign</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511516" y="1591734"/>
            <a:ext cx="4766767" cy="4305430"/>
          </a:xfrm>
        </p:spPr>
        <p:txBody>
          <a:bodyPr/>
          <a:lstStyle/>
          <a:p>
            <a:r>
              <a:rPr lang="en-US" sz="2500" b="1" dirty="0"/>
              <a:t>Malignant Tumor:</a:t>
            </a:r>
          </a:p>
          <a:p>
            <a:pPr>
              <a:buFont typeface="Arial" panose="020B0604020202020204" pitchFamily="34" charset="0"/>
              <a:buChar char="•"/>
            </a:pPr>
            <a:r>
              <a:rPr lang="en-US" sz="2500" dirty="0"/>
              <a:t>Cancerous</a:t>
            </a:r>
          </a:p>
          <a:p>
            <a:pPr marL="139700" indent="0"/>
            <a:endParaRPr lang="en-US" sz="2500" dirty="0"/>
          </a:p>
          <a:p>
            <a:pPr>
              <a:buFont typeface="Arial" panose="020B0604020202020204" pitchFamily="34" charset="0"/>
              <a:buChar char="•"/>
            </a:pPr>
            <a:r>
              <a:rPr lang="en-US" sz="2500" dirty="0"/>
              <a:t>Aggressive</a:t>
            </a:r>
          </a:p>
          <a:p>
            <a:pPr>
              <a:buFont typeface="Arial" panose="020B0604020202020204" pitchFamily="34" charset="0"/>
              <a:buChar char="•"/>
            </a:pPr>
            <a:endParaRPr lang="en-US" sz="2500" dirty="0"/>
          </a:p>
          <a:p>
            <a:pPr>
              <a:buFont typeface="Arial" panose="020B0604020202020204" pitchFamily="34" charset="0"/>
              <a:buChar char="•"/>
            </a:pPr>
            <a:r>
              <a:rPr lang="en-US" sz="2500" dirty="0"/>
              <a:t>Metastasis</a:t>
            </a:r>
          </a:p>
          <a:p>
            <a:pPr>
              <a:buFont typeface="Arial" panose="020B0604020202020204" pitchFamily="34" charset="0"/>
              <a:buChar char="•"/>
            </a:pPr>
            <a:endParaRPr lang="en-US" sz="2500" dirty="0"/>
          </a:p>
          <a:p>
            <a:pPr>
              <a:buFont typeface="Arial" panose="020B0604020202020204" pitchFamily="34" charset="0"/>
              <a:buChar char="•"/>
            </a:pPr>
            <a:r>
              <a:rPr lang="en-US" sz="2500" dirty="0"/>
              <a:t>Life-threatening</a:t>
            </a:r>
          </a:p>
        </p:txBody>
      </p:sp>
      <p:sp>
        <p:nvSpPr>
          <p:cNvPr id="3" name="Subtitle 3">
            <a:extLst>
              <a:ext uri="{FF2B5EF4-FFF2-40B4-BE49-F238E27FC236}">
                <a16:creationId xmlns:a16="http://schemas.microsoft.com/office/drawing/2014/main" id="{C5EEE371-C100-8323-BD96-236F89A39458}"/>
              </a:ext>
            </a:extLst>
          </p:cNvPr>
          <p:cNvSpPr txBox="1">
            <a:spLocks/>
          </p:cNvSpPr>
          <p:nvPr/>
        </p:nvSpPr>
        <p:spPr>
          <a:xfrm>
            <a:off x="7027300" y="1574801"/>
            <a:ext cx="4766767" cy="43054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2500" b="1" kern="0" dirty="0"/>
              <a:t>Benign Tumor:</a:t>
            </a:r>
          </a:p>
          <a:p>
            <a:pPr>
              <a:buFont typeface="Arial" panose="020B0604020202020204" pitchFamily="34" charset="0"/>
              <a:buChar char="•"/>
            </a:pPr>
            <a:r>
              <a:rPr lang="en-US" sz="2500" kern="0" dirty="0"/>
              <a:t>Non-cancerous</a:t>
            </a:r>
          </a:p>
          <a:p>
            <a:pPr marL="139700" indent="0"/>
            <a:endParaRPr lang="en-US" sz="2500" kern="0" dirty="0"/>
          </a:p>
          <a:p>
            <a:pPr>
              <a:buFont typeface="Arial" panose="020B0604020202020204" pitchFamily="34" charset="0"/>
              <a:buChar char="•"/>
            </a:pPr>
            <a:r>
              <a:rPr lang="en-US" sz="2500" kern="0" dirty="0"/>
              <a:t>Slow-growing</a:t>
            </a:r>
          </a:p>
          <a:p>
            <a:pPr>
              <a:buFont typeface="Arial" panose="020B0604020202020204" pitchFamily="34" charset="0"/>
              <a:buChar char="•"/>
            </a:pPr>
            <a:endParaRPr lang="en-US" sz="2500" kern="0" dirty="0"/>
          </a:p>
          <a:p>
            <a:pPr>
              <a:buFont typeface="Arial" panose="020B0604020202020204" pitchFamily="34" charset="0"/>
              <a:buChar char="•"/>
            </a:pPr>
            <a:r>
              <a:rPr lang="en-US" sz="2500" kern="0" dirty="0"/>
              <a:t>No metastasis</a:t>
            </a:r>
          </a:p>
          <a:p>
            <a:pPr>
              <a:buFont typeface="Arial" panose="020B0604020202020204" pitchFamily="34" charset="0"/>
              <a:buChar char="•"/>
            </a:pPr>
            <a:endParaRPr lang="en-US" sz="2500" kern="0" dirty="0"/>
          </a:p>
          <a:p>
            <a:pPr>
              <a:buFont typeface="Arial" panose="020B0604020202020204" pitchFamily="34" charset="0"/>
              <a:buChar char="•"/>
            </a:pPr>
            <a:r>
              <a:rPr lang="en-US" sz="2500" kern="0" dirty="0"/>
              <a:t>Not life-threatening</a:t>
            </a:r>
          </a:p>
        </p:txBody>
      </p:sp>
    </p:spTree>
    <p:extLst>
      <p:ext uri="{BB962C8B-B14F-4D97-AF65-F5344CB8AC3E}">
        <p14:creationId xmlns:p14="http://schemas.microsoft.com/office/powerpoint/2010/main" val="94669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94765" y="728134"/>
            <a:ext cx="9092701" cy="694266"/>
          </a:xfrm>
        </p:spPr>
        <p:txBody>
          <a:bodyPr/>
          <a:lstStyle/>
          <a:p>
            <a:r>
              <a:rPr lang="en-IN" sz="3000" dirty="0"/>
              <a:t>Machine Learning in HealthCare</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646982" y="1621138"/>
            <a:ext cx="6015351" cy="4817533"/>
          </a:xfrm>
        </p:spPr>
        <p:txBody>
          <a:bodyPr/>
          <a:lstStyle/>
          <a:p>
            <a:pPr marL="482600" indent="-342900">
              <a:buFont typeface="Arial" panose="020B0604020202020204" pitchFamily="34" charset="0"/>
              <a:buChar char="•"/>
            </a:pPr>
            <a:r>
              <a:rPr lang="en-US" sz="2700" dirty="0"/>
              <a:t>Disease Prediction and Diagnosis</a:t>
            </a:r>
          </a:p>
          <a:p>
            <a:pPr marL="482600" indent="-342900">
              <a:buFont typeface="Arial" panose="020B0604020202020204" pitchFamily="34" charset="0"/>
              <a:buChar char="•"/>
            </a:pPr>
            <a:endParaRPr lang="en-US" sz="2700" dirty="0"/>
          </a:p>
          <a:p>
            <a:pPr marL="482600" indent="-342900">
              <a:buFont typeface="Arial" panose="020B0604020202020204" pitchFamily="34" charset="0"/>
              <a:buChar char="•"/>
            </a:pPr>
            <a:r>
              <a:rPr lang="en-US" sz="2700" dirty="0"/>
              <a:t>Medical Imaging</a:t>
            </a:r>
          </a:p>
          <a:p>
            <a:pPr marL="482600" indent="-342900">
              <a:buFont typeface="Arial" panose="020B0604020202020204" pitchFamily="34" charset="0"/>
              <a:buChar char="•"/>
            </a:pPr>
            <a:endParaRPr lang="en-US" sz="2700" dirty="0"/>
          </a:p>
          <a:p>
            <a:pPr marL="482600" indent="-342900">
              <a:buFont typeface="Arial" panose="020B0604020202020204" pitchFamily="34" charset="0"/>
              <a:buChar char="•"/>
            </a:pPr>
            <a:r>
              <a:rPr lang="en-US" sz="2700" dirty="0"/>
              <a:t>Personalized Treatment Plans</a:t>
            </a:r>
          </a:p>
          <a:p>
            <a:pPr marL="482600" indent="-342900">
              <a:buFont typeface="Arial" panose="020B0604020202020204" pitchFamily="34" charset="0"/>
              <a:buChar char="•"/>
            </a:pPr>
            <a:endParaRPr lang="en-US" sz="2700" dirty="0"/>
          </a:p>
          <a:p>
            <a:pPr marL="482600" indent="-342900">
              <a:buFont typeface="Arial" panose="020B0604020202020204" pitchFamily="34" charset="0"/>
              <a:buChar char="•"/>
            </a:pPr>
            <a:r>
              <a:rPr lang="en-US" sz="2700" dirty="0"/>
              <a:t>Predictive Analytics</a:t>
            </a:r>
          </a:p>
        </p:txBody>
      </p:sp>
      <p:pic>
        <p:nvPicPr>
          <p:cNvPr id="6" name="Picture 5">
            <a:extLst>
              <a:ext uri="{FF2B5EF4-FFF2-40B4-BE49-F238E27FC236}">
                <a16:creationId xmlns:a16="http://schemas.microsoft.com/office/drawing/2014/main" id="{DB0D06EA-A0EE-DFC4-75CC-737C08605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4306" y="529396"/>
            <a:ext cx="3166318" cy="2377268"/>
          </a:xfrm>
          <a:prstGeom prst="rect">
            <a:avLst/>
          </a:prstGeom>
        </p:spPr>
      </p:pic>
      <p:pic>
        <p:nvPicPr>
          <p:cNvPr id="8" name="Picture 7">
            <a:extLst>
              <a:ext uri="{FF2B5EF4-FFF2-40B4-BE49-F238E27FC236}">
                <a16:creationId xmlns:a16="http://schemas.microsoft.com/office/drawing/2014/main" id="{9FA0FCBD-9C57-33B0-E3F5-C648AA8BD8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29" y="3317777"/>
            <a:ext cx="3885671" cy="2585605"/>
          </a:xfrm>
          <a:prstGeom prst="rect">
            <a:avLst/>
          </a:prstGeom>
        </p:spPr>
      </p:pic>
    </p:spTree>
    <p:extLst>
      <p:ext uri="{BB962C8B-B14F-4D97-AF65-F5344CB8AC3E}">
        <p14:creationId xmlns:p14="http://schemas.microsoft.com/office/powerpoint/2010/main" val="338773706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Why early detection of Breast Cancer is important?</a:t>
            </a:r>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2138048" y="1667932"/>
            <a:ext cx="7640951" cy="4588934"/>
          </a:xfrm>
        </p:spPr>
        <p:txBody>
          <a:bodyPr/>
          <a:lstStyle/>
          <a:p>
            <a:pPr marL="596900" indent="-457200">
              <a:buFont typeface="Arial" panose="020B0604020202020204" pitchFamily="34" charset="0"/>
              <a:buChar char="•"/>
            </a:pPr>
            <a:r>
              <a:rPr lang="en-US" sz="2700" dirty="0"/>
              <a:t>Higher Survival Rates</a:t>
            </a:r>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r>
              <a:rPr lang="en-US" sz="2700" dirty="0"/>
              <a:t>Less Aggressive Treatment</a:t>
            </a:r>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r>
              <a:rPr lang="en-US" sz="2700" dirty="0"/>
              <a:t>Lower Risk of Metastasis</a:t>
            </a:r>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r>
              <a:rPr lang="en-US" sz="2700" dirty="0"/>
              <a:t>Reduced Healthcare Costs</a:t>
            </a:r>
          </a:p>
          <a:p>
            <a:pPr marL="139700" indent="0"/>
            <a:endParaRPr lang="en-US" sz="2700" dirty="0"/>
          </a:p>
          <a:p>
            <a:pPr marL="596900" indent="-457200">
              <a:buFont typeface="Arial" panose="020B0604020202020204" pitchFamily="34" charset="0"/>
              <a:buChar char="•"/>
            </a:pPr>
            <a:endParaRPr lang="en-US" sz="2700" dirty="0"/>
          </a:p>
          <a:p>
            <a:pPr marL="596900" indent="-457200">
              <a:buFont typeface="Arial" panose="020B0604020202020204" pitchFamily="34" charset="0"/>
              <a:buChar char="•"/>
            </a:pPr>
            <a:endParaRPr lang="en-US" sz="2700" dirty="0"/>
          </a:p>
        </p:txBody>
      </p:sp>
      <p:pic>
        <p:nvPicPr>
          <p:cNvPr id="5" name="Picture 4">
            <a:extLst>
              <a:ext uri="{FF2B5EF4-FFF2-40B4-BE49-F238E27FC236}">
                <a16:creationId xmlns:a16="http://schemas.microsoft.com/office/drawing/2014/main" id="{1F69FE0A-17AC-AA2E-F2C0-03BF3149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930" y="1550662"/>
            <a:ext cx="3430871" cy="1971470"/>
          </a:xfrm>
          <a:prstGeom prst="rect">
            <a:avLst/>
          </a:prstGeom>
        </p:spPr>
      </p:pic>
      <p:pic>
        <p:nvPicPr>
          <p:cNvPr id="9" name="Picture 8">
            <a:extLst>
              <a:ext uri="{FF2B5EF4-FFF2-40B4-BE49-F238E27FC236}">
                <a16:creationId xmlns:a16="http://schemas.microsoft.com/office/drawing/2014/main" id="{FF103FAE-AF1F-96FA-8FBA-B427D8390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9131" y="3962399"/>
            <a:ext cx="2548467" cy="2548467"/>
          </a:xfrm>
          <a:prstGeom prst="rect">
            <a:avLst/>
          </a:prstGeom>
        </p:spPr>
      </p:pic>
    </p:spTree>
    <p:extLst>
      <p:ext uri="{BB962C8B-B14F-4D97-AF65-F5344CB8AC3E}">
        <p14:creationId xmlns:p14="http://schemas.microsoft.com/office/powerpoint/2010/main" val="161136728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IN" sz="3000" dirty="0"/>
              <a:t>Real-World Examples</a:t>
            </a:r>
          </a:p>
        </p:txBody>
      </p:sp>
      <p:sp>
        <p:nvSpPr>
          <p:cNvPr id="6" name="Subtitle 3">
            <a:extLst>
              <a:ext uri="{FF2B5EF4-FFF2-40B4-BE49-F238E27FC236}">
                <a16:creationId xmlns:a16="http://schemas.microsoft.com/office/drawing/2014/main" id="{18C61B04-0258-031F-A521-D1B750499569}"/>
              </a:ext>
            </a:extLst>
          </p:cNvPr>
          <p:cNvSpPr txBox="1">
            <a:spLocks/>
          </p:cNvSpPr>
          <p:nvPr/>
        </p:nvSpPr>
        <p:spPr>
          <a:xfrm>
            <a:off x="1117887" y="1312335"/>
            <a:ext cx="6036446" cy="4571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sap"/>
              <a:buNone/>
              <a:defRPr sz="2133" b="0" i="0" u="none" strike="noStrike" cap="none">
                <a:solidFill>
                  <a:schemeClr val="dk1"/>
                </a:solidFill>
                <a:latin typeface="Asap"/>
                <a:ea typeface="Asap"/>
                <a:cs typeface="Asap"/>
                <a:sym typeface="Asap"/>
              </a:defRPr>
            </a:lvl1pPr>
            <a:lvl2pPr marL="914400" marR="0" lvl="1"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2pPr>
            <a:lvl3pPr marL="1371600" marR="0" lvl="2"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3pPr>
            <a:lvl4pPr marL="1828800" marR="0" lvl="3"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4pPr>
            <a:lvl5pPr marL="2286000" marR="0" lvl="4"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5pPr>
            <a:lvl6pPr marL="2743200" marR="0" lvl="5"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6pPr>
            <a:lvl7pPr marL="3200400" marR="0" lvl="6"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7pPr>
            <a:lvl8pPr marL="3657600" marR="0" lvl="7"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8pPr>
            <a:lvl9pPr marL="4114800" marR="0" lvl="8" indent="-317500" algn="ctr" rtl="0">
              <a:lnSpc>
                <a:spcPct val="100000"/>
              </a:lnSpc>
              <a:spcBef>
                <a:spcPts val="0"/>
              </a:spcBef>
              <a:spcAft>
                <a:spcPts val="0"/>
              </a:spcAft>
              <a:buClr>
                <a:schemeClr val="dk1"/>
              </a:buClr>
              <a:buSzPts val="1400"/>
              <a:buFont typeface="Asap"/>
              <a:buNone/>
              <a:defRPr sz="1867" b="0" i="0" u="none" strike="noStrike" cap="none">
                <a:solidFill>
                  <a:schemeClr val="dk1"/>
                </a:solidFill>
                <a:latin typeface="Asap"/>
                <a:ea typeface="Asap"/>
                <a:cs typeface="Asap"/>
                <a:sym typeface="Asap"/>
              </a:defRPr>
            </a:lvl9pPr>
          </a:lstStyle>
          <a:p>
            <a:r>
              <a:rPr lang="en-US" sz="1800" b="1" kern="0" dirty="0">
                <a:solidFill>
                  <a:srgbClr val="000000"/>
                </a:solidFill>
                <a:latin typeface="Calibri" panose="020F0502020204030204" pitchFamily="34" charset="0"/>
                <a:ea typeface="Calibri" panose="020F0502020204030204" pitchFamily="34" charset="0"/>
              </a:rPr>
              <a:t>IBM Watson </a:t>
            </a:r>
          </a:p>
          <a:p>
            <a:r>
              <a:rPr lang="en-US" sz="1800" kern="0" dirty="0">
                <a:solidFill>
                  <a:srgbClr val="000000"/>
                </a:solidFill>
                <a:latin typeface="Calibri" panose="020F0502020204030204" pitchFamily="34" charset="0"/>
                <a:ea typeface="Calibri" panose="020F0502020204030204" pitchFamily="34" charset="0"/>
              </a:rPr>
              <a:t>	IBM Watson Health uses AI and machine learning to analyze large volumes of medical data, including imaging data, pathology reports, and patient history. Its machine learning models assist doctors in making more informed decisions.</a:t>
            </a:r>
          </a:p>
          <a:p>
            <a:endParaRPr lang="en-US" sz="1800" kern="0" dirty="0">
              <a:solidFill>
                <a:srgbClr val="000000"/>
              </a:solidFill>
              <a:latin typeface="Calibri" panose="020F0502020204030204" pitchFamily="34" charset="0"/>
              <a:ea typeface="Calibri" panose="020F0502020204030204" pitchFamily="34" charset="0"/>
            </a:endParaRPr>
          </a:p>
          <a:p>
            <a:r>
              <a:rPr lang="en-US" sz="1800" b="1" kern="0" dirty="0">
                <a:solidFill>
                  <a:srgbClr val="000000"/>
                </a:solidFill>
                <a:latin typeface="Calibri" panose="020F0502020204030204" pitchFamily="34" charset="0"/>
                <a:ea typeface="Calibri" panose="020F0502020204030204" pitchFamily="34" charset="0"/>
              </a:rPr>
              <a:t>Google Health / DeepMind</a:t>
            </a:r>
          </a:p>
          <a:p>
            <a:r>
              <a:rPr lang="en-US" sz="1800" b="1" kern="0" dirty="0">
                <a:solidFill>
                  <a:srgbClr val="000000"/>
                </a:solidFill>
                <a:latin typeface="Calibri" panose="020F0502020204030204" pitchFamily="34" charset="0"/>
                <a:ea typeface="Calibri" panose="020F0502020204030204" pitchFamily="34" charset="0"/>
              </a:rPr>
              <a:t>	</a:t>
            </a:r>
            <a:r>
              <a:rPr lang="en-US" sz="1800" kern="0" dirty="0">
                <a:solidFill>
                  <a:srgbClr val="000000"/>
                </a:solidFill>
                <a:latin typeface="Calibri" panose="020F0502020204030204" pitchFamily="34" charset="0"/>
                <a:ea typeface="Calibri" panose="020F0502020204030204" pitchFamily="34" charset="0"/>
              </a:rPr>
              <a:t>Google's DeepMind has developed AI models that analyze mammograms to detect breast cancer with performance on par with or better than radiologists. The model has been tested in real-world settings to reduce both </a:t>
            </a:r>
            <a:r>
              <a:rPr lang="en-US" sz="1800" b="1" i="1" kern="0" dirty="0">
                <a:solidFill>
                  <a:srgbClr val="000000"/>
                </a:solidFill>
                <a:latin typeface="Calibri" panose="020F0502020204030204" pitchFamily="34" charset="0"/>
                <a:ea typeface="Calibri" panose="020F0502020204030204" pitchFamily="34" charset="0"/>
              </a:rPr>
              <a:t>false positives and false negatives </a:t>
            </a:r>
            <a:r>
              <a:rPr lang="en-US" sz="1800" kern="0" dirty="0">
                <a:solidFill>
                  <a:srgbClr val="000000"/>
                </a:solidFill>
                <a:latin typeface="Calibri" panose="020F0502020204030204" pitchFamily="34" charset="0"/>
                <a:ea typeface="Calibri" panose="020F0502020204030204" pitchFamily="34" charset="0"/>
              </a:rPr>
              <a:t>in screening programs.</a:t>
            </a:r>
          </a:p>
          <a:p>
            <a:endParaRPr lang="en-US" sz="1800" kern="0" dirty="0">
              <a:solidFill>
                <a:srgbClr val="000000"/>
              </a:solidFill>
              <a:latin typeface="Calibri" panose="020F0502020204030204" pitchFamily="34" charset="0"/>
              <a:ea typeface="Calibri" panose="020F0502020204030204" pitchFamily="34" charset="0"/>
            </a:endParaRPr>
          </a:p>
          <a:p>
            <a:endParaRPr lang="en-US" sz="1600" kern="0" dirty="0"/>
          </a:p>
        </p:txBody>
      </p:sp>
      <p:sp>
        <p:nvSpPr>
          <p:cNvPr id="9" name="Subtitle 8">
            <a:extLst>
              <a:ext uri="{FF2B5EF4-FFF2-40B4-BE49-F238E27FC236}">
                <a16:creationId xmlns:a16="http://schemas.microsoft.com/office/drawing/2014/main" id="{76723918-E1AA-8B41-B7E8-5E63883507E4}"/>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FD9A08E1-275D-7F19-0F93-2A4C7411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464" y="722264"/>
            <a:ext cx="3149600" cy="2362200"/>
          </a:xfrm>
          <a:prstGeom prst="rect">
            <a:avLst/>
          </a:prstGeom>
        </p:spPr>
      </p:pic>
      <p:pic>
        <p:nvPicPr>
          <p:cNvPr id="8" name="Picture 7">
            <a:extLst>
              <a:ext uri="{FF2B5EF4-FFF2-40B4-BE49-F238E27FC236}">
                <a16:creationId xmlns:a16="http://schemas.microsoft.com/office/drawing/2014/main" id="{E9DFA6BB-C7A0-0DBC-0F9F-EF35EA1DC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065" y="3263882"/>
            <a:ext cx="4470399" cy="2463884"/>
          </a:xfrm>
          <a:prstGeom prst="rect">
            <a:avLst/>
          </a:prstGeom>
        </p:spPr>
      </p:pic>
    </p:spTree>
    <p:extLst>
      <p:ext uri="{BB962C8B-B14F-4D97-AF65-F5344CB8AC3E}">
        <p14:creationId xmlns:p14="http://schemas.microsoft.com/office/powerpoint/2010/main" val="2504959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E357-85A7-5AD7-ACFC-0B22DBCA1E7E}"/>
              </a:ext>
            </a:extLst>
          </p:cNvPr>
          <p:cNvSpPr>
            <a:spLocks noGrp="1"/>
          </p:cNvSpPr>
          <p:nvPr>
            <p:ph type="title"/>
          </p:nvPr>
        </p:nvSpPr>
        <p:spPr>
          <a:xfrm>
            <a:off x="686298" y="618069"/>
            <a:ext cx="9092701" cy="694266"/>
          </a:xfrm>
        </p:spPr>
        <p:txBody>
          <a:bodyPr/>
          <a:lstStyle/>
          <a:p>
            <a:r>
              <a:rPr lang="en-US" sz="3000" dirty="0"/>
              <a:t>Some Algorithms used to analyze medical data</a:t>
            </a:r>
            <a:endParaRPr lang="en-IN" sz="3000" dirty="0"/>
          </a:p>
        </p:txBody>
      </p:sp>
      <p:sp>
        <p:nvSpPr>
          <p:cNvPr id="4" name="Subtitle 3">
            <a:extLst>
              <a:ext uri="{FF2B5EF4-FFF2-40B4-BE49-F238E27FC236}">
                <a16:creationId xmlns:a16="http://schemas.microsoft.com/office/drawing/2014/main" id="{FF50F2BA-8B5A-CECF-2E78-1028F3866E05}"/>
              </a:ext>
            </a:extLst>
          </p:cNvPr>
          <p:cNvSpPr>
            <a:spLocks noGrp="1"/>
          </p:cNvSpPr>
          <p:nvPr>
            <p:ph type="subTitle" idx="1"/>
          </p:nvPr>
        </p:nvSpPr>
        <p:spPr>
          <a:xfrm>
            <a:off x="1530458" y="1511300"/>
            <a:ext cx="9910018" cy="4529665"/>
          </a:xfrm>
        </p:spPr>
        <p:txBody>
          <a:bodyPr/>
          <a:lstStyle/>
          <a:p>
            <a:pPr marL="482600" indent="-342900">
              <a:buFont typeface="Arial" panose="020B0604020202020204" pitchFamily="34" charset="0"/>
              <a:buChar char="•"/>
            </a:pPr>
            <a:r>
              <a:rPr lang="en-US" sz="2300" dirty="0"/>
              <a:t>Decision Trees</a:t>
            </a:r>
          </a:p>
          <a:p>
            <a:pPr marL="139700" indent="0"/>
            <a:endParaRPr lang="en-US" sz="2300" dirty="0"/>
          </a:p>
          <a:p>
            <a:pPr marL="482600" indent="-342900">
              <a:buFont typeface="Arial" panose="020B0604020202020204" pitchFamily="34" charset="0"/>
              <a:buChar char="•"/>
            </a:pPr>
            <a:r>
              <a:rPr lang="en-US" sz="2300" dirty="0"/>
              <a:t>Random Forest</a:t>
            </a:r>
          </a:p>
          <a:p>
            <a:pPr marL="482600" indent="-342900">
              <a:buFont typeface="Arial" panose="020B0604020202020204" pitchFamily="34" charset="0"/>
              <a:buChar char="•"/>
            </a:pPr>
            <a:endParaRPr lang="en-US" sz="2300" dirty="0"/>
          </a:p>
          <a:p>
            <a:pPr marL="482600" indent="-342900">
              <a:buFont typeface="Arial" panose="020B0604020202020204" pitchFamily="34" charset="0"/>
              <a:buChar char="•"/>
            </a:pPr>
            <a:r>
              <a:rPr lang="en-US" sz="2300" dirty="0"/>
              <a:t>Support Vector Machines (SVM)</a:t>
            </a:r>
          </a:p>
          <a:p>
            <a:pPr marL="482600" indent="-342900">
              <a:buFont typeface="Arial" panose="020B0604020202020204" pitchFamily="34" charset="0"/>
              <a:buChar char="•"/>
            </a:pPr>
            <a:endParaRPr lang="en-US" sz="2300" dirty="0"/>
          </a:p>
          <a:p>
            <a:pPr marL="482600" indent="-342900">
              <a:buFont typeface="Arial" panose="020B0604020202020204" pitchFamily="34" charset="0"/>
              <a:buChar char="•"/>
            </a:pPr>
            <a:r>
              <a:rPr lang="en-US" sz="2300" dirty="0"/>
              <a:t>K-Nearest Neighbors (KNN)</a:t>
            </a:r>
          </a:p>
          <a:p>
            <a:pPr marL="139700" indent="0"/>
            <a:endParaRPr lang="en-US" sz="2300" dirty="0"/>
          </a:p>
          <a:p>
            <a:pPr marL="482600" indent="-342900">
              <a:buFont typeface="Arial" panose="020B0604020202020204" pitchFamily="34" charset="0"/>
              <a:buChar char="•"/>
            </a:pPr>
            <a:r>
              <a:rPr lang="en-US" sz="2300" dirty="0"/>
              <a:t>Logistic Regression</a:t>
            </a:r>
          </a:p>
        </p:txBody>
      </p:sp>
      <p:pic>
        <p:nvPicPr>
          <p:cNvPr id="7" name="Picture 6">
            <a:extLst>
              <a:ext uri="{FF2B5EF4-FFF2-40B4-BE49-F238E27FC236}">
                <a16:creationId xmlns:a16="http://schemas.microsoft.com/office/drawing/2014/main" id="{659B9B77-D969-43B3-254B-D6785E6CB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2601"/>
            <a:ext cx="5657795" cy="4047064"/>
          </a:xfrm>
          <a:prstGeom prst="rect">
            <a:avLst/>
          </a:prstGeom>
        </p:spPr>
      </p:pic>
    </p:spTree>
    <p:extLst>
      <p:ext uri="{BB962C8B-B14F-4D97-AF65-F5344CB8AC3E}">
        <p14:creationId xmlns:p14="http://schemas.microsoft.com/office/powerpoint/2010/main" val="3310719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B31F9-9191-2EAE-A52D-4F73EA3038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E2B0D-0131-E3F6-7FA9-012BCBB0A7CF}"/>
              </a:ext>
            </a:extLst>
          </p:cNvPr>
          <p:cNvSpPr>
            <a:spLocks noGrp="1"/>
          </p:cNvSpPr>
          <p:nvPr>
            <p:ph type="title"/>
          </p:nvPr>
        </p:nvSpPr>
        <p:spPr>
          <a:xfrm>
            <a:off x="686298" y="618069"/>
            <a:ext cx="9092701" cy="694266"/>
          </a:xfrm>
        </p:spPr>
        <p:txBody>
          <a:bodyPr/>
          <a:lstStyle/>
          <a:p>
            <a:r>
              <a:rPr lang="en-IN" sz="3000" dirty="0"/>
              <a:t>AdaBoost Classifier</a:t>
            </a:r>
          </a:p>
        </p:txBody>
      </p:sp>
      <p:sp>
        <p:nvSpPr>
          <p:cNvPr id="4" name="Subtitle 3">
            <a:extLst>
              <a:ext uri="{FF2B5EF4-FFF2-40B4-BE49-F238E27FC236}">
                <a16:creationId xmlns:a16="http://schemas.microsoft.com/office/drawing/2014/main" id="{120DFF96-2356-BC28-05D9-5932E84BB446}"/>
              </a:ext>
            </a:extLst>
          </p:cNvPr>
          <p:cNvSpPr>
            <a:spLocks noGrp="1"/>
          </p:cNvSpPr>
          <p:nvPr>
            <p:ph type="subTitle" idx="1"/>
          </p:nvPr>
        </p:nvSpPr>
        <p:spPr>
          <a:xfrm>
            <a:off x="1140991" y="1413934"/>
            <a:ext cx="9910018" cy="4529665"/>
          </a:xfrm>
        </p:spPr>
        <p:txBody>
          <a:bodyPr/>
          <a:lstStyle/>
          <a:p>
            <a:r>
              <a:rPr lang="en-US" sz="2000" dirty="0"/>
              <a:t>The </a:t>
            </a:r>
            <a:r>
              <a:rPr lang="en-US" sz="2000" b="1" dirty="0"/>
              <a:t>AdaBoost classifier </a:t>
            </a:r>
            <a:r>
              <a:rPr lang="en-US" sz="2000" dirty="0"/>
              <a:t>is a machine learning method that helps improve the accuracy of predictions by combining the strengths of many weak models (often called "weak learners"). </a:t>
            </a:r>
          </a:p>
          <a:p>
            <a:endParaRPr lang="en-US" sz="2000" dirty="0"/>
          </a:p>
          <a:p>
            <a:r>
              <a:rPr lang="en-US" sz="2000" dirty="0"/>
              <a:t>AdaBoost takes weak models and makes them work together. It boosts their performance by focusing on the mistakes made by the previous models.</a:t>
            </a:r>
          </a:p>
          <a:p>
            <a:endParaRPr lang="en-US" sz="2000" dirty="0"/>
          </a:p>
          <a:p>
            <a:r>
              <a:rPr lang="en-US" sz="2000" dirty="0"/>
              <a:t>In each step, AdaBoost trains a new model and gives more importance (or "weight") to the data points that were misclassified by the previous models. This way, the new model focuses more on the difficult cases.</a:t>
            </a:r>
          </a:p>
        </p:txBody>
      </p:sp>
      <p:pic>
        <p:nvPicPr>
          <p:cNvPr id="5" name="Picture 4">
            <a:extLst>
              <a:ext uri="{FF2B5EF4-FFF2-40B4-BE49-F238E27FC236}">
                <a16:creationId xmlns:a16="http://schemas.microsoft.com/office/drawing/2014/main" id="{E62ED462-ABF9-E1BF-DEBE-AB29C4F90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599" y="4725826"/>
            <a:ext cx="4157133" cy="1908411"/>
          </a:xfrm>
          <a:prstGeom prst="rect">
            <a:avLst/>
          </a:prstGeom>
        </p:spPr>
      </p:pic>
    </p:spTree>
    <p:extLst>
      <p:ext uri="{BB962C8B-B14F-4D97-AF65-F5344CB8AC3E}">
        <p14:creationId xmlns:p14="http://schemas.microsoft.com/office/powerpoint/2010/main" val="152825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1666-6625-E8C6-F9F8-A1C689341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DA4C6-2922-5BD8-A65B-E7C905B75A64}"/>
              </a:ext>
            </a:extLst>
          </p:cNvPr>
          <p:cNvSpPr>
            <a:spLocks noGrp="1"/>
          </p:cNvSpPr>
          <p:nvPr>
            <p:ph type="title"/>
          </p:nvPr>
        </p:nvSpPr>
        <p:spPr>
          <a:xfrm>
            <a:off x="686298" y="618069"/>
            <a:ext cx="9092701" cy="694266"/>
          </a:xfrm>
        </p:spPr>
        <p:txBody>
          <a:bodyPr/>
          <a:lstStyle/>
          <a:p>
            <a:r>
              <a:rPr lang="en-US" sz="3000" dirty="0"/>
              <a:t>P</a:t>
            </a:r>
            <a:r>
              <a:rPr lang="en-IN" sz="3000" dirty="0" err="1"/>
              <a:t>roblem</a:t>
            </a:r>
            <a:r>
              <a:rPr lang="en-IN" sz="3000" dirty="0"/>
              <a:t> Statement</a:t>
            </a:r>
          </a:p>
        </p:txBody>
      </p:sp>
      <p:sp>
        <p:nvSpPr>
          <p:cNvPr id="4" name="Subtitle 3">
            <a:extLst>
              <a:ext uri="{FF2B5EF4-FFF2-40B4-BE49-F238E27FC236}">
                <a16:creationId xmlns:a16="http://schemas.microsoft.com/office/drawing/2014/main" id="{5E8EA47B-94E4-EAEB-558A-C43D7ADD3AF6}"/>
              </a:ext>
            </a:extLst>
          </p:cNvPr>
          <p:cNvSpPr>
            <a:spLocks noGrp="1"/>
          </p:cNvSpPr>
          <p:nvPr>
            <p:ph type="subTitle" idx="1"/>
          </p:nvPr>
        </p:nvSpPr>
        <p:spPr>
          <a:xfrm>
            <a:off x="1140991" y="1413934"/>
            <a:ext cx="9910018" cy="1490133"/>
          </a:xfrm>
        </p:spPr>
        <p:txBody>
          <a:bodyPr/>
          <a:lstStyle/>
          <a:p>
            <a:r>
              <a:rPr lang="en-US" sz="2200" dirty="0">
                <a:solidFill>
                  <a:srgbClr val="000000"/>
                </a:solidFill>
                <a:latin typeface="Calibri" panose="020F0502020204030204" pitchFamily="34" charset="0"/>
                <a:ea typeface="Calibri" panose="020F0502020204030204" pitchFamily="34" charset="0"/>
              </a:rPr>
              <a:t>A</a:t>
            </a:r>
            <a:r>
              <a:rPr lang="en-US" sz="2200" dirty="0">
                <a:solidFill>
                  <a:srgbClr val="000000"/>
                </a:solidFill>
                <a:effectLst/>
                <a:latin typeface="Calibri" panose="020F0502020204030204" pitchFamily="34" charset="0"/>
                <a:ea typeface="Calibri" panose="020F0502020204030204" pitchFamily="34" charset="0"/>
              </a:rPr>
              <a:t> project focused on detecting breast cancer using the AdaBoost classifier. To develop a machine learning model that accurately classifies breast cancer as either malignant or benign using the AdaBoost algorithm.</a:t>
            </a:r>
            <a:endParaRPr lang="en-US" sz="2200" dirty="0"/>
          </a:p>
        </p:txBody>
      </p:sp>
      <p:pic>
        <p:nvPicPr>
          <p:cNvPr id="7" name="Picture 6">
            <a:extLst>
              <a:ext uri="{FF2B5EF4-FFF2-40B4-BE49-F238E27FC236}">
                <a16:creationId xmlns:a16="http://schemas.microsoft.com/office/drawing/2014/main" id="{2D227493-C7B7-E270-739C-9C54F2787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00" y="3005666"/>
            <a:ext cx="5232400" cy="3139440"/>
          </a:xfrm>
          <a:prstGeom prst="rect">
            <a:avLst/>
          </a:prstGeom>
        </p:spPr>
      </p:pic>
    </p:spTree>
    <p:extLst>
      <p:ext uri="{BB962C8B-B14F-4D97-AF65-F5344CB8AC3E}">
        <p14:creationId xmlns:p14="http://schemas.microsoft.com/office/powerpoint/2010/main" val="2020314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TotalTime>
  <Words>757</Words>
  <Application>Microsoft Office PowerPoint</Application>
  <PresentationFormat>Widescreen</PresentationFormat>
  <Paragraphs>137</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Asap</vt:lpstr>
      <vt:lpstr>Calibri</vt:lpstr>
      <vt:lpstr>DM Sans</vt:lpstr>
      <vt:lpstr>Nunito Light</vt:lpstr>
      <vt:lpstr>Times New Roman</vt:lpstr>
      <vt:lpstr>Titillium Web</vt:lpstr>
      <vt:lpstr>Machine Learning in Biostatistics - Master of Science in Biostatistics by Slidesgo</vt:lpstr>
      <vt:lpstr>Breast Cancer Detection using AdaBoost Classifier</vt:lpstr>
      <vt:lpstr>Introduction to Breast Cancer</vt:lpstr>
      <vt:lpstr>Malignant Vs Benign</vt:lpstr>
      <vt:lpstr>Machine Learning in HealthCare</vt:lpstr>
      <vt:lpstr>Why early detection of Breast Cancer is important?</vt:lpstr>
      <vt:lpstr>Real-World Examples</vt:lpstr>
      <vt:lpstr>Some Algorithms used to analyze medical data</vt:lpstr>
      <vt:lpstr>AdaBoost Classifier</vt:lpstr>
      <vt:lpstr>Problem Statement</vt:lpstr>
      <vt:lpstr>PowerPoint Presentation</vt:lpstr>
      <vt:lpstr>Installing necessary libraries</vt:lpstr>
      <vt:lpstr>Reading the CSV file and naming the Columns</vt:lpstr>
      <vt:lpstr>PowerPoint Presentation</vt:lpstr>
      <vt:lpstr>Scaling the data</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Presented by TEAM-4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THIRU SELVAM T</dc:creator>
  <cp:lastModifiedBy>THIRU SELVAM T</cp:lastModifiedBy>
  <cp:revision>7</cp:revision>
  <dcterms:created xsi:type="dcterms:W3CDTF">2024-10-24T05:20:06Z</dcterms:created>
  <dcterms:modified xsi:type="dcterms:W3CDTF">2024-11-08T11:20:27Z</dcterms:modified>
</cp:coreProperties>
</file>