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9954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96"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561F44-B477-46ED-B5E6-9CCB4D8894D0}" type="datetimeFigureOut">
              <a:rPr lang="en-US" smtClean="0"/>
              <a:t>11/24/2014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B0E74-7BBD-47D4-8173-4EB72888F642}" type="slidenum">
              <a:rPr lang="en-US" smtClean="0"/>
              <a:t>‹#›</a:t>
            </a:fld>
            <a:endParaRPr lang="en-US"/>
          </a:p>
        </p:txBody>
      </p:sp>
    </p:spTree>
    <p:extLst>
      <p:ext uri="{BB962C8B-B14F-4D97-AF65-F5344CB8AC3E}">
        <p14:creationId xmlns:p14="http://schemas.microsoft.com/office/powerpoint/2010/main" val="3647402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561F44-B477-46ED-B5E6-9CCB4D8894D0}" type="datetimeFigureOut">
              <a:rPr lang="en-US" smtClean="0"/>
              <a:t>11/24/2014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B0E74-7BBD-47D4-8173-4EB72888F642}" type="slidenum">
              <a:rPr lang="en-US" smtClean="0"/>
              <a:t>‹#›</a:t>
            </a:fld>
            <a:endParaRPr lang="en-US"/>
          </a:p>
        </p:txBody>
      </p:sp>
    </p:spTree>
    <p:extLst>
      <p:ext uri="{BB962C8B-B14F-4D97-AF65-F5344CB8AC3E}">
        <p14:creationId xmlns:p14="http://schemas.microsoft.com/office/powerpoint/2010/main" val="1592598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561F44-B477-46ED-B5E6-9CCB4D8894D0}" type="datetimeFigureOut">
              <a:rPr lang="en-US" smtClean="0"/>
              <a:t>11/24/2014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B0E74-7BBD-47D4-8173-4EB72888F642}" type="slidenum">
              <a:rPr lang="en-US" smtClean="0"/>
              <a:t>‹#›</a:t>
            </a:fld>
            <a:endParaRPr lang="en-US"/>
          </a:p>
        </p:txBody>
      </p:sp>
    </p:spTree>
    <p:extLst>
      <p:ext uri="{BB962C8B-B14F-4D97-AF65-F5344CB8AC3E}">
        <p14:creationId xmlns:p14="http://schemas.microsoft.com/office/powerpoint/2010/main" val="3483637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41561F44-B477-46ED-B5E6-9CCB4D8894D0}" type="datetimeFigureOut">
              <a:rPr lang="en-US" smtClean="0"/>
              <a:t>11/24/2014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B0E74-7BBD-47D4-8173-4EB72888F642}" type="slidenum">
              <a:rPr lang="en-US" smtClean="0"/>
              <a:t>‹#›</a:t>
            </a:fld>
            <a:endParaRPr lang="en-US"/>
          </a:p>
        </p:txBody>
      </p:sp>
    </p:spTree>
    <p:extLst>
      <p:ext uri="{BB962C8B-B14F-4D97-AF65-F5344CB8AC3E}">
        <p14:creationId xmlns:p14="http://schemas.microsoft.com/office/powerpoint/2010/main" val="2307763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41561F44-B477-46ED-B5E6-9CCB4D8894D0}" type="datetimeFigureOut">
              <a:rPr lang="en-US" smtClean="0"/>
              <a:t>11/24/2014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B0E74-7BBD-47D4-8173-4EB72888F642}" type="slidenum">
              <a:rPr lang="en-US" smtClean="0"/>
              <a:t>‹#›</a:t>
            </a:fld>
            <a:endParaRPr lang="en-US"/>
          </a:p>
        </p:txBody>
      </p:sp>
    </p:spTree>
    <p:extLst>
      <p:ext uri="{BB962C8B-B14F-4D97-AF65-F5344CB8AC3E}">
        <p14:creationId xmlns:p14="http://schemas.microsoft.com/office/powerpoint/2010/main" val="2526833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561F44-B477-46ED-B5E6-9CCB4D8894D0}" type="datetimeFigureOut">
              <a:rPr lang="en-US" smtClean="0"/>
              <a:t>11/24/2014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B0E74-7BBD-47D4-8173-4EB72888F642}" type="slidenum">
              <a:rPr lang="en-US" smtClean="0"/>
              <a:t>‹#›</a:t>
            </a:fld>
            <a:endParaRPr lang="en-US"/>
          </a:p>
        </p:txBody>
      </p:sp>
    </p:spTree>
    <p:extLst>
      <p:ext uri="{BB962C8B-B14F-4D97-AF65-F5344CB8AC3E}">
        <p14:creationId xmlns:p14="http://schemas.microsoft.com/office/powerpoint/2010/main" val="91619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561F44-B477-46ED-B5E6-9CCB4D8894D0}" type="datetimeFigureOut">
              <a:rPr lang="en-US" smtClean="0"/>
              <a:t>11/24/2014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B0E74-7BBD-47D4-8173-4EB72888F642}" type="slidenum">
              <a:rPr lang="en-US" smtClean="0"/>
              <a:t>‹#›</a:t>
            </a:fld>
            <a:endParaRPr lang="en-US"/>
          </a:p>
        </p:txBody>
      </p:sp>
    </p:spTree>
    <p:extLst>
      <p:ext uri="{BB962C8B-B14F-4D97-AF65-F5344CB8AC3E}">
        <p14:creationId xmlns:p14="http://schemas.microsoft.com/office/powerpoint/2010/main" val="1165752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561F44-B477-46ED-B5E6-9CCB4D8894D0}" type="datetimeFigureOut">
              <a:rPr lang="en-US" smtClean="0"/>
              <a:t>11/24/2014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B0E74-7BBD-47D4-8173-4EB72888F642}" type="slidenum">
              <a:rPr lang="en-US" smtClean="0"/>
              <a:t>‹#›</a:t>
            </a:fld>
            <a:endParaRPr lang="en-US"/>
          </a:p>
        </p:txBody>
      </p:sp>
    </p:spTree>
    <p:extLst>
      <p:ext uri="{BB962C8B-B14F-4D97-AF65-F5344CB8AC3E}">
        <p14:creationId xmlns:p14="http://schemas.microsoft.com/office/powerpoint/2010/main" val="1033012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561F44-B477-46ED-B5E6-9CCB4D8894D0}" type="datetimeFigureOut">
              <a:rPr lang="en-US" smtClean="0"/>
              <a:t>11/24/2014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B0E74-7BBD-47D4-8173-4EB72888F642}" type="slidenum">
              <a:rPr lang="en-US" smtClean="0"/>
              <a:t>‹#›</a:t>
            </a:fld>
            <a:endParaRPr lang="en-US"/>
          </a:p>
        </p:txBody>
      </p:sp>
    </p:spTree>
    <p:extLst>
      <p:ext uri="{BB962C8B-B14F-4D97-AF65-F5344CB8AC3E}">
        <p14:creationId xmlns:p14="http://schemas.microsoft.com/office/powerpoint/2010/main" val="2542789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561F44-B477-46ED-B5E6-9CCB4D8894D0}" type="datetimeFigureOut">
              <a:rPr lang="en-US" smtClean="0"/>
              <a:t>11/24/2014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B0E74-7BBD-47D4-8173-4EB72888F642}" type="slidenum">
              <a:rPr lang="en-US" smtClean="0"/>
              <a:t>‹#›</a:t>
            </a:fld>
            <a:endParaRPr lang="en-US"/>
          </a:p>
        </p:txBody>
      </p:sp>
    </p:spTree>
    <p:extLst>
      <p:ext uri="{BB962C8B-B14F-4D97-AF65-F5344CB8AC3E}">
        <p14:creationId xmlns:p14="http://schemas.microsoft.com/office/powerpoint/2010/main" val="1461867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561F44-B477-46ED-B5E6-9CCB4D8894D0}" type="datetimeFigureOut">
              <a:rPr lang="en-US" smtClean="0"/>
              <a:t>11/24/2014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B0E74-7BBD-47D4-8173-4EB72888F642}" type="slidenum">
              <a:rPr lang="en-US" smtClean="0"/>
              <a:t>‹#›</a:t>
            </a:fld>
            <a:endParaRPr lang="en-US"/>
          </a:p>
        </p:txBody>
      </p:sp>
    </p:spTree>
    <p:extLst>
      <p:ext uri="{BB962C8B-B14F-4D97-AF65-F5344CB8AC3E}">
        <p14:creationId xmlns:p14="http://schemas.microsoft.com/office/powerpoint/2010/main" val="364962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561F44-B477-46ED-B5E6-9CCB4D8894D0}" type="datetimeFigureOut">
              <a:rPr lang="en-US" smtClean="0"/>
              <a:t>11/24/2014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B0E74-7BBD-47D4-8173-4EB72888F642}" type="slidenum">
              <a:rPr lang="en-US" smtClean="0"/>
              <a:t>‹#›</a:t>
            </a:fld>
            <a:endParaRPr lang="en-US"/>
          </a:p>
        </p:txBody>
      </p:sp>
    </p:spTree>
    <p:extLst>
      <p:ext uri="{BB962C8B-B14F-4D97-AF65-F5344CB8AC3E}">
        <p14:creationId xmlns:p14="http://schemas.microsoft.com/office/powerpoint/2010/main" val="355583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561F44-B477-46ED-B5E6-9CCB4D8894D0}" type="datetimeFigureOut">
              <a:rPr lang="en-US" smtClean="0"/>
              <a:t>11/24/2014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BB0E74-7BBD-47D4-8173-4EB72888F642}" type="slidenum">
              <a:rPr lang="en-US" smtClean="0"/>
              <a:t>‹#›</a:t>
            </a:fld>
            <a:endParaRPr lang="en-US"/>
          </a:p>
        </p:txBody>
      </p:sp>
    </p:spTree>
    <p:extLst>
      <p:ext uri="{BB962C8B-B14F-4D97-AF65-F5344CB8AC3E}">
        <p14:creationId xmlns:p14="http://schemas.microsoft.com/office/powerpoint/2010/main" val="1123164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561F44-B477-46ED-B5E6-9CCB4D8894D0}" type="datetimeFigureOut">
              <a:rPr lang="en-US" smtClean="0"/>
              <a:t>11/24/2014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BB0E74-7BBD-47D4-8173-4EB72888F642}" type="slidenum">
              <a:rPr lang="en-US" smtClean="0"/>
              <a:t>‹#›</a:t>
            </a:fld>
            <a:endParaRPr lang="en-US"/>
          </a:p>
        </p:txBody>
      </p:sp>
    </p:spTree>
    <p:extLst>
      <p:ext uri="{BB962C8B-B14F-4D97-AF65-F5344CB8AC3E}">
        <p14:creationId xmlns:p14="http://schemas.microsoft.com/office/powerpoint/2010/main" val="2962532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561F44-B477-46ED-B5E6-9CCB4D8894D0}" type="datetimeFigureOut">
              <a:rPr lang="en-US" smtClean="0"/>
              <a:t>11/24/2014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BB0E74-7BBD-47D4-8173-4EB72888F642}" type="slidenum">
              <a:rPr lang="en-US" smtClean="0"/>
              <a:t>‹#›</a:t>
            </a:fld>
            <a:endParaRPr lang="en-US"/>
          </a:p>
        </p:txBody>
      </p:sp>
    </p:spTree>
    <p:extLst>
      <p:ext uri="{BB962C8B-B14F-4D97-AF65-F5344CB8AC3E}">
        <p14:creationId xmlns:p14="http://schemas.microsoft.com/office/powerpoint/2010/main" val="4222420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561F44-B477-46ED-B5E6-9CCB4D8894D0}" type="datetimeFigureOut">
              <a:rPr lang="en-US" smtClean="0"/>
              <a:t>11/24/2014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B0E74-7BBD-47D4-8173-4EB72888F642}" type="slidenum">
              <a:rPr lang="en-US" smtClean="0"/>
              <a:t>‹#›</a:t>
            </a:fld>
            <a:endParaRPr lang="en-US"/>
          </a:p>
        </p:txBody>
      </p:sp>
    </p:spTree>
    <p:extLst>
      <p:ext uri="{BB962C8B-B14F-4D97-AF65-F5344CB8AC3E}">
        <p14:creationId xmlns:p14="http://schemas.microsoft.com/office/powerpoint/2010/main" val="108155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1561F44-B477-46ED-B5E6-9CCB4D8894D0}" type="datetimeFigureOut">
              <a:rPr lang="en-US" smtClean="0"/>
              <a:t>11/24/2014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E2BB0E74-7BBD-47D4-8173-4EB72888F642}" type="slidenum">
              <a:rPr lang="en-US" smtClean="0"/>
              <a:t>‹#›</a:t>
            </a:fld>
            <a:endParaRPr lang="en-US"/>
          </a:p>
        </p:txBody>
      </p:sp>
    </p:spTree>
    <p:extLst>
      <p:ext uri="{BB962C8B-B14F-4D97-AF65-F5344CB8AC3E}">
        <p14:creationId xmlns:p14="http://schemas.microsoft.com/office/powerpoint/2010/main" val="965376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1561F44-B477-46ED-B5E6-9CCB4D8894D0}" type="datetimeFigureOut">
              <a:rPr lang="en-US" smtClean="0"/>
              <a:t>11/24/2014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2BB0E74-7BBD-47D4-8173-4EB72888F642}" type="slidenum">
              <a:rPr lang="en-US" smtClean="0"/>
              <a:t>‹#›</a:t>
            </a:fld>
            <a:endParaRPr lang="en-US"/>
          </a:p>
        </p:txBody>
      </p:sp>
    </p:spTree>
    <p:extLst>
      <p:ext uri="{BB962C8B-B14F-4D97-AF65-F5344CB8AC3E}">
        <p14:creationId xmlns:p14="http://schemas.microsoft.com/office/powerpoint/2010/main" val="1315928269"/>
      </p:ext>
    </p:extLst>
  </p:cSld>
  <p:clrMap bg1="dk1" tx1="lt1" bg2="dk2" tx2="lt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0130" y="0"/>
            <a:ext cx="9006626" cy="2358601"/>
          </a:xfrm>
        </p:spPr>
        <p:txBody>
          <a:bodyPr>
            <a:normAutofit/>
          </a:bodyPr>
          <a:lstStyle/>
          <a:p>
            <a:pPr algn="r"/>
            <a:r>
              <a:rPr lang="en-US" sz="7200" dirty="0" smtClean="0">
                <a:solidFill>
                  <a:srgbClr val="FF9933"/>
                </a:solidFill>
                <a:latin typeface="Arial Unicode MS" panose="020B0604020202020204" pitchFamily="34" charset="-128"/>
                <a:ea typeface="Arial Unicode MS" panose="020B0604020202020204" pitchFamily="34" charset="-128"/>
                <a:cs typeface="Arial Unicode MS" panose="020B0604020202020204" pitchFamily="34" charset="-128"/>
              </a:rPr>
              <a:t>Metro Path Routing System</a:t>
            </a:r>
            <a:endParaRPr lang="en-US" sz="7200" dirty="0">
              <a:solidFill>
                <a:srgbClr val="FF9933"/>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TextBox 3"/>
          <p:cNvSpPr txBox="1"/>
          <p:nvPr/>
        </p:nvSpPr>
        <p:spPr>
          <a:xfrm>
            <a:off x="1453763" y="3731138"/>
            <a:ext cx="3526302" cy="584775"/>
          </a:xfrm>
          <a:prstGeom prst="rect">
            <a:avLst/>
          </a:prstGeom>
          <a:noFill/>
        </p:spPr>
        <p:txBody>
          <a:bodyPr wrap="square" rtlCol="0">
            <a:spAutoFit/>
          </a:bodyPr>
          <a:lstStyle/>
          <a:p>
            <a:r>
              <a:rPr lang="en-US" sz="3200" dirty="0" smtClean="0">
                <a:latin typeface="Adobe Fan Heiti Std B" panose="020B0700000000000000" pitchFamily="34" charset="-128"/>
                <a:ea typeface="Adobe Fan Heiti Std B" panose="020B0700000000000000" pitchFamily="34" charset="-128"/>
              </a:rPr>
              <a:t>Group members </a:t>
            </a:r>
            <a:r>
              <a:rPr lang="en-US" sz="3200" dirty="0" smtClean="0"/>
              <a:t>-</a:t>
            </a:r>
            <a:endParaRPr lang="en-US" sz="3200" dirty="0"/>
          </a:p>
        </p:txBody>
      </p:sp>
      <p:sp>
        <p:nvSpPr>
          <p:cNvPr id="6" name="TextBox 5"/>
          <p:cNvSpPr txBox="1"/>
          <p:nvPr/>
        </p:nvSpPr>
        <p:spPr>
          <a:xfrm>
            <a:off x="4980065" y="3900910"/>
            <a:ext cx="5061397" cy="1477328"/>
          </a:xfrm>
          <a:prstGeom prst="rect">
            <a:avLst/>
          </a:prstGeom>
          <a:noFill/>
        </p:spPr>
        <p:txBody>
          <a:bodyPr wrap="square" rtlCol="0">
            <a:spAutoFit/>
          </a:bodyPr>
          <a:lstStyle/>
          <a:p>
            <a:pPr>
              <a:spcAft>
                <a:spcPts val="1800"/>
              </a:spcAft>
            </a:pPr>
            <a:r>
              <a:rPr lang="en-US" sz="2000" dirty="0" smtClean="0">
                <a:latin typeface="Adobe Fan Heiti Std B" panose="020B0700000000000000" pitchFamily="34" charset="-128"/>
                <a:ea typeface="Adobe Fan Heiti Std B" panose="020B0700000000000000" pitchFamily="34" charset="-128"/>
              </a:rPr>
              <a:t>M.P.K.G De Silva                2013CS022     </a:t>
            </a:r>
          </a:p>
          <a:p>
            <a:pPr>
              <a:spcAft>
                <a:spcPts val="1800"/>
              </a:spcAft>
            </a:pPr>
            <a:r>
              <a:rPr lang="en-US" sz="2000" dirty="0" smtClean="0">
                <a:latin typeface="Adobe Fan Heiti Std B" panose="020B0700000000000000" pitchFamily="34" charset="-128"/>
                <a:ea typeface="Adobe Fan Heiti Std B" panose="020B0700000000000000" pitchFamily="34" charset="-128"/>
              </a:rPr>
              <a:t>P.D.J.S Jayaratna               2013CS048</a:t>
            </a:r>
          </a:p>
          <a:p>
            <a:pPr>
              <a:spcAft>
                <a:spcPts val="1800"/>
              </a:spcAft>
            </a:pPr>
            <a:r>
              <a:rPr lang="en-US" sz="2000" dirty="0" smtClean="0">
                <a:latin typeface="Adobe Fan Heiti Std B" panose="020B0700000000000000" pitchFamily="34" charset="-128"/>
                <a:ea typeface="Adobe Fan Heiti Std B" panose="020B0700000000000000" pitchFamily="34" charset="-128"/>
              </a:rPr>
              <a:t>M.G.M Madhushanka      2013CS067</a:t>
            </a:r>
          </a:p>
        </p:txBody>
      </p:sp>
      <p:pic>
        <p:nvPicPr>
          <p:cNvPr id="9" name="Picture 8"/>
          <p:cNvPicPr>
            <a:picLocks noChangeAspect="1"/>
          </p:cNvPicPr>
          <p:nvPr/>
        </p:nvPicPr>
        <p:blipFill>
          <a:blip r:embed="rId2"/>
          <a:stretch>
            <a:fillRect/>
          </a:stretch>
        </p:blipFill>
        <p:spPr>
          <a:xfrm>
            <a:off x="11408898" y="0"/>
            <a:ext cx="783102" cy="6858000"/>
          </a:xfrm>
          <a:prstGeom prst="rect">
            <a:avLst/>
          </a:prstGeom>
          <a:noFill/>
        </p:spPr>
      </p:pic>
    </p:spTree>
    <p:extLst>
      <p:ext uri="{BB962C8B-B14F-4D97-AF65-F5344CB8AC3E}">
        <p14:creationId xmlns:p14="http://schemas.microsoft.com/office/powerpoint/2010/main" val="144435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61169" y="0"/>
            <a:ext cx="2486880" cy="1344147"/>
          </a:xfrm>
        </p:spPr>
        <p:txBody>
          <a:bodyPr>
            <a:normAutofit/>
          </a:bodyPr>
          <a:lstStyle/>
          <a:p>
            <a:r>
              <a:rPr lang="en-US" sz="4800" cap="none" dirty="0" smtClean="0">
                <a:solidFill>
                  <a:srgbClr val="FF9933"/>
                </a:solidFill>
                <a:latin typeface="Arial Unicode MS" panose="020B0604020202020204" pitchFamily="34" charset="-128"/>
                <a:ea typeface="Arial Unicode MS" panose="020B0604020202020204" pitchFamily="34" charset="-128"/>
                <a:cs typeface="Arial Unicode MS" panose="020B0604020202020204" pitchFamily="34" charset="-128"/>
              </a:rPr>
              <a:t>problem</a:t>
            </a:r>
            <a:endParaRPr lang="en-US" sz="4800" cap="none" dirty="0">
              <a:solidFill>
                <a:srgbClr val="FF9933"/>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7" name="Picture 6"/>
          <p:cNvPicPr>
            <a:picLocks noChangeAspect="1"/>
          </p:cNvPicPr>
          <p:nvPr/>
        </p:nvPicPr>
        <p:blipFill>
          <a:blip r:embed="rId2"/>
          <a:stretch>
            <a:fillRect/>
          </a:stretch>
        </p:blipFill>
        <p:spPr>
          <a:xfrm>
            <a:off x="11408898" y="0"/>
            <a:ext cx="783102" cy="6858000"/>
          </a:xfrm>
          <a:prstGeom prst="rect">
            <a:avLst/>
          </a:prstGeom>
          <a:noFill/>
        </p:spPr>
      </p:pic>
      <p:sp>
        <p:nvSpPr>
          <p:cNvPr id="2" name="TextBox 1"/>
          <p:cNvSpPr txBox="1"/>
          <p:nvPr/>
        </p:nvSpPr>
        <p:spPr>
          <a:xfrm>
            <a:off x="1366091" y="3158113"/>
            <a:ext cx="9551623" cy="1569660"/>
          </a:xfrm>
          <a:prstGeom prst="rect">
            <a:avLst/>
          </a:prstGeom>
          <a:noFill/>
        </p:spPr>
        <p:txBody>
          <a:bodyPr wrap="square" rtlCol="0">
            <a:sp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Design and implementing  a route planning software for the given map (Prague Metro system) to find the quickest journey time for use by the general public.</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88202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6563" y="0"/>
            <a:ext cx="6051147" cy="1325563"/>
          </a:xfrm>
        </p:spPr>
        <p:txBody>
          <a:bodyPr>
            <a:normAutofit/>
          </a:bodyPr>
          <a:lstStyle/>
          <a:p>
            <a:r>
              <a:rPr lang="en-US" sz="4800" cap="none" dirty="0" smtClean="0">
                <a:solidFill>
                  <a:srgbClr val="FF9933"/>
                </a:solidFill>
                <a:latin typeface="Arial Unicode MS" panose="020B0604020202020204" pitchFamily="34" charset="-128"/>
                <a:ea typeface="Arial Unicode MS" panose="020B0604020202020204" pitchFamily="34" charset="-128"/>
                <a:cs typeface="Arial Unicode MS" panose="020B0604020202020204" pitchFamily="34" charset="-128"/>
              </a:rPr>
              <a:t>model &amp; assumptions</a:t>
            </a:r>
            <a:endParaRPr lang="en-US" sz="4800" cap="none" dirty="0">
              <a:solidFill>
                <a:srgbClr val="FF9933"/>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p:cNvPicPr>
            <a:picLocks noChangeAspect="1"/>
          </p:cNvPicPr>
          <p:nvPr/>
        </p:nvPicPr>
        <p:blipFill>
          <a:blip r:embed="rId2"/>
          <a:stretch>
            <a:fillRect/>
          </a:stretch>
        </p:blipFill>
        <p:spPr>
          <a:xfrm>
            <a:off x="11408898" y="0"/>
            <a:ext cx="783102" cy="6858000"/>
          </a:xfrm>
          <a:prstGeom prst="rect">
            <a:avLst/>
          </a:prstGeom>
          <a:noFill/>
        </p:spPr>
      </p:pic>
      <p:sp>
        <p:nvSpPr>
          <p:cNvPr id="4" name="TextBox 3"/>
          <p:cNvSpPr txBox="1"/>
          <p:nvPr/>
        </p:nvSpPr>
        <p:spPr>
          <a:xfrm>
            <a:off x="1465243" y="1325563"/>
            <a:ext cx="9760944" cy="2554545"/>
          </a:xfrm>
          <a:prstGeom prst="rect">
            <a:avLst/>
          </a:prstGeom>
          <a:noFill/>
        </p:spPr>
        <p:txBody>
          <a:bodyPr wrap="square" rtlCol="0">
            <a:sp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We implemented all the paths and stations using graph data structure and consider time as the weight of each edge and then by using famous “Dijkstra’s algorithm” we calculated quickest path and display  it with details </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TextBox 5"/>
          <p:cNvSpPr txBox="1"/>
          <p:nvPr/>
        </p:nvSpPr>
        <p:spPr>
          <a:xfrm>
            <a:off x="1465243" y="4153359"/>
            <a:ext cx="9463490" cy="1846659"/>
          </a:xfrm>
          <a:prstGeom prst="rect">
            <a:avLst/>
          </a:prstGeom>
          <a:noFill/>
        </p:spPr>
        <p:txBody>
          <a:bodyPr wrap="square" rtlCol="0">
            <a:spAutoFit/>
          </a:bodyPr>
          <a:lstStyle/>
          <a:p>
            <a:r>
              <a:rPr lang="en-US" sz="2400" dirty="0" smtClean="0"/>
              <a:t>Assumptions</a:t>
            </a:r>
          </a:p>
          <a:p>
            <a:endParaRPr lang="en-US" sz="2400" dirty="0" smtClean="0"/>
          </a:p>
          <a:p>
            <a:pPr marL="342900" indent="-342900">
              <a:buAutoNum type="arabicPeriod"/>
            </a:pPr>
            <a:r>
              <a:rPr lang="en-US" sz="2400" dirty="0" smtClean="0"/>
              <a:t>A Train is available at any time from one station to another</a:t>
            </a:r>
          </a:p>
          <a:p>
            <a:pPr marL="342900" indent="-342900">
              <a:buAutoNum type="arabicPeriod"/>
            </a:pPr>
            <a:r>
              <a:rPr lang="en-US" sz="2400" dirty="0" smtClean="0"/>
              <a:t>Only one train is travelling  at time.</a:t>
            </a:r>
          </a:p>
          <a:p>
            <a:pPr marL="342900" indent="-342900">
              <a:buAutoNum type="arabicPeriod"/>
            </a:pPr>
            <a:endParaRPr lang="en-US" dirty="0"/>
          </a:p>
        </p:txBody>
      </p:sp>
    </p:spTree>
    <p:extLst>
      <p:ext uri="{BB962C8B-B14F-4D97-AF65-F5344CB8AC3E}">
        <p14:creationId xmlns:p14="http://schemas.microsoft.com/office/powerpoint/2010/main" val="3601063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485" y="0"/>
            <a:ext cx="6879294" cy="1325563"/>
          </a:xfrm>
        </p:spPr>
        <p:txBody>
          <a:bodyPr>
            <a:normAutofit/>
          </a:bodyPr>
          <a:lstStyle/>
          <a:p>
            <a:r>
              <a:rPr lang="en-US" sz="4800" cap="none" dirty="0" smtClean="0">
                <a:solidFill>
                  <a:srgbClr val="FF9933"/>
                </a:solidFill>
                <a:latin typeface="Arial Unicode MS" panose="020B0604020202020204" pitchFamily="34" charset="-128"/>
                <a:ea typeface="Arial Unicode MS" panose="020B0604020202020204" pitchFamily="34" charset="-128"/>
                <a:cs typeface="Arial Unicode MS" panose="020B0604020202020204" pitchFamily="34" charset="-128"/>
              </a:rPr>
              <a:t>choice of data structures</a:t>
            </a:r>
            <a:endParaRPr lang="en-US" sz="4800" cap="none" dirty="0">
              <a:solidFill>
                <a:srgbClr val="FF9933"/>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p:cNvPicPr>
            <a:picLocks noChangeAspect="1"/>
          </p:cNvPicPr>
          <p:nvPr/>
        </p:nvPicPr>
        <p:blipFill>
          <a:blip r:embed="rId2"/>
          <a:stretch>
            <a:fillRect/>
          </a:stretch>
        </p:blipFill>
        <p:spPr>
          <a:xfrm>
            <a:off x="11408898" y="0"/>
            <a:ext cx="783102" cy="6858000"/>
          </a:xfrm>
          <a:prstGeom prst="rect">
            <a:avLst/>
          </a:prstGeom>
          <a:noFill/>
        </p:spPr>
      </p:pic>
      <p:sp>
        <p:nvSpPr>
          <p:cNvPr id="4" name="TextBox 3"/>
          <p:cNvSpPr txBox="1"/>
          <p:nvPr/>
        </p:nvSpPr>
        <p:spPr>
          <a:xfrm>
            <a:off x="1531345" y="2676009"/>
            <a:ext cx="9166033" cy="3323987"/>
          </a:xfrm>
          <a:prstGeom prst="rect">
            <a:avLst/>
          </a:prstGeom>
          <a:noFill/>
        </p:spPr>
        <p:txBody>
          <a:bodyPr wrap="square" rtlCol="0">
            <a:spAutoFit/>
          </a:bodyPr>
          <a:lstStyle/>
          <a:p>
            <a:r>
              <a:rPr lang="en-US" sz="3200" u="sng" dirty="0" smtClean="0">
                <a:latin typeface="Arial Unicode MS" panose="020B0604020202020204" pitchFamily="34" charset="-128"/>
                <a:ea typeface="Arial Unicode MS" panose="020B0604020202020204" pitchFamily="34" charset="-128"/>
                <a:cs typeface="Arial Unicode MS" panose="020B0604020202020204" pitchFamily="34" charset="-128"/>
              </a:rPr>
              <a:t>Weighted Graph data  structure </a:t>
            </a:r>
          </a:p>
          <a:p>
            <a:endParaRPr lang="en-US" sz="3200" u="sng"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We use weighted graph data structure because</a:t>
            </a:r>
          </a:p>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By using that we can directly use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Dijkstra’s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algorithm for calculations and also  can manage efficiency of the program</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95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9229" y="0"/>
            <a:ext cx="3558821" cy="1325563"/>
          </a:xfrm>
        </p:spPr>
        <p:txBody>
          <a:bodyPr>
            <a:normAutofit/>
          </a:bodyPr>
          <a:lstStyle/>
          <a:p>
            <a:r>
              <a:rPr lang="en-US" sz="4800" cap="none" dirty="0" smtClean="0">
                <a:solidFill>
                  <a:srgbClr val="FF9933"/>
                </a:solidFill>
                <a:latin typeface="Arial Unicode MS" panose="020B0604020202020204" pitchFamily="34" charset="-128"/>
                <a:ea typeface="Arial Unicode MS" panose="020B0604020202020204" pitchFamily="34" charset="-128"/>
                <a:cs typeface="Arial Unicode MS" panose="020B0604020202020204" pitchFamily="34" charset="-128"/>
              </a:rPr>
              <a:t>screenshots</a:t>
            </a:r>
            <a:endParaRPr lang="en-US" sz="4800" cap="none" dirty="0">
              <a:solidFill>
                <a:srgbClr val="FF9933"/>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2"/>
          <a:stretch>
            <a:fillRect/>
          </a:stretch>
        </p:blipFill>
        <p:spPr>
          <a:xfrm>
            <a:off x="11408898" y="0"/>
            <a:ext cx="783102" cy="6858000"/>
          </a:xfrm>
          <a:prstGeom prst="rect">
            <a:avLst/>
          </a:prstGeom>
          <a:noFill/>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355470" y="1506300"/>
            <a:ext cx="5304790" cy="4704715"/>
          </a:xfrm>
          <a:prstGeom prst="rect">
            <a:avLst/>
          </a:prstGeom>
        </p:spPr>
      </p:pic>
      <p:sp>
        <p:nvSpPr>
          <p:cNvPr id="6" name="Oval Callout 5"/>
          <p:cNvSpPr/>
          <p:nvPr/>
        </p:nvSpPr>
        <p:spPr>
          <a:xfrm>
            <a:off x="4509265" y="662781"/>
            <a:ext cx="1498600" cy="574040"/>
          </a:xfrm>
          <a:prstGeom prst="wedgeEllipseCallout">
            <a:avLst>
              <a:gd name="adj1" fmla="val -37861"/>
              <a:gd name="adj2" fmla="val 255959"/>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ffectLst/>
                <a:ea typeface="Calibri" panose="020F0502020204030204" pitchFamily="34" charset="0"/>
                <a:cs typeface="Iskoola Pota" panose="020B0502040204020203" pitchFamily="34" charset="0"/>
              </a:rPr>
              <a:t>Choose Start Station</a:t>
            </a:r>
          </a:p>
        </p:txBody>
      </p:sp>
      <p:sp>
        <p:nvSpPr>
          <p:cNvPr id="8" name="Oval Callout 7"/>
          <p:cNvSpPr/>
          <p:nvPr/>
        </p:nvSpPr>
        <p:spPr>
          <a:xfrm>
            <a:off x="8869616" y="1325563"/>
            <a:ext cx="1498600" cy="574040"/>
          </a:xfrm>
          <a:prstGeom prst="wedgeEllipseCallout">
            <a:avLst>
              <a:gd name="adj1" fmla="val -144996"/>
              <a:gd name="adj2" fmla="val 122598"/>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Iskoola Pota" panose="020B0502040204020203" pitchFamily="34" charset="0"/>
              </a:rPr>
              <a:t>Choose End Station</a:t>
            </a:r>
          </a:p>
        </p:txBody>
      </p:sp>
      <p:sp>
        <p:nvSpPr>
          <p:cNvPr id="9" name="Oval Callout 8"/>
          <p:cNvSpPr/>
          <p:nvPr/>
        </p:nvSpPr>
        <p:spPr>
          <a:xfrm>
            <a:off x="8869616" y="3634008"/>
            <a:ext cx="1498600" cy="659130"/>
          </a:xfrm>
          <a:prstGeom prst="wedgeEllipseCallout">
            <a:avLst>
              <a:gd name="adj1" fmla="val -245744"/>
              <a:gd name="adj2" fmla="val -120044"/>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Iskoola Pota" panose="020B0502040204020203" pitchFamily="34" charset="0"/>
              </a:rPr>
              <a:t>Set Time Manually</a:t>
            </a:r>
          </a:p>
        </p:txBody>
      </p:sp>
    </p:spTree>
    <p:extLst>
      <p:ext uri="{BB962C8B-B14F-4D97-AF65-F5344CB8AC3E}">
        <p14:creationId xmlns:p14="http://schemas.microsoft.com/office/powerpoint/2010/main" val="2957938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585" y="0"/>
            <a:ext cx="5922193" cy="1325563"/>
          </a:xfrm>
        </p:spPr>
        <p:txBody>
          <a:bodyPr>
            <a:normAutofit/>
          </a:bodyPr>
          <a:lstStyle/>
          <a:p>
            <a:r>
              <a:rPr lang="en-US" sz="4800" cap="none" dirty="0" smtClean="0">
                <a:solidFill>
                  <a:srgbClr val="FF9933"/>
                </a:solidFill>
                <a:latin typeface="Arial Unicode MS" panose="020B0604020202020204" pitchFamily="34" charset="-128"/>
                <a:ea typeface="Arial Unicode MS" panose="020B0604020202020204" pitchFamily="34" charset="-128"/>
                <a:cs typeface="Arial Unicode MS" panose="020B0604020202020204" pitchFamily="34" charset="-128"/>
              </a:rPr>
              <a:t>remarks &amp; reflections</a:t>
            </a:r>
            <a:endParaRPr lang="en-US" sz="4800" cap="none" dirty="0">
              <a:solidFill>
                <a:srgbClr val="FF9933"/>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2"/>
          <a:stretch>
            <a:fillRect/>
          </a:stretch>
        </p:blipFill>
        <p:spPr>
          <a:xfrm>
            <a:off x="11408898" y="0"/>
            <a:ext cx="783102" cy="6858000"/>
          </a:xfrm>
          <a:prstGeom prst="rect">
            <a:avLst/>
          </a:prstGeom>
          <a:noFill/>
        </p:spPr>
      </p:pic>
      <p:sp>
        <p:nvSpPr>
          <p:cNvPr id="6" name="TextBox 5"/>
          <p:cNvSpPr txBox="1"/>
          <p:nvPr/>
        </p:nvSpPr>
        <p:spPr>
          <a:xfrm>
            <a:off x="1885070" y="1931369"/>
            <a:ext cx="10030265" cy="954107"/>
          </a:xfrm>
          <a:prstGeom prst="rect">
            <a:avLst/>
          </a:prstGeom>
          <a:noFill/>
        </p:spPr>
        <p:txBody>
          <a:bodyPr wrap="square" rtlCol="0">
            <a:spAutoFit/>
          </a:bodyPr>
          <a:lstStyle/>
          <a:p>
            <a:r>
              <a:rPr lang="en-US" sz="2800" dirty="0"/>
              <a:t>we had to go through lots of examples in order to           learn how to use </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Dijkstra’s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algorithm in </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our program.</a:t>
            </a:r>
          </a:p>
        </p:txBody>
      </p:sp>
      <p:sp>
        <p:nvSpPr>
          <p:cNvPr id="7" name="TextBox 6"/>
          <p:cNvSpPr txBox="1"/>
          <p:nvPr/>
        </p:nvSpPr>
        <p:spPr>
          <a:xfrm>
            <a:off x="1885070" y="3256932"/>
            <a:ext cx="9298745" cy="954107"/>
          </a:xfrm>
          <a:prstGeom prst="rect">
            <a:avLst/>
          </a:prstGeom>
          <a:noFill/>
        </p:spPr>
        <p:txBody>
          <a:bodyPr wrap="square" rtlCol="0">
            <a:spAutoFit/>
          </a:bodyPr>
          <a:lstStyle/>
          <a:p>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And also we had to put extra effort to solve the case when time is changing  in middle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of the </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journey .         </a:t>
            </a:r>
          </a:p>
        </p:txBody>
      </p:sp>
      <p:sp>
        <p:nvSpPr>
          <p:cNvPr id="8" name="TextBox 7"/>
          <p:cNvSpPr txBox="1"/>
          <p:nvPr/>
        </p:nvSpPr>
        <p:spPr>
          <a:xfrm>
            <a:off x="1854590" y="4738133"/>
            <a:ext cx="9945859" cy="954107"/>
          </a:xfrm>
          <a:prstGeom prst="rect">
            <a:avLst/>
          </a:prstGeom>
          <a:noFill/>
        </p:spPr>
        <p:txBody>
          <a:bodyPr wrap="square" rtlCol="0">
            <a:spAutoFit/>
          </a:bodyPr>
          <a:lstStyle/>
          <a:p>
            <a:r>
              <a:rPr lang="en-US" sz="2800" dirty="0"/>
              <a:t>At last in order to make a GUI we had to get enough knowledge about windows </a:t>
            </a:r>
            <a:r>
              <a:rPr lang="en-US" sz="2800" dirty="0" smtClean="0"/>
              <a:t>API </a:t>
            </a:r>
            <a:r>
              <a:rPr lang="en-US" sz="2800" dirty="0"/>
              <a:t>in visual studio.</a:t>
            </a:r>
            <a:endParaRPr lang="en-US" sz="2800" dirty="0"/>
          </a:p>
        </p:txBody>
      </p:sp>
    </p:spTree>
    <p:extLst>
      <p:ext uri="{BB962C8B-B14F-4D97-AF65-F5344CB8AC3E}">
        <p14:creationId xmlns:p14="http://schemas.microsoft.com/office/powerpoint/2010/main" val="175108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TC103457485[[fn=Mesh]]</Template>
  <TotalTime>476</TotalTime>
  <Words>220</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Adobe Fan Heiti Std B</vt:lpstr>
      <vt:lpstr>Arial Unicode MS</vt:lpstr>
      <vt:lpstr>Arial</vt:lpstr>
      <vt:lpstr>Calibri</vt:lpstr>
      <vt:lpstr>Century Gothic</vt:lpstr>
      <vt:lpstr>Iskoola Pota</vt:lpstr>
      <vt:lpstr>Mesh</vt:lpstr>
      <vt:lpstr>Metro Path Routing System</vt:lpstr>
      <vt:lpstr>problem</vt:lpstr>
      <vt:lpstr>model &amp; assumptions</vt:lpstr>
      <vt:lpstr>choice of data structures</vt:lpstr>
      <vt:lpstr>screenshots</vt:lpstr>
      <vt:lpstr>remarks &amp; reflections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Metro Path Routing System</dc:title>
  <dc:creator>C50</dc:creator>
  <cp:lastModifiedBy>C50</cp:lastModifiedBy>
  <cp:revision>24</cp:revision>
  <dcterms:created xsi:type="dcterms:W3CDTF">2014-11-23T04:53:04Z</dcterms:created>
  <dcterms:modified xsi:type="dcterms:W3CDTF">2014-11-24T14:29:56Z</dcterms:modified>
</cp:coreProperties>
</file>