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222"/>
          <a:stretch/>
        </p:blipFill>
        <p:spPr bwMode="auto">
          <a:xfrm>
            <a:off x="0" y="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6"/>
            <a:ext cx="9144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5731329" y="6597681"/>
            <a:ext cx="310788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</a:t>
            </a: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2016 </a:t>
            </a:r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HCL Technologies Limited  |  www.hcltech.com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7889876" y="6446872"/>
            <a:ext cx="942975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752" y="4940423"/>
            <a:ext cx="8540496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1752" y="5769894"/>
            <a:ext cx="8540496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1496" y="6379287"/>
            <a:ext cx="462054" cy="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80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000"/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97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189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0477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5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9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9900" y="657704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49215" y="6569108"/>
            <a:ext cx="328612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7146" y="6359235"/>
            <a:ext cx="462054" cy="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168896" cy="2438400"/>
          </a:xfrm>
        </p:spPr>
        <p:txBody>
          <a:bodyPr/>
          <a:lstStyle/>
          <a:p>
            <a:pPr algn="ctr"/>
            <a:r>
              <a:rPr lang="en-US" b="0" dirty="0" smtClean="0"/>
              <a:t>Sub. Code: UIT1401 </a:t>
            </a:r>
            <a:br>
              <a:rPr lang="en-US" b="0" dirty="0" smtClean="0"/>
            </a:br>
            <a:r>
              <a:rPr lang="en-US" b="0" dirty="0" smtClean="0"/>
              <a:t>Title: Principles of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657600" y="3581400"/>
            <a:ext cx="5257800" cy="4572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Dr.V.Arulkumar</a:t>
            </a:r>
            <a:r>
              <a:rPr lang="en-US" dirty="0" smtClean="0"/>
              <a:t>, </a:t>
            </a:r>
            <a:r>
              <a:rPr lang="en-US" dirty="0" err="1" smtClean="0"/>
              <a:t>Asst.Prof</a:t>
            </a:r>
            <a:r>
              <a:rPr lang="en-US" dirty="0" smtClean="0"/>
              <a:t>, 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5"/>
            <a:ext cx="8534400" cy="3428995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● To understand the process and its models.</a:t>
            </a:r>
          </a:p>
          <a:p>
            <a:pPr algn="just">
              <a:buNone/>
            </a:pPr>
            <a:r>
              <a:rPr lang="en-US" dirty="0" smtClean="0"/>
              <a:t>● To understand fundamental concepts of requirements engineering and Analysis </a:t>
            </a:r>
            <a:r>
              <a:rPr lang="en-US" dirty="0" err="1" smtClean="0"/>
              <a:t>Modelling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● To understand the major considerations for enterprise integration and deployment.</a:t>
            </a:r>
          </a:p>
          <a:p>
            <a:pPr algn="just">
              <a:buNone/>
            </a:pPr>
            <a:r>
              <a:rPr lang="en-US" dirty="0" smtClean="0"/>
              <a:t>● To learn various testing and maintenance measures.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the end of the course, the student should be able to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● Identify the key phases in process models.</a:t>
            </a:r>
          </a:p>
          <a:p>
            <a:pPr algn="just">
              <a:buNone/>
            </a:pPr>
            <a:r>
              <a:rPr lang="en-US" dirty="0" smtClean="0"/>
              <a:t>● Compare different process models.</a:t>
            </a:r>
          </a:p>
          <a:p>
            <a:pPr algn="just">
              <a:buNone/>
            </a:pPr>
            <a:r>
              <a:rPr lang="en-US" dirty="0" smtClean="0"/>
              <a:t>● Apply the concepts of requirements engineering and Analysis </a:t>
            </a:r>
            <a:r>
              <a:rPr lang="en-US" dirty="0" err="1" smtClean="0"/>
              <a:t>modelling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● Apply systematic procedure for software design and deployment.</a:t>
            </a:r>
          </a:p>
          <a:p>
            <a:pPr algn="just">
              <a:buNone/>
            </a:pPr>
            <a:r>
              <a:rPr lang="en-US" dirty="0" smtClean="0"/>
              <a:t>● Compare and contrast various testing and maintenance.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05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SOFTWARE DESIGN </a:t>
            </a: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Design process and concepts – Popular design methods: Modular Decomposition, </a:t>
            </a:r>
            <a:r>
              <a:rPr lang="en-US" dirty="0" err="1" smtClean="0"/>
              <a:t>Eventoriented</a:t>
            </a:r>
            <a:r>
              <a:rPr lang="en-US" dirty="0" smtClean="0"/>
              <a:t>, Object-oriented design – Transition from Analysis to Design –Architectural Design: Pipes &amp; filters, Call and return systems, Object-oriented systems, Layered Systems, Data Centered systems – Structured Design: principles, strategies for converting DFD into Structure chart – How to measure the goodness of the design: coupling, cohesion, types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After discussing this chapter, students will able to know the following:</a:t>
            </a:r>
          </a:p>
          <a:p>
            <a:r>
              <a:rPr lang="en-US" dirty="0" smtClean="0"/>
              <a:t>Able to know the </a:t>
            </a:r>
            <a:r>
              <a:rPr lang="en-US" dirty="0" smtClean="0"/>
              <a:t>design </a:t>
            </a:r>
            <a:r>
              <a:rPr lang="en-US" dirty="0" smtClean="0"/>
              <a:t>process, </a:t>
            </a:r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 smtClean="0"/>
              <a:t>Able to know the </a:t>
            </a:r>
            <a:r>
              <a:rPr lang="en-US" dirty="0" smtClean="0"/>
              <a:t>Transition from Analysis to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know the </a:t>
            </a:r>
            <a:r>
              <a:rPr lang="en-US" dirty="0" smtClean="0"/>
              <a:t>Structured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Able to identify the </a:t>
            </a:r>
            <a:r>
              <a:rPr lang="en-US" dirty="0" smtClean="0"/>
              <a:t>converting DFD into Structure </a:t>
            </a:r>
            <a:r>
              <a:rPr lang="en-US" dirty="0" smtClean="0"/>
              <a:t>chart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Roger S. Pressman, Software Engineering – A practitioner’s Approach, Seventh Edition, McGraw-Hill International Edition, 2010.</a:t>
            </a:r>
          </a:p>
          <a:p>
            <a:pPr marL="457200" indent="-457200">
              <a:buAutoNum type="arabicPeriod"/>
            </a:pPr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r>
              <a:rPr lang="en-US" dirty="0" smtClean="0"/>
              <a:t>, Software Engineering, 9th Edition, Pearson Education Asia, 2011.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SN Them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raining Courseware-Template [Read-Only]" id="{05556B2F-4190-4457-80A5-9902DCF29DFF}" vid="{B5A05122-E200-427D-A04A-2CC212D87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14</TotalTime>
  <Words>158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SSN Theme</vt:lpstr>
      <vt:lpstr>Sub. Code: UIT1401  Title: Principles of Software Engineering</vt:lpstr>
      <vt:lpstr>Course objectives</vt:lpstr>
      <vt:lpstr>Course outcome</vt:lpstr>
      <vt:lpstr>Unit outcomes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Sub. Code: UIT1401  Title: Principles of Software Engineering</dc:title>
  <dc:creator>Admin</dc:creator>
  <cp:lastModifiedBy>Admin</cp:lastModifiedBy>
  <cp:revision>3</cp:revision>
  <dcterms:created xsi:type="dcterms:W3CDTF">2022-04-11T06:45:02Z</dcterms:created>
  <dcterms:modified xsi:type="dcterms:W3CDTF">2022-04-11T09:52:57Z</dcterms:modified>
</cp:coreProperties>
</file>