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9F14-C7DE-6E8D-AAF4-77B295B62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22B2B-00A9-F906-8748-83AC17F8E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A775-0C52-E9D6-2287-C5E2CD69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A75D-3E39-288D-497E-6718CCDB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67BE-2D0C-8045-B506-2D33EE36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6F53-480D-950B-FC92-EE5FB3DD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83B6A-1D6E-0CEF-1327-A1901B97D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DCDE-A3F9-6F27-342A-44F8270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6423-B0B1-28D6-6766-ADF5715E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FF6F-DEC9-EB1C-72A4-E935E131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1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16997-497B-A4E3-5607-A73316C94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3A841-9968-435D-F754-011E085E4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CD2B-BA25-03D8-8E02-F69AEE7E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721B-ADD9-EC04-64B9-1AAFA3C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18DD-6158-0EC5-6C0A-4396F60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37E8-555D-604D-754F-A9804A73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20E2-CDC7-E72D-4462-2DC2B91E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E413A-AF5F-9251-2C48-DF126DAF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8530-F948-F94A-EEFB-EF63A000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B3C7-7ED3-CDF4-0A99-009F9FEE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9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1C49-A7B9-1932-5D7B-F6D8F478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65F1-209A-C275-9025-78D859F5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7709-66BA-3093-6DEA-59823F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F282-745E-DDCF-A95F-592F3D44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377E2-F1E1-6B59-10D4-B9B97AB0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6083-F506-3ABF-3D03-28CDAA9F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E735-411D-1616-9408-0153D27B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7004-4FC2-6F80-E29B-BEA1C5467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E3E74-57AA-A071-1582-583AACDE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24F45-922F-FC8D-24E6-9C5EBD4E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9AEE-71F7-8334-43BB-0B75F28D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4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E080-4A40-0E02-F437-4D0250CE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551A-6D68-1C3D-5255-F091C014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AE9AD-880F-A00F-A5F1-E77343236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A8B42-1782-44AD-2C3D-D7EAE20FB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D2E7-54C7-DC9F-30D5-2E4B29756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F4397-5C55-0FF1-3C95-7C6E4CF7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51BB4-5BBD-0070-E5E1-F019BC08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1568F-7F6C-2EB1-D8C7-102F17EF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2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05D3-CB28-811F-BAFB-FD9F95C7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1B9A2-FDAF-3F57-3AA8-907AA64D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F1A18-2942-7DE9-7F04-A54D1DC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1D44-1A42-031D-C0AC-2040EF57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6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73185-5A45-BBEC-E6B9-22342613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5B238-68D0-F7EF-6B7C-88B6435E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9DE9C-4083-3941-C419-223510AE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21A3-7859-76FC-BCC2-343DAB9A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D73F-14D2-3F81-D4CA-E9DB0B02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DC8BB-B8CE-CD2C-7843-A35D9FC41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F209D-54EC-D82B-0A86-079D004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80CC-FD50-CDA4-111F-4FB548CB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CD22D-8D8E-BF49-BF17-8D24121C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1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B92-8EC1-998F-D616-68F3617C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672BD-AC12-CD16-3A08-47321FB61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191C-8906-1B2B-39A7-4CAFE9A3E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CDA87-3B04-6E7A-ADF3-5022CA3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ABC44-C963-BC3A-EA08-017BED25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2B7C-EBAC-44A4-B273-4984AF31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483D3-C06D-3427-6DA3-FA85954C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3B272-962A-65DC-91AD-F17AF1C1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F7ED-3470-5453-4371-4AFDFF47D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CB66-2113-43FB-9B43-83E61245525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6102-D582-9773-D970-DFC72C607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4A34-E979-18CF-AD88-1722A787B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889-71C2-4EC6-8876-C4EA0C92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2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972C-A9DC-5951-983F-4831CBDC2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and Domino Effects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ED06-74CA-A838-F027-13B978F2C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Lokeswari YV</a:t>
            </a:r>
          </a:p>
          <a:p>
            <a:r>
              <a:rPr lang="en-US" dirty="0"/>
              <a:t>ASP/ CSE</a:t>
            </a:r>
          </a:p>
          <a:p>
            <a:r>
              <a:rPr lang="en-US" dirty="0"/>
              <a:t>SSN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27082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8DC9-AB43-5E65-F69C-82C52FF8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Livelocks</a:t>
            </a:r>
            <a:r>
              <a:rPr lang="en-US" b="1" dirty="0"/>
              <a:t> due to delayed messages</a:t>
            </a:r>
            <a:endParaRPr lang="en-IN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26B9E9-8E12-DC0D-6BB9-252E50687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635" y="21601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5CF9C46-FC05-316E-5E13-6F3F6842D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93368"/>
              </p:ext>
            </p:extLst>
          </p:nvPr>
        </p:nvGraphicFramePr>
        <p:xfrm>
          <a:off x="1550504" y="1099931"/>
          <a:ext cx="8295861" cy="564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11061" imgH="4219048" progId="Paint.Picture">
                  <p:embed/>
                </p:oleObj>
              </mc:Choice>
              <mc:Fallback>
                <p:oleObj name="Bitmap Image" r:id="rId2" imgW="5811061" imgH="421904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504" y="1099931"/>
                        <a:ext cx="8295861" cy="5645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45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8DC9-AB43-5E65-F69C-82C52FF8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Domino Effect due to Orphan Messages</a:t>
            </a:r>
            <a:endParaRPr lang="en-IN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26B9E9-8E12-DC0D-6BB9-252E50687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635" y="21601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C8DCF6-FCF3-438C-C6BE-587AAFC32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08231"/>
              </p:ext>
            </p:extLst>
          </p:nvPr>
        </p:nvGraphicFramePr>
        <p:xfrm>
          <a:off x="636567" y="1084913"/>
          <a:ext cx="10522412" cy="53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00000" imgH="3123810" progId="Paint.Picture">
                  <p:embed/>
                </p:oleObj>
              </mc:Choice>
              <mc:Fallback>
                <p:oleObj name="Bitmap Image" r:id="rId2" imgW="6200000" imgH="31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67" y="1084913"/>
                        <a:ext cx="10522412" cy="5306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03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Bitmap Image</vt:lpstr>
      <vt:lpstr>Livelock and Domino Effects</vt:lpstr>
      <vt:lpstr>Livelocks due to delayed messages</vt:lpstr>
      <vt:lpstr>Domino Effect due to Orphan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Livelock and Domino Effects</dc:title>
  <dc:creator>Y V Lokeswari</dc:creator>
  <cp:lastModifiedBy>Jayannthan P T</cp:lastModifiedBy>
  <cp:revision>3</cp:revision>
  <dcterms:created xsi:type="dcterms:W3CDTF">2022-10-08T03:11:10Z</dcterms:created>
  <dcterms:modified xsi:type="dcterms:W3CDTF">2023-11-03T00:06:38Z</dcterms:modified>
</cp:coreProperties>
</file>