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D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0684-E366-4FE4-A5C1-A41EC771C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2D04A-1E9B-4850-951B-1EB185D5F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3441-01AB-4736-919B-06904957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322B-86AD-41E7-8EF3-02DBF2A38941}" type="datetimeFigureOut">
              <a:rPr lang="en-HK" smtClean="0"/>
              <a:t>27/1/2019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5E868-2EC3-4666-A889-B0989D57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E0DA8-D279-4A8D-BA92-574A3455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050B-8B55-473B-BF73-3DAD96A5322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2220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BCB7-2394-44DC-A4E2-4BD89D4D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3ED07-C5C1-4E24-88AA-7F4ADAF50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19A8B-ACD1-40E1-B4D4-A23D4A53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322B-86AD-41E7-8EF3-02DBF2A38941}" type="datetimeFigureOut">
              <a:rPr lang="en-HK" smtClean="0"/>
              <a:t>27/1/2019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E5DF-D53B-4A91-93B8-BA4FB406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61523-131B-466D-B956-3AA7F58B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050B-8B55-473B-BF73-3DAD96A5322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12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6E96B-691E-4969-863C-F31D1A8F0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0C9E-633D-4214-96E7-CE11600D2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1603A-9294-448D-B615-FB55666B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322B-86AD-41E7-8EF3-02DBF2A38941}" type="datetimeFigureOut">
              <a:rPr lang="en-HK" smtClean="0"/>
              <a:t>27/1/2019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FCE94-CE6E-4FC0-B942-BB857487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D9D9C-05E9-4CB8-829E-031840DD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050B-8B55-473B-BF73-3DAD96A5322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896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6A5F-71CD-4C60-914A-73C4E61B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5A05-9F1E-4462-BE0E-D1F04C925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D6A70-4759-4118-8DFC-42375801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322B-86AD-41E7-8EF3-02DBF2A38941}" type="datetimeFigureOut">
              <a:rPr lang="en-HK" smtClean="0"/>
              <a:t>27/1/2019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BB3B7-68F8-408A-B985-2CAE0955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2B1AD-223D-4188-AC5E-DA5F15DD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050B-8B55-473B-BF73-3DAD96A5322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5695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FF2D-EBE4-4473-B9FA-063A382A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7742F-71E1-4D7A-A557-26ECC87A2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CF82-3F6B-46CE-AF34-52C8132A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322B-86AD-41E7-8EF3-02DBF2A38941}" type="datetimeFigureOut">
              <a:rPr lang="en-HK" smtClean="0"/>
              <a:t>27/1/2019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4B032-9609-4E7A-869A-7A860596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1FB99-4CB4-4DED-AB9F-30C2DFE0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050B-8B55-473B-BF73-3DAD96A5322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4290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1099-FD58-49A8-961E-694F6969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525F-569A-4802-83E5-73B80DF60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F8501-A703-4A58-877A-570D7A781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458D2-D559-4759-90FE-35537E3D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322B-86AD-41E7-8EF3-02DBF2A38941}" type="datetimeFigureOut">
              <a:rPr lang="en-HK" smtClean="0"/>
              <a:t>27/1/2019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CB42E-E93F-41CE-8E24-802F4933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779B9-4CEF-48D5-A163-A87FC196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050B-8B55-473B-BF73-3DAD96A5322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9751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33B9-CF55-4734-A3F0-FFF91FAD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679E2-68C9-45E3-A7D6-2D3388954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7B512-4A2D-43FE-96D4-370F47208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48372-7746-41F6-AE6E-D55E5ED92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82373-A5DF-4427-96FA-1EEE7623E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D3731-7236-4EE7-B9EA-0D5EBAC5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322B-86AD-41E7-8EF3-02DBF2A38941}" type="datetimeFigureOut">
              <a:rPr lang="en-HK" smtClean="0"/>
              <a:t>27/1/2019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57A7C-35DD-44F4-93BF-D2712F7F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7D74D-0850-43B2-AE82-166CFD1F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050B-8B55-473B-BF73-3DAD96A5322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5556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A7F8-9A85-48FC-BC26-0F4785B3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3FE8F-7BAF-454E-8546-C55394E0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322B-86AD-41E7-8EF3-02DBF2A38941}" type="datetimeFigureOut">
              <a:rPr lang="en-HK" smtClean="0"/>
              <a:t>27/1/2019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20EB1-65BF-4887-BEF6-31EC9D63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BA0F5-15F5-4B34-A570-27D31D1A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050B-8B55-473B-BF73-3DAD96A5322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0077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1FD8E-9F05-419C-9389-EC7CE7B5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322B-86AD-41E7-8EF3-02DBF2A38941}" type="datetimeFigureOut">
              <a:rPr lang="en-HK" smtClean="0"/>
              <a:t>27/1/2019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1F2F7-5FFA-46E7-90F6-0DA5ABA5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E5284-584E-405E-BB7A-F02403B9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050B-8B55-473B-BF73-3DAD96A5322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7781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54B9-9CE2-4350-BDCA-21E4FD6B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1F231-FD34-4D1A-93E2-FE63886DF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19F7E-87F9-4826-AF06-221106437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DB182-2B0C-4032-9C45-A193A2E7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322B-86AD-41E7-8EF3-02DBF2A38941}" type="datetimeFigureOut">
              <a:rPr lang="en-HK" smtClean="0"/>
              <a:t>27/1/2019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FF36D-232D-434D-BA8B-A333707E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A5C13-E036-4921-BFFD-E2CD6BDE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050B-8B55-473B-BF73-3DAD96A5322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0204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EA7F-7ECE-493E-8D04-01587995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CEFEC-930D-4163-B5C7-3761BD0A6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EA0E0-1781-45D9-9EE1-ABDAA5A9D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2AA82-0293-43DF-8F73-FD831013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322B-86AD-41E7-8EF3-02DBF2A38941}" type="datetimeFigureOut">
              <a:rPr lang="en-HK" smtClean="0"/>
              <a:t>27/1/2019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7EE4C-32DF-4E5E-89B9-A02C8855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16848-ABF9-4956-A7E9-6766CC41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050B-8B55-473B-BF73-3DAD96A5322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422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B3F4D-C2A1-4180-B02F-BEB69854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E489A-C7C7-4C75-B245-A38B4009E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5C694-3CD3-4622-914E-3B332FDA7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8322B-86AD-41E7-8EF3-02DBF2A38941}" type="datetimeFigureOut">
              <a:rPr lang="en-HK" smtClean="0"/>
              <a:t>27/1/2019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747A8-6852-42C3-8A60-F98A01DE5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BDB1B-2715-42EA-8265-17DD064D2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B050B-8B55-473B-BF73-3DAD96A5322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5865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omepage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erson sitting in front of a sign&#10;&#10;Description generated with high confidence">
            <a:extLst>
              <a:ext uri="{FF2B5EF4-FFF2-40B4-BE49-F238E27FC236}">
                <a16:creationId xmlns:a16="http://schemas.microsoft.com/office/drawing/2014/main" id="{E1F9D3A8-4D92-4454-93E3-0DC456BFB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7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3B816C7-A5A4-4758-A18D-25CF213FC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185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419FA4-5007-4CAE-8303-A2E0B67F7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68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A508A324-F8C0-452D-9CE7-173BB1726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56940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4467C3-2C69-4FF7-A741-59CD9FC8F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567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person&#10;&#10;Description generated with high confidence">
            <a:extLst>
              <a:ext uri="{FF2B5EF4-FFF2-40B4-BE49-F238E27FC236}">
                <a16:creationId xmlns:a16="http://schemas.microsoft.com/office/drawing/2014/main" id="{C453EAD0-91BD-423B-9BBC-3FF5A6F2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EF570D-CF1E-4BF0-AD92-0F65F1FC3CAF}"/>
              </a:ext>
            </a:extLst>
          </p:cNvPr>
          <p:cNvSpPr/>
          <p:nvPr/>
        </p:nvSpPr>
        <p:spPr>
          <a:xfrm>
            <a:off x="5089236" y="3429000"/>
            <a:ext cx="1856509" cy="616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212D1-0EDD-426F-B68C-3EB4717488AF}"/>
              </a:ext>
            </a:extLst>
          </p:cNvPr>
          <p:cNvSpPr txBox="1"/>
          <p:nvPr/>
        </p:nvSpPr>
        <p:spPr>
          <a:xfrm>
            <a:off x="5384800" y="3302575"/>
            <a:ext cx="2382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 action="ppaction://hlinkfile"/>
              </a:rPr>
              <a:t>DEMO:</a:t>
            </a:r>
            <a:endParaRPr lang="en-HK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3162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3F8563FE-0233-4997-BCFC-7C6FBDF78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2FA4A2-764D-4D15-9451-4C237511550C}"/>
              </a:ext>
            </a:extLst>
          </p:cNvPr>
          <p:cNvSpPr/>
          <p:nvPr/>
        </p:nvSpPr>
        <p:spPr>
          <a:xfrm>
            <a:off x="5781964" y="517236"/>
            <a:ext cx="3020291" cy="683491"/>
          </a:xfrm>
          <a:prstGeom prst="rect">
            <a:avLst/>
          </a:prstGeom>
          <a:solidFill>
            <a:srgbClr val="0EDED1"/>
          </a:solidFill>
          <a:ln>
            <a:solidFill>
              <a:srgbClr val="0ED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92422312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Rishabh</dc:creator>
  <cp:lastModifiedBy>Rishabh</cp:lastModifiedBy>
  <cp:revision>7</cp:revision>
  <dcterms:created xsi:type="dcterms:W3CDTF">2019-01-27T03:13:22Z</dcterms:created>
  <dcterms:modified xsi:type="dcterms:W3CDTF">2019-01-27T06:41:18Z</dcterms:modified>
</cp:coreProperties>
</file>