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2d0a42b96a70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27T23:06:16.25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0BED-791E-427C-8489-9F006DBA386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3789-3A58-4339-A3B0-4507A3E07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Wine Dataset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 smtClean="0"/>
              <a:t>Machine Learning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dataset contains chemical compositions of 1600  Wines. Also there are some duplicate values as well.</a:t>
            </a:r>
          </a:p>
          <a:p>
            <a:endParaRPr lang="en-IN" dirty="0" smtClean="0"/>
          </a:p>
          <a:p>
            <a:r>
              <a:rPr lang="en-IN" dirty="0" smtClean="0"/>
              <a:t>The two most important features among all 12 attributes are Sulphur dioxide (both free and total) and Alcohol.</a:t>
            </a:r>
          </a:p>
          <a:p>
            <a:endParaRPr lang="en-IN" dirty="0" smtClean="0"/>
          </a:p>
          <a:p>
            <a:r>
              <a:rPr lang="en-IN" dirty="0" smtClean="0"/>
              <a:t>However the most important  factor to decide the quality of a wine is Alcohol, higher concentration of alcohol leads to better quality.	</a:t>
            </a:r>
          </a:p>
          <a:p>
            <a:endParaRPr lang="en-IN" dirty="0" smtClean="0"/>
          </a:p>
          <a:p>
            <a:r>
              <a:rPr lang="en-IN" dirty="0" smtClean="0"/>
              <a:t>Volatile acidity contributes to acidic tastes and have a negative correlation with quality </a:t>
            </a:r>
          </a:p>
        </p:txBody>
      </p:sp>
    </p:spTree>
    <p:extLst>
      <p:ext uri="{BB962C8B-B14F-4D97-AF65-F5344CB8AC3E}">
        <p14:creationId xmlns:p14="http://schemas.microsoft.com/office/powerpoint/2010/main" val="3691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The following plot shows the count of wines for each quality.</a:t>
            </a:r>
          </a:p>
          <a:p>
            <a:endParaRPr lang="en-IN" dirty="0" smtClean="0"/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 smtClean="0"/>
              <a:t>can conclude that most of the wines in our sample </a:t>
            </a:r>
            <a:r>
              <a:rPr lang="en-IN" dirty="0" smtClean="0"/>
              <a:t>have </a:t>
            </a:r>
            <a:r>
              <a:rPr lang="en-IN" dirty="0" smtClean="0"/>
              <a:t>a </a:t>
            </a:r>
            <a:r>
              <a:rPr lang="en-IN" dirty="0" smtClean="0"/>
              <a:t>rating of </a:t>
            </a:r>
            <a:r>
              <a:rPr lang="en-IN" dirty="0" smtClean="0"/>
              <a:t>5.</a:t>
            </a:r>
          </a:p>
          <a:p>
            <a:endParaRPr lang="en-IN" dirty="0" smtClean="0"/>
          </a:p>
          <a:p>
            <a:r>
              <a:rPr lang="en-IN" dirty="0" smtClean="0"/>
              <a:t>There are only few wines (less than 50) which have been rated as 8 (best among these). </a:t>
            </a:r>
          </a:p>
          <a:p>
            <a:endParaRPr lang="en-IN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814238"/>
            <a:ext cx="4210214" cy="4401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5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60" y="1012661"/>
            <a:ext cx="8699863" cy="33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657064" cy="388551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                         Contribution of Alcohol and Volatile Acidity in quality</a:t>
            </a:r>
            <a:endParaRPr lang="en-IN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589212" y="4685210"/>
            <a:ext cx="8915400" cy="1811384"/>
          </a:xfrm>
        </p:spPr>
        <p:txBody>
          <a:bodyPr/>
          <a:lstStyle/>
          <a:p>
            <a:r>
              <a:rPr lang="en-IN" dirty="0" smtClean="0"/>
              <a:t>Alcohol has a positive correlation with </a:t>
            </a:r>
            <a:r>
              <a:rPr lang="en-IN" dirty="0" smtClean="0"/>
              <a:t>the quality </a:t>
            </a:r>
            <a:r>
              <a:rPr lang="en-IN" dirty="0" smtClean="0"/>
              <a:t>whereas volatile acidity has a negative correlation.</a:t>
            </a:r>
          </a:p>
          <a:p>
            <a:endParaRPr lang="en-IN" dirty="0" smtClean="0"/>
          </a:p>
          <a:p>
            <a:r>
              <a:rPr lang="en-IN" dirty="0" smtClean="0"/>
              <a:t>Higher concentration of alcohol leads to better quality whereas volatile acidity contributes </a:t>
            </a:r>
            <a:r>
              <a:rPr lang="en-IN" dirty="0" smtClean="0"/>
              <a:t>to acidic taste.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4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13325" cy="94751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Applied Models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81100"/>
            <a:ext cx="8915400" cy="5676900"/>
          </a:xfrm>
          <a:ln>
            <a:noFill/>
          </a:ln>
        </p:spPr>
        <p:txBody>
          <a:bodyPr wrap="square" lIns="90000" tIns="90000" bIns="90000" anchor="ctr" anchorCtr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n-IN" dirty="0" smtClean="0"/>
              <a:t> have applied 3 different models for predicting the quality of a wine based on 12 components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K-Nearest </a:t>
            </a:r>
            <a:r>
              <a:rPr lang="en-IN" sz="1600" dirty="0" err="1" smtClean="0"/>
              <a:t>Neighbors</a:t>
            </a:r>
            <a:endParaRPr lang="en-I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Decision </a:t>
            </a:r>
            <a:r>
              <a:rPr lang="en-IN" sz="1600" dirty="0" smtClean="0"/>
              <a:t>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Random </a:t>
            </a:r>
            <a:r>
              <a:rPr lang="en-IN" sz="1600" dirty="0" smtClean="0"/>
              <a:t>Forest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 have applied Decision Tree with different possible depths and used </a:t>
            </a:r>
            <a:r>
              <a:rPr lang="en-IN" dirty="0" err="1" smtClean="0"/>
              <a:t>gridsearch</a:t>
            </a:r>
            <a:r>
              <a:rPr lang="en-IN" dirty="0" smtClean="0"/>
              <a:t> in Random Forest for getting the best combination of parameters.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KNN, Decision </a:t>
            </a:r>
            <a:r>
              <a:rPr lang="en-IN" dirty="0" smtClean="0"/>
              <a:t>Tree </a:t>
            </a:r>
            <a:r>
              <a:rPr lang="en-IN" dirty="0" smtClean="0"/>
              <a:t>and Random Forest have performed better than the rest with </a:t>
            </a:r>
            <a:r>
              <a:rPr lang="en-IN" dirty="0" smtClean="0"/>
              <a:t>an accuracy rate of approx. 90%.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97189" y="3892731"/>
            <a:ext cx="52164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Area Under the Curve or AUC is basically </a:t>
            </a:r>
            <a:endParaRPr lang="en-IN" sz="1600" dirty="0" smtClean="0"/>
          </a:p>
          <a:p>
            <a:r>
              <a:rPr lang="en-IN" sz="1600" dirty="0" smtClean="0"/>
              <a:t>TPR </a:t>
            </a:r>
            <a:r>
              <a:rPr lang="en-IN" sz="1600" dirty="0" smtClean="0"/>
              <a:t>vs </a:t>
            </a:r>
            <a:r>
              <a:rPr lang="en-IN" sz="1600" dirty="0" smtClean="0"/>
              <a:t>FPR. Higher </a:t>
            </a:r>
            <a:r>
              <a:rPr lang="en-IN" sz="1600" dirty="0" smtClean="0"/>
              <a:t>the AUC, better the performance of our model.</a:t>
            </a:r>
          </a:p>
          <a:p>
            <a:endParaRPr lang="en-IN" sz="1600" dirty="0" smtClean="0"/>
          </a:p>
          <a:p>
            <a:r>
              <a:rPr lang="en-IN" sz="1600" dirty="0" smtClean="0"/>
              <a:t>AUC </a:t>
            </a:r>
            <a:r>
              <a:rPr lang="en-IN" sz="1600" dirty="0" smtClean="0"/>
              <a:t>KNN = 0.86</a:t>
            </a:r>
            <a:endParaRPr lang="en-IN" sz="1600" dirty="0"/>
          </a:p>
          <a:p>
            <a:r>
              <a:rPr lang="en-IN" sz="1600" dirty="0"/>
              <a:t>AUC </a:t>
            </a:r>
            <a:r>
              <a:rPr lang="en-IN" sz="1600" dirty="0" smtClean="0"/>
              <a:t>Decision Tree = </a:t>
            </a:r>
            <a:r>
              <a:rPr lang="en-IN" sz="1600" dirty="0" smtClean="0"/>
              <a:t>0.68</a:t>
            </a:r>
            <a:endParaRPr lang="en-IN" sz="1600" dirty="0"/>
          </a:p>
          <a:p>
            <a:r>
              <a:rPr lang="en-IN" sz="1600" dirty="0"/>
              <a:t>AUC </a:t>
            </a:r>
            <a:r>
              <a:rPr lang="en-IN" sz="1600" dirty="0" smtClean="0"/>
              <a:t>Random Forest </a:t>
            </a:r>
            <a:r>
              <a:rPr lang="en-IN" sz="1600" dirty="0"/>
              <a:t>= </a:t>
            </a:r>
            <a:r>
              <a:rPr lang="en-IN" sz="1600" dirty="0" smtClean="0"/>
              <a:t>0.81</a:t>
            </a:r>
            <a:endParaRPr lang="en-IN" sz="1600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07" y="241438"/>
            <a:ext cx="3688184" cy="3102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1" y="241437"/>
            <a:ext cx="3688184" cy="3102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70" y="3553947"/>
            <a:ext cx="3741258" cy="3147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91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7495314" cy="137595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Other Important Points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036319"/>
            <a:ext cx="8915399" cy="572153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The dataset is highly unbalanced i.e. more than 80% of the wines have a quality rating of either 5 or 6.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There are plenty of outliers in each feature column. Though it’s always a good practise to treat outliers still I haven’t done it as it might affect the performance of our models.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There were also duplicate values which I’ve removed.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 smtClean="0"/>
              <a:t>StandardScaler</a:t>
            </a:r>
            <a:r>
              <a:rPr lang="en-IN" sz="1600" dirty="0" smtClean="0"/>
              <a:t>() performs the task of Standardization. Usually a dataset contains variables that are different in scale. For e.g. an Employee dataset will contain AGE column with values on scale 20 - 70 and SALARY column with values on scale 10000 – 80000.</a:t>
            </a:r>
          </a:p>
          <a:p>
            <a:pPr algn="ctr"/>
            <a:r>
              <a:rPr lang="en-IN" sz="1200" dirty="0" smtClean="0"/>
              <a:t>(As these columns are different in scale, they are Standardized to have common scale while building machine learning models.)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99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414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Wine Dataset</vt:lpstr>
      <vt:lpstr>About Dataset</vt:lpstr>
      <vt:lpstr>Data Analysis</vt:lpstr>
      <vt:lpstr>                         Contribution of Alcohol and Volatile Acidity in quality</vt:lpstr>
      <vt:lpstr>Applied Models</vt:lpstr>
      <vt:lpstr>PowerPoint Presentation</vt:lpstr>
      <vt:lpstr>Other 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Dataset</dc:title>
  <dc:creator>hp</dc:creator>
  <cp:lastModifiedBy>hp</cp:lastModifiedBy>
  <cp:revision>22</cp:revision>
  <dcterms:created xsi:type="dcterms:W3CDTF">2022-09-27T15:40:30Z</dcterms:created>
  <dcterms:modified xsi:type="dcterms:W3CDTF">2022-11-04T16:27:39Z</dcterms:modified>
</cp:coreProperties>
</file>