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3" r:id="rId3"/>
    <p:sldId id="256" r:id="rId4"/>
    <p:sldId id="257" r:id="rId5"/>
    <p:sldId id="258" r:id="rId6"/>
    <p:sldId id="268" r:id="rId7"/>
    <p:sldId id="269" r:id="rId8"/>
    <p:sldId id="266" r:id="rId9"/>
    <p:sldId id="267" r:id="rId10"/>
    <p:sldId id="259" r:id="rId11"/>
    <p:sldId id="260" r:id="rId12"/>
    <p:sldId id="261" r:id="rId13"/>
    <p:sldId id="26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89EEA-673C-47EF-BC5D-87003AC16CF1}" v="44" dt="2022-11-10T04:40:08.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6" d="100"/>
          <a:sy n="96" d="100"/>
        </p:scale>
        <p:origin x="1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nt ." userId="89e1626e6ce0da03" providerId="LiveId" clId="{2E089EEA-673C-47EF-BC5D-87003AC16CF1}"/>
    <pc:docChg chg="undo redo custSel addSld delSld modSld sldOrd">
      <pc:chgData name="Jayant ." userId="89e1626e6ce0da03" providerId="LiveId" clId="{2E089EEA-673C-47EF-BC5D-87003AC16CF1}" dt="2022-11-10T04:40:08.161" v="5846"/>
      <pc:docMkLst>
        <pc:docMk/>
      </pc:docMkLst>
      <pc:sldChg chg="delSp modSp mod modAnim">
        <pc:chgData name="Jayant ." userId="89e1626e6ce0da03" providerId="LiveId" clId="{2E089EEA-673C-47EF-BC5D-87003AC16CF1}" dt="2022-11-10T04:35:27.165" v="5838"/>
        <pc:sldMkLst>
          <pc:docMk/>
          <pc:sldMk cId="2914533957" sldId="256"/>
        </pc:sldMkLst>
        <pc:spChg chg="mod">
          <ac:chgData name="Jayant ." userId="89e1626e6ce0da03" providerId="LiveId" clId="{2E089EEA-673C-47EF-BC5D-87003AC16CF1}" dt="2022-10-31T12:05:57.467" v="5143" actId="255"/>
          <ac:spMkLst>
            <pc:docMk/>
            <pc:sldMk cId="2914533957" sldId="256"/>
            <ac:spMk id="2" creationId="{9DA477A2-7E61-264E-5730-FDFBDF9D393C}"/>
          </ac:spMkLst>
        </pc:spChg>
        <pc:spChg chg="del mod">
          <ac:chgData name="Jayant ." userId="89e1626e6ce0da03" providerId="LiveId" clId="{2E089EEA-673C-47EF-BC5D-87003AC16CF1}" dt="2022-10-31T09:51:42.565" v="3" actId="478"/>
          <ac:spMkLst>
            <pc:docMk/>
            <pc:sldMk cId="2914533957" sldId="256"/>
            <ac:spMk id="3" creationId="{7A8A8446-E24A-6DF5-55D4-CF1B16CBC95E}"/>
          </ac:spMkLst>
        </pc:spChg>
      </pc:sldChg>
      <pc:sldChg chg="modSp new mod modAnim">
        <pc:chgData name="Jayant ." userId="89e1626e6ce0da03" providerId="LiveId" clId="{2E089EEA-673C-47EF-BC5D-87003AC16CF1}" dt="2022-11-10T04:35:08.444" v="5837"/>
        <pc:sldMkLst>
          <pc:docMk/>
          <pc:sldMk cId="2603695315" sldId="257"/>
        </pc:sldMkLst>
        <pc:spChg chg="mod">
          <ac:chgData name="Jayant ." userId="89e1626e6ce0da03" providerId="LiveId" clId="{2E089EEA-673C-47EF-BC5D-87003AC16CF1}" dt="2022-10-31T10:42:59.489" v="1503" actId="20577"/>
          <ac:spMkLst>
            <pc:docMk/>
            <pc:sldMk cId="2603695315" sldId="257"/>
            <ac:spMk id="2" creationId="{D7301CF8-6600-232A-DD84-894ABDC02596}"/>
          </ac:spMkLst>
        </pc:spChg>
        <pc:spChg chg="mod">
          <ac:chgData name="Jayant ." userId="89e1626e6ce0da03" providerId="LiveId" clId="{2E089EEA-673C-47EF-BC5D-87003AC16CF1}" dt="2022-10-31T10:53:49.166" v="2253" actId="20577"/>
          <ac:spMkLst>
            <pc:docMk/>
            <pc:sldMk cId="2603695315" sldId="257"/>
            <ac:spMk id="3" creationId="{841407D1-444D-83EE-51FC-888549F0E07C}"/>
          </ac:spMkLst>
        </pc:spChg>
      </pc:sldChg>
      <pc:sldChg chg="delSp modSp new mod modAnim">
        <pc:chgData name="Jayant ." userId="89e1626e6ce0da03" providerId="LiveId" clId="{2E089EEA-673C-47EF-BC5D-87003AC16CF1}" dt="2022-11-10T04:35:39.657" v="5839"/>
        <pc:sldMkLst>
          <pc:docMk/>
          <pc:sldMk cId="3639709590" sldId="258"/>
        </pc:sldMkLst>
        <pc:spChg chg="del mod">
          <ac:chgData name="Jayant ." userId="89e1626e6ce0da03" providerId="LiveId" clId="{2E089EEA-673C-47EF-BC5D-87003AC16CF1}" dt="2022-10-31T10:51:49.712" v="2153" actId="478"/>
          <ac:spMkLst>
            <pc:docMk/>
            <pc:sldMk cId="3639709590" sldId="258"/>
            <ac:spMk id="2" creationId="{92F26520-8E44-C9E5-EE8B-57E996382957}"/>
          </ac:spMkLst>
        </pc:spChg>
        <pc:spChg chg="mod">
          <ac:chgData name="Jayant ." userId="89e1626e6ce0da03" providerId="LiveId" clId="{2E089EEA-673C-47EF-BC5D-87003AC16CF1}" dt="2022-10-31T10:57:49.098" v="2546" actId="20577"/>
          <ac:spMkLst>
            <pc:docMk/>
            <pc:sldMk cId="3639709590" sldId="258"/>
            <ac:spMk id="3" creationId="{97D839F7-9C6D-C0EC-99FE-574786780285}"/>
          </ac:spMkLst>
        </pc:spChg>
      </pc:sldChg>
      <pc:sldChg chg="modSp new mod modAnim">
        <pc:chgData name="Jayant ." userId="89e1626e6ce0da03" providerId="LiveId" clId="{2E089EEA-673C-47EF-BC5D-87003AC16CF1}" dt="2022-11-10T04:32:48.213" v="5828"/>
        <pc:sldMkLst>
          <pc:docMk/>
          <pc:sldMk cId="239445514" sldId="259"/>
        </pc:sldMkLst>
        <pc:spChg chg="mod">
          <ac:chgData name="Jayant ." userId="89e1626e6ce0da03" providerId="LiveId" clId="{2E089EEA-673C-47EF-BC5D-87003AC16CF1}" dt="2022-10-31T10:58:14.276" v="2566" actId="20577"/>
          <ac:spMkLst>
            <pc:docMk/>
            <pc:sldMk cId="239445514" sldId="259"/>
            <ac:spMk id="2" creationId="{67F0168E-5889-81EB-1D32-C96B6779EB36}"/>
          </ac:spMkLst>
        </pc:spChg>
        <pc:spChg chg="mod">
          <ac:chgData name="Jayant ." userId="89e1626e6ce0da03" providerId="LiveId" clId="{2E089EEA-673C-47EF-BC5D-87003AC16CF1}" dt="2022-10-31T11:12:15.326" v="3534" actId="20577"/>
          <ac:spMkLst>
            <pc:docMk/>
            <pc:sldMk cId="239445514" sldId="259"/>
            <ac:spMk id="3" creationId="{1192DF91-C194-E832-17A6-F8DCEFAA63E2}"/>
          </ac:spMkLst>
        </pc:spChg>
      </pc:sldChg>
      <pc:sldChg chg="modSp new mod modAnim">
        <pc:chgData name="Jayant ." userId="89e1626e6ce0da03" providerId="LiveId" clId="{2E089EEA-673C-47EF-BC5D-87003AC16CF1}" dt="2022-11-10T04:33:11.021" v="5830"/>
        <pc:sldMkLst>
          <pc:docMk/>
          <pc:sldMk cId="3867273439" sldId="260"/>
        </pc:sldMkLst>
        <pc:spChg chg="mod">
          <ac:chgData name="Jayant ." userId="89e1626e6ce0da03" providerId="LiveId" clId="{2E089EEA-673C-47EF-BC5D-87003AC16CF1}" dt="2022-10-31T11:13:23.400" v="3553" actId="20577"/>
          <ac:spMkLst>
            <pc:docMk/>
            <pc:sldMk cId="3867273439" sldId="260"/>
            <ac:spMk id="2" creationId="{7AE3844D-E01D-B3F8-0FA8-A43366EB8046}"/>
          </ac:spMkLst>
        </pc:spChg>
        <pc:spChg chg="mod">
          <ac:chgData name="Jayant ." userId="89e1626e6ce0da03" providerId="LiveId" clId="{2E089EEA-673C-47EF-BC5D-87003AC16CF1}" dt="2022-11-06T12:29:48.228" v="5748" actId="20577"/>
          <ac:spMkLst>
            <pc:docMk/>
            <pc:sldMk cId="3867273439" sldId="260"/>
            <ac:spMk id="3" creationId="{9226D376-AD5A-5197-401B-70C76FDCEA1F}"/>
          </ac:spMkLst>
        </pc:spChg>
      </pc:sldChg>
      <pc:sldChg chg="modSp new mod modAnim">
        <pc:chgData name="Jayant ." userId="89e1626e6ce0da03" providerId="LiveId" clId="{2E089EEA-673C-47EF-BC5D-87003AC16CF1}" dt="2022-11-10T04:33:37.412" v="5832"/>
        <pc:sldMkLst>
          <pc:docMk/>
          <pc:sldMk cId="2973832273" sldId="261"/>
        </pc:sldMkLst>
        <pc:spChg chg="mod">
          <ac:chgData name="Jayant ." userId="89e1626e6ce0da03" providerId="LiveId" clId="{2E089EEA-673C-47EF-BC5D-87003AC16CF1}" dt="2022-10-31T11:37:19.068" v="3931" actId="20577"/>
          <ac:spMkLst>
            <pc:docMk/>
            <pc:sldMk cId="2973832273" sldId="261"/>
            <ac:spMk id="2" creationId="{11A51C59-2271-AF0A-B9F5-CF0E1845B103}"/>
          </ac:spMkLst>
        </pc:spChg>
        <pc:spChg chg="mod">
          <ac:chgData name="Jayant ." userId="89e1626e6ce0da03" providerId="LiveId" clId="{2E089EEA-673C-47EF-BC5D-87003AC16CF1}" dt="2022-11-06T12:32:22.351" v="5795" actId="20577"/>
          <ac:spMkLst>
            <pc:docMk/>
            <pc:sldMk cId="2973832273" sldId="261"/>
            <ac:spMk id="3" creationId="{DF76E47B-DF5A-0EC7-3060-F64A5FDC0AAE}"/>
          </ac:spMkLst>
        </pc:spChg>
      </pc:sldChg>
      <pc:sldChg chg="modSp new mod modAnim">
        <pc:chgData name="Jayant ." userId="89e1626e6ce0da03" providerId="LiveId" clId="{2E089EEA-673C-47EF-BC5D-87003AC16CF1}" dt="2022-11-10T04:34:20.161" v="5834"/>
        <pc:sldMkLst>
          <pc:docMk/>
          <pc:sldMk cId="1933498037" sldId="262"/>
        </pc:sldMkLst>
        <pc:spChg chg="mod">
          <ac:chgData name="Jayant ." userId="89e1626e6ce0da03" providerId="LiveId" clId="{2E089EEA-673C-47EF-BC5D-87003AC16CF1}" dt="2022-10-31T11:45:54.639" v="4350" actId="20577"/>
          <ac:spMkLst>
            <pc:docMk/>
            <pc:sldMk cId="1933498037" sldId="262"/>
            <ac:spMk id="2" creationId="{4A708F30-A072-CC6B-9AA7-2839A2DC975C}"/>
          </ac:spMkLst>
        </pc:spChg>
        <pc:spChg chg="mod">
          <ac:chgData name="Jayant ." userId="89e1626e6ce0da03" providerId="LiveId" clId="{2E089EEA-673C-47EF-BC5D-87003AC16CF1}" dt="2022-11-02T07:24:22.213" v="5722"/>
          <ac:spMkLst>
            <pc:docMk/>
            <pc:sldMk cId="1933498037" sldId="262"/>
            <ac:spMk id="3" creationId="{AF5B0AAC-C237-6C6D-034A-500464679BB6}"/>
          </ac:spMkLst>
        </pc:spChg>
      </pc:sldChg>
      <pc:sldChg chg="addSp delSp modSp new mod ord modAnim">
        <pc:chgData name="Jayant ." userId="89e1626e6ce0da03" providerId="LiveId" clId="{2E089EEA-673C-47EF-BC5D-87003AC16CF1}" dt="2022-11-10T04:34:48.966" v="5835"/>
        <pc:sldMkLst>
          <pc:docMk/>
          <pc:sldMk cId="939845086" sldId="263"/>
        </pc:sldMkLst>
        <pc:spChg chg="mod">
          <ac:chgData name="Jayant ." userId="89e1626e6ce0da03" providerId="LiveId" clId="{2E089EEA-673C-47EF-BC5D-87003AC16CF1}" dt="2022-10-31T11:49:08.412" v="4449" actId="20577"/>
          <ac:spMkLst>
            <pc:docMk/>
            <pc:sldMk cId="939845086" sldId="263"/>
            <ac:spMk id="2" creationId="{9C57571B-42FE-C3BD-6C7E-04AD6C6BD52B}"/>
          </ac:spMkLst>
        </pc:spChg>
        <pc:spChg chg="del">
          <ac:chgData name="Jayant ." userId="89e1626e6ce0da03" providerId="LiveId" clId="{2E089EEA-673C-47EF-BC5D-87003AC16CF1}" dt="2022-10-31T11:49:41.667" v="4450" actId="3680"/>
          <ac:spMkLst>
            <pc:docMk/>
            <pc:sldMk cId="939845086" sldId="263"/>
            <ac:spMk id="3" creationId="{AC23E888-295B-A6F2-26C9-1A3C6E95B46E}"/>
          </ac:spMkLst>
        </pc:spChg>
        <pc:spChg chg="add del mod">
          <ac:chgData name="Jayant ." userId="89e1626e6ce0da03" providerId="LiveId" clId="{2E089EEA-673C-47EF-BC5D-87003AC16CF1}" dt="2022-10-31T11:51:17.951" v="4473" actId="3680"/>
          <ac:spMkLst>
            <pc:docMk/>
            <pc:sldMk cId="939845086" sldId="263"/>
            <ac:spMk id="6" creationId="{9C9E0507-E9B2-0299-2D2C-51EFB93F17A7}"/>
          </ac:spMkLst>
        </pc:spChg>
        <pc:graphicFrameChg chg="add del mod ord modGraphic">
          <ac:chgData name="Jayant ." userId="89e1626e6ce0da03" providerId="LiveId" clId="{2E089EEA-673C-47EF-BC5D-87003AC16CF1}" dt="2022-10-31T11:50:48.288" v="4472" actId="478"/>
          <ac:graphicFrameMkLst>
            <pc:docMk/>
            <pc:sldMk cId="939845086" sldId="263"/>
            <ac:graphicFrameMk id="4" creationId="{2412AF1F-F28C-212C-B290-5A18A39A380C}"/>
          </ac:graphicFrameMkLst>
        </pc:graphicFrameChg>
        <pc:graphicFrameChg chg="add mod ord modGraphic">
          <ac:chgData name="Jayant ." userId="89e1626e6ce0da03" providerId="LiveId" clId="{2E089EEA-673C-47EF-BC5D-87003AC16CF1}" dt="2022-10-31T11:53:18.167" v="4632" actId="20577"/>
          <ac:graphicFrameMkLst>
            <pc:docMk/>
            <pc:sldMk cId="939845086" sldId="263"/>
            <ac:graphicFrameMk id="7" creationId="{EDB14E14-928D-1232-226C-3A4FE873DB0D}"/>
          </ac:graphicFrameMkLst>
        </pc:graphicFrameChg>
      </pc:sldChg>
      <pc:sldChg chg="addSp delSp modSp new mod ord modTransition modAnim">
        <pc:chgData name="Jayant ." userId="89e1626e6ce0da03" providerId="LiveId" clId="{2E089EEA-673C-47EF-BC5D-87003AC16CF1}" dt="2022-11-10T04:40:08.161" v="5846"/>
        <pc:sldMkLst>
          <pc:docMk/>
          <pc:sldMk cId="2388334453" sldId="264"/>
        </pc:sldMkLst>
        <pc:spChg chg="del mod">
          <ac:chgData name="Jayant ." userId="89e1626e6ce0da03" providerId="LiveId" clId="{2E089EEA-673C-47EF-BC5D-87003AC16CF1}" dt="2022-10-31T11:54:55.022" v="4641" actId="478"/>
          <ac:spMkLst>
            <pc:docMk/>
            <pc:sldMk cId="2388334453" sldId="264"/>
            <ac:spMk id="2" creationId="{EDC9088F-646D-5523-33F3-9C90315CC3DC}"/>
          </ac:spMkLst>
        </pc:spChg>
        <pc:spChg chg="mod">
          <ac:chgData name="Jayant ." userId="89e1626e6ce0da03" providerId="LiveId" clId="{2E089EEA-673C-47EF-BC5D-87003AC16CF1}" dt="2022-11-10T04:26:46.338" v="5806" actId="20577"/>
          <ac:spMkLst>
            <pc:docMk/>
            <pc:sldMk cId="2388334453" sldId="264"/>
            <ac:spMk id="3" creationId="{D949A46C-64E1-95CE-5936-776B1870BE2B}"/>
          </ac:spMkLst>
        </pc:spChg>
        <pc:picChg chg="add mod">
          <ac:chgData name="Jayant ." userId="89e1626e6ce0da03" providerId="LiveId" clId="{2E089EEA-673C-47EF-BC5D-87003AC16CF1}" dt="2022-11-10T04:27:08.625" v="5808" actId="1076"/>
          <ac:picMkLst>
            <pc:docMk/>
            <pc:sldMk cId="2388334453" sldId="264"/>
            <ac:picMk id="5" creationId="{20709876-80CC-C9E7-7508-A0722BF4C5EC}"/>
          </ac:picMkLst>
        </pc:picChg>
      </pc:sldChg>
      <pc:sldChg chg="addSp delSp modSp new del mod">
        <pc:chgData name="Jayant ." userId="89e1626e6ce0da03" providerId="LiveId" clId="{2E089EEA-673C-47EF-BC5D-87003AC16CF1}" dt="2022-10-31T11:54:35.507" v="4638" actId="47"/>
        <pc:sldMkLst>
          <pc:docMk/>
          <pc:sldMk cId="4083457191" sldId="264"/>
        </pc:sldMkLst>
        <pc:spChg chg="del mod">
          <ac:chgData name="Jayant ." userId="89e1626e6ce0da03" providerId="LiveId" clId="{2E089EEA-673C-47EF-BC5D-87003AC16CF1}" dt="2022-10-31T11:54:09.059" v="4635" actId="478"/>
          <ac:spMkLst>
            <pc:docMk/>
            <pc:sldMk cId="4083457191" sldId="264"/>
            <ac:spMk id="2" creationId="{DB9AA0D4-CEB5-9CBF-0990-A9E16DDDE144}"/>
          </ac:spMkLst>
        </pc:spChg>
        <pc:spChg chg="mod">
          <ac:chgData name="Jayant ." userId="89e1626e6ce0da03" providerId="LiveId" clId="{2E089EEA-673C-47EF-BC5D-87003AC16CF1}" dt="2022-10-31T11:54:18.121" v="4637" actId="5793"/>
          <ac:spMkLst>
            <pc:docMk/>
            <pc:sldMk cId="4083457191" sldId="264"/>
            <ac:spMk id="3" creationId="{074FC67C-E9C0-148C-6B9B-77DED19ABCB8}"/>
          </ac:spMkLst>
        </pc:spChg>
        <pc:spChg chg="add">
          <ac:chgData name="Jayant ." userId="89e1626e6ce0da03" providerId="LiveId" clId="{2E089EEA-673C-47EF-BC5D-87003AC16CF1}" dt="2022-10-31T11:54:12.767" v="4636"/>
          <ac:spMkLst>
            <pc:docMk/>
            <pc:sldMk cId="4083457191" sldId="264"/>
            <ac:spMk id="4" creationId="{F0F3C148-0331-4A86-6AC1-1019D9A7E103}"/>
          </ac:spMkLst>
        </pc:spChg>
        <pc:spChg chg="add">
          <ac:chgData name="Jayant ." userId="89e1626e6ce0da03" providerId="LiveId" clId="{2E089EEA-673C-47EF-BC5D-87003AC16CF1}" dt="2022-10-31T11:54:12.767" v="4636"/>
          <ac:spMkLst>
            <pc:docMk/>
            <pc:sldMk cId="4083457191" sldId="264"/>
            <ac:spMk id="5" creationId="{D40646BD-50E5-0882-F207-17590EAFA4B2}"/>
          </ac:spMkLst>
        </pc:spChg>
        <pc:picChg chg="add">
          <ac:chgData name="Jayant ." userId="89e1626e6ce0da03" providerId="LiveId" clId="{2E089EEA-673C-47EF-BC5D-87003AC16CF1}" dt="2022-10-31T11:54:12.767" v="4636"/>
          <ac:picMkLst>
            <pc:docMk/>
            <pc:sldMk cId="4083457191" sldId="264"/>
            <ac:picMk id="2049" creationId="{14E42471-ED26-46A0-AF03-4F7138C31451}"/>
          </ac:picMkLst>
        </pc:picChg>
      </pc:sldChg>
      <pc:sldChg chg="delSp modSp new mod ord">
        <pc:chgData name="Jayant ." userId="89e1626e6ce0da03" providerId="LiveId" clId="{2E089EEA-673C-47EF-BC5D-87003AC16CF1}" dt="2022-10-31T12:07:42.417" v="5177"/>
        <pc:sldMkLst>
          <pc:docMk/>
          <pc:sldMk cId="4117142677" sldId="265"/>
        </pc:sldMkLst>
        <pc:spChg chg="del mod">
          <ac:chgData name="Jayant ." userId="89e1626e6ce0da03" providerId="LiveId" clId="{2E089EEA-673C-47EF-BC5D-87003AC16CF1}" dt="2022-10-31T12:06:57.096" v="5146" actId="478"/>
          <ac:spMkLst>
            <pc:docMk/>
            <pc:sldMk cId="4117142677" sldId="265"/>
            <ac:spMk id="2" creationId="{0AE9CBD7-0C75-15F7-952A-88E88E429DCC}"/>
          </ac:spMkLst>
        </pc:spChg>
        <pc:spChg chg="mod">
          <ac:chgData name="Jayant ." userId="89e1626e6ce0da03" providerId="LiveId" clId="{2E089EEA-673C-47EF-BC5D-87003AC16CF1}" dt="2022-10-31T12:07:25.188" v="5171" actId="20577"/>
          <ac:spMkLst>
            <pc:docMk/>
            <pc:sldMk cId="4117142677" sldId="265"/>
            <ac:spMk id="3" creationId="{23AA0CB5-E80E-2780-7F9C-D9C419DCD9F0}"/>
          </ac:spMkLst>
        </pc:spChg>
      </pc:sldChg>
      <pc:sldChg chg="addSp modSp new mod modAnim">
        <pc:chgData name="Jayant ." userId="89e1626e6ce0da03" providerId="LiveId" clId="{2E089EEA-673C-47EF-BC5D-87003AC16CF1}" dt="2022-11-10T04:32:04.523" v="5825"/>
        <pc:sldMkLst>
          <pc:docMk/>
          <pc:sldMk cId="1500417990" sldId="266"/>
        </pc:sldMkLst>
        <pc:spChg chg="mod">
          <ac:chgData name="Jayant ." userId="89e1626e6ce0da03" providerId="LiveId" clId="{2E089EEA-673C-47EF-BC5D-87003AC16CF1}" dt="2022-11-02T06:00:40.122" v="5208" actId="20577"/>
          <ac:spMkLst>
            <pc:docMk/>
            <pc:sldMk cId="1500417990" sldId="266"/>
            <ac:spMk id="2" creationId="{50BCBFF1-6A8E-2D4C-5782-8D1FAC80C172}"/>
          </ac:spMkLst>
        </pc:spChg>
        <pc:spChg chg="mod">
          <ac:chgData name="Jayant ." userId="89e1626e6ce0da03" providerId="LiveId" clId="{2E089EEA-673C-47EF-BC5D-87003AC16CF1}" dt="2022-11-02T06:53:19.515" v="5465" actId="20577"/>
          <ac:spMkLst>
            <pc:docMk/>
            <pc:sldMk cId="1500417990" sldId="266"/>
            <ac:spMk id="3" creationId="{23EAD271-8C77-DD46-D64E-FCEA9263B122}"/>
          </ac:spMkLst>
        </pc:spChg>
        <pc:picChg chg="add mod">
          <ac:chgData name="Jayant ." userId="89e1626e6ce0da03" providerId="LiveId" clId="{2E089EEA-673C-47EF-BC5D-87003AC16CF1}" dt="2022-11-02T06:54:00.074" v="5471" actId="14100"/>
          <ac:picMkLst>
            <pc:docMk/>
            <pc:sldMk cId="1500417990" sldId="266"/>
            <ac:picMk id="5" creationId="{8E13BB5B-AA2B-9127-2904-B2FCA2DEEC41}"/>
          </ac:picMkLst>
        </pc:picChg>
      </pc:sldChg>
      <pc:sldChg chg="addSp delSp modSp new mod modAnim">
        <pc:chgData name="Jayant ." userId="89e1626e6ce0da03" providerId="LiveId" clId="{2E089EEA-673C-47EF-BC5D-87003AC16CF1}" dt="2022-11-10T04:32:24.166" v="5826"/>
        <pc:sldMkLst>
          <pc:docMk/>
          <pc:sldMk cId="3690965821" sldId="267"/>
        </pc:sldMkLst>
        <pc:spChg chg="del mod">
          <ac:chgData name="Jayant ." userId="89e1626e6ce0da03" providerId="LiveId" clId="{2E089EEA-673C-47EF-BC5D-87003AC16CF1}" dt="2022-11-02T06:54:43.173" v="5474" actId="478"/>
          <ac:spMkLst>
            <pc:docMk/>
            <pc:sldMk cId="3690965821" sldId="267"/>
            <ac:spMk id="2" creationId="{7CD14213-8F27-6988-44AE-2D6169BE5A04}"/>
          </ac:spMkLst>
        </pc:spChg>
        <pc:spChg chg="mod">
          <ac:chgData name="Jayant ." userId="89e1626e6ce0da03" providerId="LiveId" clId="{2E089EEA-673C-47EF-BC5D-87003AC16CF1}" dt="2022-11-04T09:54:01.559" v="5728" actId="1076"/>
          <ac:spMkLst>
            <pc:docMk/>
            <pc:sldMk cId="3690965821" sldId="267"/>
            <ac:spMk id="3" creationId="{461DA47B-E583-C6B5-B1BE-A2AB9A94D80D}"/>
          </ac:spMkLst>
        </pc:spChg>
        <pc:picChg chg="add mod">
          <ac:chgData name="Jayant ." userId="89e1626e6ce0da03" providerId="LiveId" clId="{2E089EEA-673C-47EF-BC5D-87003AC16CF1}" dt="2022-11-02T06:58:30.825" v="5715" actId="1076"/>
          <ac:picMkLst>
            <pc:docMk/>
            <pc:sldMk cId="3690965821" sldId="267"/>
            <ac:picMk id="5" creationId="{CC81162C-495F-6180-F696-F358C28821AB}"/>
          </ac:picMkLst>
        </pc:picChg>
      </pc:sldChg>
      <pc:sldChg chg="modAnim">
        <pc:chgData name="Jayant ." userId="89e1626e6ce0da03" providerId="LiveId" clId="{2E089EEA-673C-47EF-BC5D-87003AC16CF1}" dt="2022-11-10T04:36:03.107" v="5841"/>
        <pc:sldMkLst>
          <pc:docMk/>
          <pc:sldMk cId="578319691" sldId="268"/>
        </pc:sldMkLst>
      </pc:sldChg>
      <pc:sldChg chg="modAnim">
        <pc:chgData name="Jayant ." userId="89e1626e6ce0da03" providerId="LiveId" clId="{2E089EEA-673C-47EF-BC5D-87003AC16CF1}" dt="2022-11-10T04:36:38.953" v="5843"/>
        <pc:sldMkLst>
          <pc:docMk/>
          <pc:sldMk cId="2477603313" sldId="26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5D72C66-3033-4DB5-8C95-6F807F99608F}" type="datetimeFigureOut">
              <a:rPr lang="en-IN" smtClean="0"/>
              <a:t>10-11-2022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349021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72C66-3033-4DB5-8C95-6F807F99608F}"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360900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D72C66-3033-4DB5-8C95-6F807F99608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136702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D72C66-3033-4DB5-8C95-6F807F99608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3530897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72C66-3033-4DB5-8C95-6F807F99608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120436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D72C66-3033-4DB5-8C95-6F807F99608F}"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2174179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D72C66-3033-4DB5-8C95-6F807F99608F}" type="datetimeFigureOut">
              <a:rPr lang="en-IN" smtClean="0"/>
              <a:t>10-11-2022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1366708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5D72C66-3033-4DB5-8C95-6F807F99608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3219312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5D72C66-3033-4DB5-8C95-6F807F99608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429101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72C66-3033-4DB5-8C95-6F807F99608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165104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72C66-3033-4DB5-8C95-6F807F99608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37881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72C66-3033-4DB5-8C95-6F807F99608F}"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172359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72C66-3033-4DB5-8C95-6F807F99608F}"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382727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72C66-3033-4DB5-8C95-6F807F99608F}"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144520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72C66-3033-4DB5-8C95-6F807F99608F}"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144565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72C66-3033-4DB5-8C95-6F807F99608F}"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312465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72C66-3033-4DB5-8C95-6F807F99608F}"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2D786D-6045-463C-8DF1-3073627D4AAE}" type="slidenum">
              <a:rPr lang="en-IN" smtClean="0"/>
              <a:t>‹#›</a:t>
            </a:fld>
            <a:endParaRPr lang="en-IN"/>
          </a:p>
        </p:txBody>
      </p:sp>
    </p:spTree>
    <p:extLst>
      <p:ext uri="{BB962C8B-B14F-4D97-AF65-F5344CB8AC3E}">
        <p14:creationId xmlns:p14="http://schemas.microsoft.com/office/powerpoint/2010/main" val="240180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5D72C66-3033-4DB5-8C95-6F807F99608F}" type="datetimeFigureOut">
              <a:rPr lang="en-IN" smtClean="0"/>
              <a:t>10-11-2022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2D786D-6045-463C-8DF1-3073627D4AAE}" type="slidenum">
              <a:rPr lang="en-IN" smtClean="0"/>
              <a:t>‹#›</a:t>
            </a:fld>
            <a:endParaRPr lang="en-IN"/>
          </a:p>
        </p:txBody>
      </p:sp>
    </p:spTree>
    <p:extLst>
      <p:ext uri="{BB962C8B-B14F-4D97-AF65-F5344CB8AC3E}">
        <p14:creationId xmlns:p14="http://schemas.microsoft.com/office/powerpoint/2010/main" val="3461224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aIsu9SPcGbU&amp;ab_channel=OnlineITtutsTutorials" TargetMode="External"/><Relationship Id="rId2" Type="http://schemas.openxmlformats.org/officeDocument/2006/relationships/hyperlink" Target="https://www.medindia.net/patients/patientinfo/blooddonation-references.htm" TargetMode="External"/><Relationship Id="rId1" Type="http://schemas.openxmlformats.org/officeDocument/2006/relationships/slideLayout" Target="../slideLayouts/slideLayout2.xml"/><Relationship Id="rId4" Type="http://schemas.openxmlformats.org/officeDocument/2006/relationships/hyperlink" Target="https://www.youtube.com/watch?v=00Thb3oPJ74&amp;ab_channel=ProgrammingKnowledg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49A46C-64E1-95CE-5936-776B1870BE2B}"/>
              </a:ext>
            </a:extLst>
          </p:cNvPr>
          <p:cNvSpPr>
            <a:spLocks noGrp="1"/>
          </p:cNvSpPr>
          <p:nvPr>
            <p:ph idx="1"/>
          </p:nvPr>
        </p:nvSpPr>
        <p:spPr>
          <a:xfrm>
            <a:off x="1154954" y="2465614"/>
            <a:ext cx="10683260" cy="4392386"/>
          </a:xfrm>
        </p:spPr>
        <p:txBody>
          <a:bodyPr/>
          <a:lstStyle/>
          <a:p>
            <a:pPr marL="0" indent="0">
              <a:buNone/>
            </a:pPr>
            <a:r>
              <a:rPr lang="en-IN" b="1" dirty="0"/>
              <a:t>						             </a:t>
            </a:r>
            <a:r>
              <a:rPr lang="en-IN" sz="2400" b="1" dirty="0"/>
              <a:t>Blood Donation Website</a:t>
            </a:r>
          </a:p>
          <a:p>
            <a:pPr marL="0" indent="0">
              <a:buNone/>
            </a:pPr>
            <a:r>
              <a:rPr lang="en-IN" sz="2400" b="1" dirty="0"/>
              <a:t>										</a:t>
            </a:r>
            <a:r>
              <a:rPr lang="en-IN" sz="1400" dirty="0"/>
              <a:t>Minor Project</a:t>
            </a:r>
          </a:p>
          <a:p>
            <a:pPr marL="0" indent="0">
              <a:buNone/>
            </a:pPr>
            <a:r>
              <a:rPr lang="en-IN" sz="1400" b="1" dirty="0"/>
              <a:t>								     Bachelor of Computer Application</a:t>
            </a:r>
          </a:p>
          <a:p>
            <a:pPr marL="0" indent="0">
              <a:buNone/>
            </a:pPr>
            <a:endParaRPr lang="en-IN" sz="1400" b="1" dirty="0"/>
          </a:p>
          <a:p>
            <a:pPr marL="0" indent="0">
              <a:buNone/>
            </a:pPr>
            <a:r>
              <a:rPr lang="en-IN" sz="1400" b="1" dirty="0"/>
              <a:t>				</a:t>
            </a:r>
          </a:p>
          <a:p>
            <a:pPr marL="0" indent="0">
              <a:buNone/>
            </a:pPr>
            <a:r>
              <a:rPr lang="en-IN" sz="1400" b="1" dirty="0"/>
              <a:t>										Submitted By: </a:t>
            </a:r>
          </a:p>
          <a:p>
            <a:pPr marL="0" indent="0">
              <a:buNone/>
            </a:pPr>
            <a:r>
              <a:rPr lang="en-IN" sz="1400" b="1" dirty="0"/>
              <a:t>										</a:t>
            </a:r>
            <a:r>
              <a:rPr lang="en-IN" sz="1400" dirty="0"/>
              <a:t>Name: Jayant</a:t>
            </a:r>
          </a:p>
          <a:p>
            <a:pPr marL="0" indent="0">
              <a:buNone/>
            </a:pPr>
            <a:r>
              <a:rPr lang="en-IN" sz="1400" dirty="0"/>
              <a:t>										Roll No:2020397</a:t>
            </a:r>
          </a:p>
          <a:p>
            <a:pPr marL="0" indent="0">
              <a:buNone/>
            </a:pPr>
            <a:r>
              <a:rPr lang="en-IN" sz="1400" dirty="0"/>
              <a:t>										OCT,2022</a:t>
            </a:r>
          </a:p>
          <a:p>
            <a:pPr marL="0" indent="0">
              <a:buNone/>
            </a:pPr>
            <a:r>
              <a:rPr lang="en-IN" sz="1400" b="1" dirty="0"/>
              <a:t>										Under the Guidance of:</a:t>
            </a:r>
          </a:p>
          <a:p>
            <a:pPr marL="0" indent="0">
              <a:buNone/>
            </a:pPr>
            <a:r>
              <a:rPr lang="en-IN" sz="1400" b="1" dirty="0"/>
              <a:t>										</a:t>
            </a:r>
            <a:r>
              <a:rPr lang="en-IN" sz="1400" dirty="0"/>
              <a:t>Mrs . Ruchi</a:t>
            </a:r>
          </a:p>
          <a:p>
            <a:pPr marL="0" indent="0">
              <a:buNone/>
            </a:pPr>
            <a:r>
              <a:rPr lang="en-IN" sz="1400" b="1" dirty="0"/>
              <a:t>						Department of Computer Application , CGC </a:t>
            </a:r>
            <a:r>
              <a:rPr lang="en-IN" sz="1400" b="1" dirty="0" err="1"/>
              <a:t>Jhanjeri</a:t>
            </a:r>
            <a:r>
              <a:rPr lang="en-IN" sz="1400" b="1" dirty="0"/>
              <a:t> Mohali-140307</a:t>
            </a:r>
          </a:p>
          <a:p>
            <a:pPr marL="0" indent="0">
              <a:buNone/>
            </a:pPr>
            <a:endParaRPr lang="en-IN" sz="1400" b="1" dirty="0"/>
          </a:p>
          <a:p>
            <a:pPr marL="0" indent="0">
              <a:buNone/>
            </a:pPr>
            <a:endParaRPr lang="en-IN" sz="1400" b="1" dirty="0"/>
          </a:p>
          <a:p>
            <a:pPr marL="0" indent="0">
              <a:buNone/>
            </a:pPr>
            <a:endParaRPr lang="en-IN" sz="1400" b="1" dirty="0"/>
          </a:p>
          <a:p>
            <a:pPr marL="0" indent="0">
              <a:buNone/>
            </a:pPr>
            <a:endParaRPr lang="en-IN" sz="1400" b="1" dirty="0"/>
          </a:p>
          <a:p>
            <a:pPr marL="0" indent="0">
              <a:buNone/>
            </a:pPr>
            <a:endParaRPr lang="en-IN" sz="1400" b="1" dirty="0"/>
          </a:p>
        </p:txBody>
      </p:sp>
      <p:pic>
        <p:nvPicPr>
          <p:cNvPr id="5" name="Picture 4">
            <a:extLst>
              <a:ext uri="{FF2B5EF4-FFF2-40B4-BE49-F238E27FC236}">
                <a16:creationId xmlns:a16="http://schemas.microsoft.com/office/drawing/2014/main" id="{20709876-80CC-C9E7-7508-A0722BF4C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93" y="3927021"/>
            <a:ext cx="1605643" cy="1469571"/>
          </a:xfrm>
          <a:prstGeom prst="rect">
            <a:avLst/>
          </a:prstGeom>
        </p:spPr>
      </p:pic>
    </p:spTree>
    <p:extLst>
      <p:ext uri="{BB962C8B-B14F-4D97-AF65-F5344CB8AC3E}">
        <p14:creationId xmlns:p14="http://schemas.microsoft.com/office/powerpoint/2010/main" val="23883344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168E-5889-81EB-1D32-C96B6779EB36}"/>
              </a:ext>
            </a:extLst>
          </p:cNvPr>
          <p:cNvSpPr>
            <a:spLocks noGrp="1"/>
          </p:cNvSpPr>
          <p:nvPr>
            <p:ph type="title"/>
          </p:nvPr>
        </p:nvSpPr>
        <p:spPr>
          <a:xfrm>
            <a:off x="1154954" y="981619"/>
            <a:ext cx="8761413" cy="706964"/>
          </a:xfrm>
        </p:spPr>
        <p:txBody>
          <a:bodyPr/>
          <a:lstStyle/>
          <a:p>
            <a:r>
              <a:rPr lang="en-US" dirty="0"/>
              <a:t>Problem Formulation</a:t>
            </a:r>
            <a:endParaRPr lang="en-IN" dirty="0"/>
          </a:p>
        </p:txBody>
      </p:sp>
      <p:sp>
        <p:nvSpPr>
          <p:cNvPr id="3" name="Content Placeholder 2">
            <a:extLst>
              <a:ext uri="{FF2B5EF4-FFF2-40B4-BE49-F238E27FC236}">
                <a16:creationId xmlns:a16="http://schemas.microsoft.com/office/drawing/2014/main" id="{1192DF91-C194-E832-17A6-F8DCEFAA63E2}"/>
              </a:ext>
            </a:extLst>
          </p:cNvPr>
          <p:cNvSpPr>
            <a:spLocks noGrp="1"/>
          </p:cNvSpPr>
          <p:nvPr>
            <p:ph idx="1"/>
          </p:nvPr>
        </p:nvSpPr>
        <p:spPr/>
        <p:txBody>
          <a:bodyPr/>
          <a:lstStyle/>
          <a:p>
            <a:pPr marL="0" indent="0">
              <a:buNone/>
            </a:pPr>
            <a:r>
              <a:rPr lang="en-US" dirty="0"/>
              <a:t>1. Due to unavailability of blood in blood banks many people die. Some blood groups are not easily available because people do not donate blood time to time.</a:t>
            </a:r>
          </a:p>
          <a:p>
            <a:pPr marL="0" indent="0">
              <a:buNone/>
            </a:pPr>
            <a:r>
              <a:rPr lang="en-US" dirty="0"/>
              <a:t>2.Some people lose blood during an accident.</a:t>
            </a:r>
          </a:p>
          <a:p>
            <a:pPr marL="0" indent="0">
              <a:buNone/>
            </a:pPr>
            <a:r>
              <a:rPr lang="en-US" dirty="0"/>
              <a:t>3. Many times there are no blood matches in the hospital.</a:t>
            </a:r>
          </a:p>
        </p:txBody>
      </p:sp>
    </p:spTree>
    <p:extLst>
      <p:ext uri="{BB962C8B-B14F-4D97-AF65-F5344CB8AC3E}">
        <p14:creationId xmlns:p14="http://schemas.microsoft.com/office/powerpoint/2010/main" val="23944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844D-E01D-B3F8-0FA8-A43366EB8046}"/>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9226D376-AD5A-5197-401B-70C76FDCEA1F}"/>
              </a:ext>
            </a:extLst>
          </p:cNvPr>
          <p:cNvSpPr>
            <a:spLocks noGrp="1"/>
          </p:cNvSpPr>
          <p:nvPr>
            <p:ph idx="1"/>
          </p:nvPr>
        </p:nvSpPr>
        <p:spPr/>
        <p:txBody>
          <a:bodyPr/>
          <a:lstStyle/>
          <a:p>
            <a:pPr marL="0" indent="0">
              <a:buNone/>
            </a:pPr>
            <a:r>
              <a:rPr lang="en-US" dirty="0"/>
              <a:t>1. For Solving blood problem.</a:t>
            </a:r>
          </a:p>
          <a:p>
            <a:pPr marL="0" indent="0">
              <a:buNone/>
            </a:pPr>
            <a:r>
              <a:rPr lang="en-US" dirty="0"/>
              <a:t>2. On Time give blood for patients.</a:t>
            </a:r>
          </a:p>
          <a:p>
            <a:pPr marL="0" indent="0">
              <a:buNone/>
            </a:pPr>
            <a:r>
              <a:rPr lang="en-IN" dirty="0"/>
              <a:t>3. For Saving Maximum life.</a:t>
            </a:r>
          </a:p>
          <a:p>
            <a:pPr marL="0" indent="0">
              <a:buNone/>
            </a:pPr>
            <a:r>
              <a:rPr lang="en-IN" dirty="0"/>
              <a:t>4. Possible proper treatment.</a:t>
            </a:r>
          </a:p>
          <a:p>
            <a:pPr marL="0" indent="0">
              <a:buNone/>
            </a:pPr>
            <a:r>
              <a:rPr lang="en-IN" dirty="0"/>
              <a:t>5. Proper usage of blood.</a:t>
            </a:r>
          </a:p>
          <a:p>
            <a:pPr marL="0" indent="0">
              <a:buNone/>
            </a:pPr>
            <a:r>
              <a:rPr lang="en-IN" dirty="0"/>
              <a:t>6. low death rate.</a:t>
            </a:r>
          </a:p>
          <a:p>
            <a:pPr marL="0" indent="0">
              <a:buNone/>
            </a:pPr>
            <a:endParaRPr lang="en-IN" dirty="0"/>
          </a:p>
        </p:txBody>
      </p:sp>
    </p:spTree>
    <p:extLst>
      <p:ext uri="{BB962C8B-B14F-4D97-AF65-F5344CB8AC3E}">
        <p14:creationId xmlns:p14="http://schemas.microsoft.com/office/powerpoint/2010/main" val="386727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1C59-2271-AF0A-B9F5-CF0E1845B103}"/>
              </a:ext>
            </a:extLst>
          </p:cNvPr>
          <p:cNvSpPr>
            <a:spLocks noGrp="1"/>
          </p:cNvSpPr>
          <p:nvPr>
            <p:ph type="title"/>
          </p:nvPr>
        </p:nvSpPr>
        <p:spPr/>
        <p:txBody>
          <a:bodyPr/>
          <a:lstStyle/>
          <a:p>
            <a:r>
              <a:rPr lang="en-IN" dirty="0"/>
              <a:t>Facilities required</a:t>
            </a:r>
          </a:p>
        </p:txBody>
      </p:sp>
      <p:sp>
        <p:nvSpPr>
          <p:cNvPr id="3" name="Content Placeholder 2">
            <a:extLst>
              <a:ext uri="{FF2B5EF4-FFF2-40B4-BE49-F238E27FC236}">
                <a16:creationId xmlns:a16="http://schemas.microsoft.com/office/drawing/2014/main" id="{DF76E47B-DF5A-0EC7-3060-F64A5FDC0AAE}"/>
              </a:ext>
            </a:extLst>
          </p:cNvPr>
          <p:cNvSpPr>
            <a:spLocks noGrp="1"/>
          </p:cNvSpPr>
          <p:nvPr>
            <p:ph idx="1"/>
          </p:nvPr>
        </p:nvSpPr>
        <p:spPr/>
        <p:txBody>
          <a:bodyPr/>
          <a:lstStyle/>
          <a:p>
            <a:pPr marL="0" indent="0">
              <a:buNone/>
            </a:pPr>
            <a:r>
              <a:rPr lang="en-IN" dirty="0"/>
              <a:t>2. No Amount for registration fees.</a:t>
            </a:r>
          </a:p>
          <a:p>
            <a:pPr marL="0" indent="0">
              <a:buNone/>
            </a:pPr>
            <a:r>
              <a:rPr lang="en-IN" dirty="0"/>
              <a:t>3. Less time consuming procedure.</a:t>
            </a:r>
          </a:p>
          <a:p>
            <a:pPr marL="0" indent="0">
              <a:buNone/>
            </a:pPr>
            <a:r>
              <a:rPr lang="en-IN" dirty="0"/>
              <a:t>4. Safe for use.</a:t>
            </a:r>
          </a:p>
          <a:p>
            <a:pPr marL="0" indent="0">
              <a:buNone/>
            </a:pPr>
            <a:r>
              <a:rPr lang="en-IN" dirty="0"/>
              <a:t>5. Simple Structure for use.</a:t>
            </a:r>
          </a:p>
          <a:p>
            <a:pPr marL="0" indent="0">
              <a:buNone/>
            </a:pPr>
            <a:r>
              <a:rPr lang="en-IN" dirty="0"/>
              <a:t>6. Contact Details and help section for donating blood is also available.</a:t>
            </a:r>
          </a:p>
          <a:p>
            <a:pPr marL="0" indent="0">
              <a:buNone/>
            </a:pPr>
            <a:r>
              <a:rPr lang="en-IN" dirty="0"/>
              <a:t>7. Also check own Details , successfully applied or not</a:t>
            </a:r>
          </a:p>
          <a:p>
            <a:pPr marL="0" indent="0">
              <a:buNone/>
            </a:pPr>
            <a:r>
              <a:rPr lang="en-IN" dirty="0"/>
              <a:t>8. Responsiveness is also available.</a:t>
            </a:r>
          </a:p>
        </p:txBody>
      </p:sp>
    </p:spTree>
    <p:extLst>
      <p:ext uri="{BB962C8B-B14F-4D97-AF65-F5344CB8AC3E}">
        <p14:creationId xmlns:p14="http://schemas.microsoft.com/office/powerpoint/2010/main" val="297383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8F30-A072-CC6B-9AA7-2839A2DC975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F5B0AAC-C237-6C6D-034A-500464679BB6}"/>
              </a:ext>
            </a:extLst>
          </p:cNvPr>
          <p:cNvSpPr>
            <a:spLocks noGrp="1"/>
          </p:cNvSpPr>
          <p:nvPr>
            <p:ph idx="1"/>
          </p:nvPr>
        </p:nvSpPr>
        <p:spPr/>
        <p:txBody>
          <a:bodyPr/>
          <a:lstStyle/>
          <a:p>
            <a:pPr>
              <a:buAutoNum type="arabicPeriod"/>
            </a:pPr>
            <a:r>
              <a:rPr lang="en-US" dirty="0">
                <a:hlinkClick r:id="rId2"/>
              </a:rPr>
              <a:t>https://www.medindia.net/patients/patientinfo/blooddonation-references.htm</a:t>
            </a:r>
            <a:endParaRPr lang="en-US" dirty="0"/>
          </a:p>
          <a:p>
            <a:pPr>
              <a:buAutoNum type="arabicPeriod"/>
            </a:pPr>
            <a:r>
              <a:rPr lang="en-US" dirty="0">
                <a:hlinkClick r:id="rId3"/>
              </a:rPr>
              <a:t>(4882) How to Make Login Form in PHP and MySQL – YouTube</a:t>
            </a:r>
            <a:endParaRPr lang="en-US" dirty="0"/>
          </a:p>
          <a:p>
            <a:pPr>
              <a:buAutoNum type="arabicPeriod"/>
            </a:pPr>
            <a:r>
              <a:rPr lang="en-US" dirty="0">
                <a:hlinkClick r:id="rId4"/>
              </a:rPr>
              <a:t>(4882) User Registration Form with PHP and MySQL Tutorial 1 - Creating a Registration Form - YouTube</a:t>
            </a:r>
            <a:endParaRPr lang="en-IN" dirty="0"/>
          </a:p>
        </p:txBody>
      </p:sp>
    </p:spTree>
    <p:extLst>
      <p:ext uri="{BB962C8B-B14F-4D97-AF65-F5344CB8AC3E}">
        <p14:creationId xmlns:p14="http://schemas.microsoft.com/office/powerpoint/2010/main" val="193349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A0CB5-E80E-2780-7F9C-D9C419DCD9F0}"/>
              </a:ext>
            </a:extLst>
          </p:cNvPr>
          <p:cNvSpPr>
            <a:spLocks noGrp="1"/>
          </p:cNvSpPr>
          <p:nvPr>
            <p:ph idx="1"/>
          </p:nvPr>
        </p:nvSpPr>
        <p:spPr/>
        <p:txBody>
          <a:bodyPr>
            <a:normAutofit/>
          </a:bodyPr>
          <a:lstStyle/>
          <a:p>
            <a:pPr marL="0" indent="0">
              <a:buNone/>
            </a:pPr>
            <a:r>
              <a:rPr lang="en-IN" sz="4800" b="1" dirty="0"/>
              <a:t>			</a:t>
            </a:r>
          </a:p>
          <a:p>
            <a:pPr marL="0" indent="0">
              <a:buNone/>
            </a:pPr>
            <a:r>
              <a:rPr lang="en-IN" sz="4800" b="1" dirty="0"/>
              <a:t>							Thank You</a:t>
            </a:r>
          </a:p>
        </p:txBody>
      </p:sp>
    </p:spTree>
    <p:extLst>
      <p:ext uri="{BB962C8B-B14F-4D97-AF65-F5344CB8AC3E}">
        <p14:creationId xmlns:p14="http://schemas.microsoft.com/office/powerpoint/2010/main" val="411714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571B-42FE-C3BD-6C7E-04AD6C6BD52B}"/>
              </a:ext>
            </a:extLst>
          </p:cNvPr>
          <p:cNvSpPr>
            <a:spLocks noGrp="1"/>
          </p:cNvSpPr>
          <p:nvPr>
            <p:ph type="title"/>
          </p:nvPr>
        </p:nvSpPr>
        <p:spPr/>
        <p:txBody>
          <a:bodyPr/>
          <a:lstStyle/>
          <a:p>
            <a:r>
              <a:rPr lang="en-IN" dirty="0"/>
              <a:t>Table of Contents or Index</a:t>
            </a:r>
          </a:p>
        </p:txBody>
      </p:sp>
      <p:graphicFrame>
        <p:nvGraphicFramePr>
          <p:cNvPr id="7" name="Table 7">
            <a:extLst>
              <a:ext uri="{FF2B5EF4-FFF2-40B4-BE49-F238E27FC236}">
                <a16:creationId xmlns:a16="http://schemas.microsoft.com/office/drawing/2014/main" id="{EDB14E14-928D-1232-226C-3A4FE873DB0D}"/>
              </a:ext>
            </a:extLst>
          </p:cNvPr>
          <p:cNvGraphicFramePr>
            <a:graphicFrameLocks noGrp="1"/>
          </p:cNvGraphicFramePr>
          <p:nvPr>
            <p:ph idx="1"/>
            <p:extLst>
              <p:ext uri="{D42A27DB-BD31-4B8C-83A1-F6EECF244321}">
                <p14:modId xmlns:p14="http://schemas.microsoft.com/office/powerpoint/2010/main" val="3220822581"/>
              </p:ext>
            </p:extLst>
          </p:nvPr>
        </p:nvGraphicFramePr>
        <p:xfrm>
          <a:off x="1155700" y="2603500"/>
          <a:ext cx="8824912" cy="3913414"/>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728539268"/>
                    </a:ext>
                  </a:extLst>
                </a:gridCol>
                <a:gridCol w="4412456">
                  <a:extLst>
                    <a:ext uri="{9D8B030D-6E8A-4147-A177-3AD203B41FA5}">
                      <a16:colId xmlns:a16="http://schemas.microsoft.com/office/drawing/2014/main" val="201784220"/>
                    </a:ext>
                  </a:extLst>
                </a:gridCol>
              </a:tblGrid>
              <a:tr h="558800">
                <a:tc>
                  <a:txBody>
                    <a:bodyPr/>
                    <a:lstStyle/>
                    <a:p>
                      <a:r>
                        <a:rPr lang="en-IN" dirty="0" err="1"/>
                        <a:t>S.No</a:t>
                      </a:r>
                      <a:endParaRPr lang="en-IN" dirty="0"/>
                    </a:p>
                  </a:txBody>
                  <a:tcPr/>
                </a:tc>
                <a:tc>
                  <a:txBody>
                    <a:bodyPr/>
                    <a:lstStyle/>
                    <a:p>
                      <a:r>
                        <a:rPr lang="en-IN" dirty="0"/>
                        <a:t>Particulars/Content</a:t>
                      </a:r>
                    </a:p>
                  </a:txBody>
                  <a:tcPr/>
                </a:tc>
                <a:extLst>
                  <a:ext uri="{0D108BD9-81ED-4DB2-BD59-A6C34878D82A}">
                    <a16:rowId xmlns:a16="http://schemas.microsoft.com/office/drawing/2014/main" val="2912286478"/>
                  </a:ext>
                </a:extLst>
              </a:tr>
              <a:tr h="560614">
                <a:tc>
                  <a:txBody>
                    <a:bodyPr/>
                    <a:lstStyle/>
                    <a:p>
                      <a:r>
                        <a:rPr lang="en-IN" dirty="0"/>
                        <a:t>1.</a:t>
                      </a:r>
                    </a:p>
                  </a:txBody>
                  <a:tcPr/>
                </a:tc>
                <a:tc>
                  <a:txBody>
                    <a:bodyPr/>
                    <a:lstStyle/>
                    <a:p>
                      <a:r>
                        <a:rPr lang="en-IN" dirty="0"/>
                        <a:t>Introduction</a:t>
                      </a:r>
                    </a:p>
                  </a:txBody>
                  <a:tcPr/>
                </a:tc>
                <a:extLst>
                  <a:ext uri="{0D108BD9-81ED-4DB2-BD59-A6C34878D82A}">
                    <a16:rowId xmlns:a16="http://schemas.microsoft.com/office/drawing/2014/main" val="2745863721"/>
                  </a:ext>
                </a:extLst>
              </a:tr>
              <a:tr h="558800">
                <a:tc>
                  <a:txBody>
                    <a:bodyPr/>
                    <a:lstStyle/>
                    <a:p>
                      <a:r>
                        <a:rPr lang="en-IN" dirty="0"/>
                        <a:t>2.</a:t>
                      </a:r>
                    </a:p>
                  </a:txBody>
                  <a:tcPr/>
                </a:tc>
                <a:tc>
                  <a:txBody>
                    <a:bodyPr/>
                    <a:lstStyle/>
                    <a:p>
                      <a:r>
                        <a:rPr lang="en-IN" dirty="0"/>
                        <a:t>Brief description of project</a:t>
                      </a:r>
                    </a:p>
                  </a:txBody>
                  <a:tcPr/>
                </a:tc>
                <a:extLst>
                  <a:ext uri="{0D108BD9-81ED-4DB2-BD59-A6C34878D82A}">
                    <a16:rowId xmlns:a16="http://schemas.microsoft.com/office/drawing/2014/main" val="880900029"/>
                  </a:ext>
                </a:extLst>
              </a:tr>
              <a:tr h="558800">
                <a:tc>
                  <a:txBody>
                    <a:bodyPr/>
                    <a:lstStyle/>
                    <a:p>
                      <a:r>
                        <a:rPr lang="en-IN" dirty="0"/>
                        <a:t>3.</a:t>
                      </a:r>
                    </a:p>
                  </a:txBody>
                  <a:tcPr/>
                </a:tc>
                <a:tc>
                  <a:txBody>
                    <a:bodyPr/>
                    <a:lstStyle/>
                    <a:p>
                      <a:r>
                        <a:rPr lang="en-IN" dirty="0"/>
                        <a:t>Problem Formulation</a:t>
                      </a:r>
                    </a:p>
                  </a:txBody>
                  <a:tcPr/>
                </a:tc>
                <a:extLst>
                  <a:ext uri="{0D108BD9-81ED-4DB2-BD59-A6C34878D82A}">
                    <a16:rowId xmlns:a16="http://schemas.microsoft.com/office/drawing/2014/main" val="1554665784"/>
                  </a:ext>
                </a:extLst>
              </a:tr>
              <a:tr h="558800">
                <a:tc>
                  <a:txBody>
                    <a:bodyPr/>
                    <a:lstStyle/>
                    <a:p>
                      <a:r>
                        <a:rPr lang="en-IN" dirty="0"/>
                        <a:t>4.</a:t>
                      </a:r>
                    </a:p>
                  </a:txBody>
                  <a:tcPr/>
                </a:tc>
                <a:tc>
                  <a:txBody>
                    <a:bodyPr/>
                    <a:lstStyle/>
                    <a:p>
                      <a:r>
                        <a:rPr lang="en-IN" dirty="0"/>
                        <a:t>Objectives</a:t>
                      </a:r>
                    </a:p>
                  </a:txBody>
                  <a:tcPr/>
                </a:tc>
                <a:extLst>
                  <a:ext uri="{0D108BD9-81ED-4DB2-BD59-A6C34878D82A}">
                    <a16:rowId xmlns:a16="http://schemas.microsoft.com/office/drawing/2014/main" val="3369602975"/>
                  </a:ext>
                </a:extLst>
              </a:tr>
              <a:tr h="558800">
                <a:tc>
                  <a:txBody>
                    <a:bodyPr/>
                    <a:lstStyle/>
                    <a:p>
                      <a:r>
                        <a:rPr lang="en-IN" dirty="0"/>
                        <a:t>5.</a:t>
                      </a:r>
                    </a:p>
                  </a:txBody>
                  <a:tcPr/>
                </a:tc>
                <a:tc>
                  <a:txBody>
                    <a:bodyPr/>
                    <a:lstStyle/>
                    <a:p>
                      <a:r>
                        <a:rPr lang="en-IN" dirty="0"/>
                        <a:t>Facilities </a:t>
                      </a:r>
                    </a:p>
                  </a:txBody>
                  <a:tcPr/>
                </a:tc>
                <a:extLst>
                  <a:ext uri="{0D108BD9-81ED-4DB2-BD59-A6C34878D82A}">
                    <a16:rowId xmlns:a16="http://schemas.microsoft.com/office/drawing/2014/main" val="671349384"/>
                  </a:ext>
                </a:extLst>
              </a:tr>
              <a:tr h="558800">
                <a:tc>
                  <a:txBody>
                    <a:bodyPr/>
                    <a:lstStyle/>
                    <a:p>
                      <a:r>
                        <a:rPr lang="en-IN" dirty="0"/>
                        <a:t>6.</a:t>
                      </a:r>
                    </a:p>
                  </a:txBody>
                  <a:tcPr/>
                </a:tc>
                <a:tc>
                  <a:txBody>
                    <a:bodyPr/>
                    <a:lstStyle/>
                    <a:p>
                      <a:r>
                        <a:rPr lang="en-IN" dirty="0"/>
                        <a:t>References</a:t>
                      </a:r>
                    </a:p>
                  </a:txBody>
                  <a:tcPr/>
                </a:tc>
                <a:extLst>
                  <a:ext uri="{0D108BD9-81ED-4DB2-BD59-A6C34878D82A}">
                    <a16:rowId xmlns:a16="http://schemas.microsoft.com/office/drawing/2014/main" val="2019928690"/>
                  </a:ext>
                </a:extLst>
              </a:tr>
            </a:tbl>
          </a:graphicData>
        </a:graphic>
      </p:graphicFrame>
    </p:spTree>
    <p:extLst>
      <p:ext uri="{BB962C8B-B14F-4D97-AF65-F5344CB8AC3E}">
        <p14:creationId xmlns:p14="http://schemas.microsoft.com/office/powerpoint/2010/main" val="93984508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77A2-7E61-264E-5730-FDFBDF9D393C}"/>
              </a:ext>
            </a:extLst>
          </p:cNvPr>
          <p:cNvSpPr>
            <a:spLocks noGrp="1"/>
          </p:cNvSpPr>
          <p:nvPr>
            <p:ph type="ctrTitle"/>
          </p:nvPr>
        </p:nvSpPr>
        <p:spPr>
          <a:xfrm>
            <a:off x="636814" y="751352"/>
            <a:ext cx="10923815" cy="5420848"/>
          </a:xfrm>
        </p:spPr>
        <p:txBody>
          <a:bodyPr/>
          <a:lstStyle/>
          <a:p>
            <a:r>
              <a:rPr lang="en-US" sz="2000" dirty="0"/>
              <a:t>										Introduction</a:t>
            </a:r>
            <a:br>
              <a:rPr lang="en-US" sz="2000" dirty="0"/>
            </a:br>
            <a:br>
              <a:rPr lang="en-US" sz="2000" dirty="0"/>
            </a:br>
            <a:br>
              <a:rPr lang="en-US" sz="2000" dirty="0"/>
            </a:br>
            <a:br>
              <a:rPr lang="en-US" sz="2000" dirty="0"/>
            </a:br>
            <a:br>
              <a:rPr lang="en-US" sz="2000" dirty="0"/>
            </a:br>
            <a:br>
              <a:rPr lang="en-US" sz="2000" dirty="0"/>
            </a:br>
            <a:br>
              <a:rPr lang="en-US" sz="2000" dirty="0"/>
            </a:br>
            <a:r>
              <a:rPr lang="en-US" sz="2000" dirty="0"/>
              <a:t>			</a:t>
            </a:r>
            <a:br>
              <a:rPr lang="en-US" sz="2000" dirty="0"/>
            </a:br>
            <a:r>
              <a:rPr lang="en-US" sz="3600" b="1" dirty="0"/>
              <a:t>What is Blood donation</a:t>
            </a:r>
            <a:br>
              <a:rPr lang="en-US" sz="2000" dirty="0"/>
            </a:br>
            <a:r>
              <a:rPr lang="en-US" sz="2400" dirty="0"/>
              <a:t>Blood donation is a medical procedure for giving the blood. If any people want to donate  blood ,so it can easily donated. It is beneficial for those people have need blood in any problem like: Accident in road. This situation is created during the accident when blood is lose in body. If people , donate few liter blood ,their occurred no problems in body and also not decrease the blood in body because in our body few liters blood are extra present in body. Blood donation is very important for patients have lack of blood in body.</a:t>
            </a:r>
            <a:endParaRPr lang="en-IN" sz="2400" dirty="0"/>
          </a:p>
        </p:txBody>
      </p:sp>
    </p:spTree>
    <p:extLst>
      <p:ext uri="{BB962C8B-B14F-4D97-AF65-F5344CB8AC3E}">
        <p14:creationId xmlns:p14="http://schemas.microsoft.com/office/powerpoint/2010/main" val="29145339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1CF8-6600-232A-DD84-894ABDC02596}"/>
              </a:ext>
            </a:extLst>
          </p:cNvPr>
          <p:cNvSpPr>
            <a:spLocks noGrp="1"/>
          </p:cNvSpPr>
          <p:nvPr>
            <p:ph type="title"/>
          </p:nvPr>
        </p:nvSpPr>
        <p:spPr/>
        <p:txBody>
          <a:bodyPr/>
          <a:lstStyle/>
          <a:p>
            <a:r>
              <a:rPr lang="en-US" dirty="0"/>
              <a:t>Brief Description of Project</a:t>
            </a:r>
            <a:endParaRPr lang="en-IN" dirty="0"/>
          </a:p>
        </p:txBody>
      </p:sp>
      <p:sp>
        <p:nvSpPr>
          <p:cNvPr id="3" name="Content Placeholder 2">
            <a:extLst>
              <a:ext uri="{FF2B5EF4-FFF2-40B4-BE49-F238E27FC236}">
                <a16:creationId xmlns:a16="http://schemas.microsoft.com/office/drawing/2014/main" id="{841407D1-444D-83EE-51FC-888549F0E07C}"/>
              </a:ext>
            </a:extLst>
          </p:cNvPr>
          <p:cNvSpPr>
            <a:spLocks noGrp="1"/>
          </p:cNvSpPr>
          <p:nvPr>
            <p:ph idx="1"/>
          </p:nvPr>
        </p:nvSpPr>
        <p:spPr/>
        <p:txBody>
          <a:bodyPr>
            <a:normAutofit lnSpcReduction="10000"/>
          </a:bodyPr>
          <a:lstStyle/>
          <a:p>
            <a:pPr marL="0" indent="0">
              <a:buNone/>
            </a:pPr>
            <a:r>
              <a:rPr lang="en-US" dirty="0"/>
              <a:t>1.My project is on Blood Donation.</a:t>
            </a:r>
          </a:p>
          <a:p>
            <a:pPr marL="0" indent="0">
              <a:buNone/>
            </a:pPr>
            <a:r>
              <a:rPr lang="en-US" dirty="0"/>
              <a:t>2.It is a dynamic website which includes multiple webpages.</a:t>
            </a:r>
          </a:p>
          <a:p>
            <a:pPr marL="0" indent="0">
              <a:buNone/>
            </a:pPr>
            <a:r>
              <a:rPr lang="en-US" dirty="0"/>
              <a:t>3.In this project, I used multiple programming ,scripting and query languages.</a:t>
            </a:r>
          </a:p>
          <a:p>
            <a:pPr marL="0" indent="0">
              <a:buNone/>
            </a:pPr>
            <a:r>
              <a:rPr lang="en-US" dirty="0"/>
              <a:t>Like: HTML , CSS , PHP, </a:t>
            </a:r>
            <a:r>
              <a:rPr lang="en-US" dirty="0" err="1"/>
              <a:t>Javascript</a:t>
            </a:r>
            <a:r>
              <a:rPr lang="en-US" dirty="0"/>
              <a:t> and </a:t>
            </a:r>
            <a:r>
              <a:rPr lang="en-US" dirty="0" err="1"/>
              <a:t>DataBase</a:t>
            </a:r>
            <a:r>
              <a:rPr lang="en-US" dirty="0"/>
              <a:t>.</a:t>
            </a:r>
          </a:p>
          <a:p>
            <a:pPr marL="0" indent="0">
              <a:buNone/>
            </a:pPr>
            <a:r>
              <a:rPr lang="en-US" dirty="0"/>
              <a:t>4.First , I made Registration page and Login page for user who has successfully registered in our website.</a:t>
            </a:r>
          </a:p>
          <a:p>
            <a:pPr marL="0" indent="0">
              <a:buNone/>
            </a:pPr>
            <a:r>
              <a:rPr lang="en-US" dirty="0"/>
              <a:t>5.Second, I made home page for giving details of blood donation and giving necessary information.</a:t>
            </a:r>
          </a:p>
          <a:p>
            <a:pPr marL="0" indent="0">
              <a:buNone/>
            </a:pPr>
            <a:r>
              <a:rPr lang="en-US" dirty="0"/>
              <a:t>6.Third, made another form and took the data from the ones who are willing for donating blood.</a:t>
            </a:r>
          </a:p>
          <a:p>
            <a:pPr marL="0" indent="0">
              <a:buNone/>
            </a:pPr>
            <a:endParaRPr lang="en-IN" dirty="0"/>
          </a:p>
        </p:txBody>
      </p:sp>
    </p:spTree>
    <p:extLst>
      <p:ext uri="{BB962C8B-B14F-4D97-AF65-F5344CB8AC3E}">
        <p14:creationId xmlns:p14="http://schemas.microsoft.com/office/powerpoint/2010/main" val="2603695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839F7-9C6D-C0EC-99FE-574786780285}"/>
              </a:ext>
            </a:extLst>
          </p:cNvPr>
          <p:cNvSpPr>
            <a:spLocks noGrp="1"/>
          </p:cNvSpPr>
          <p:nvPr>
            <p:ph idx="1"/>
          </p:nvPr>
        </p:nvSpPr>
        <p:spPr>
          <a:xfrm>
            <a:off x="1154954" y="2416628"/>
            <a:ext cx="8825659" cy="3603171"/>
          </a:xfrm>
        </p:spPr>
        <p:txBody>
          <a:bodyPr/>
          <a:lstStyle/>
          <a:p>
            <a:pPr marL="0" indent="0">
              <a:buNone/>
            </a:pPr>
            <a:r>
              <a:rPr lang="en-US" dirty="0"/>
              <a:t>7. In fourth step, if the user wants to contact me then he will have to fill the form by giving necessary details.</a:t>
            </a:r>
          </a:p>
          <a:p>
            <a:pPr marL="0" indent="0">
              <a:buNone/>
            </a:pPr>
            <a:r>
              <a:rPr lang="en-US" dirty="0"/>
              <a:t>8.Lastly I made a webpage for showing the details of user.</a:t>
            </a:r>
          </a:p>
          <a:p>
            <a:pPr marL="0" indent="0">
              <a:buNone/>
            </a:pPr>
            <a:r>
              <a:rPr lang="en-US" dirty="0"/>
              <a:t>9.Database connectivity for storing data is also available in my website</a:t>
            </a:r>
          </a:p>
          <a:p>
            <a:pPr marL="0" indent="0">
              <a:buNone/>
            </a:pPr>
            <a:r>
              <a:rPr lang="en-US" dirty="0"/>
              <a:t>10. It is also a responsive website.</a:t>
            </a:r>
          </a:p>
          <a:p>
            <a:pPr marL="0" indent="0">
              <a:buNone/>
            </a:pPr>
            <a:endParaRPr lang="en-IN" dirty="0"/>
          </a:p>
        </p:txBody>
      </p:sp>
    </p:spTree>
    <p:extLst>
      <p:ext uri="{BB962C8B-B14F-4D97-AF65-F5344CB8AC3E}">
        <p14:creationId xmlns:p14="http://schemas.microsoft.com/office/powerpoint/2010/main" val="363970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02BD-5F1E-A03A-C2A9-1285CEE7AA6C}"/>
              </a:ext>
            </a:extLst>
          </p:cNvPr>
          <p:cNvSpPr>
            <a:spLocks noGrp="1"/>
          </p:cNvSpPr>
          <p:nvPr>
            <p:ph type="title"/>
          </p:nvPr>
        </p:nvSpPr>
        <p:spPr/>
        <p:txBody>
          <a:bodyPr/>
          <a:lstStyle/>
          <a:p>
            <a:r>
              <a:rPr lang="en-US" dirty="0"/>
              <a:t>Hardware and Software Requirements</a:t>
            </a:r>
            <a:endParaRPr lang="en-IN" dirty="0"/>
          </a:p>
        </p:txBody>
      </p:sp>
      <p:sp>
        <p:nvSpPr>
          <p:cNvPr id="3" name="Content Placeholder 2">
            <a:extLst>
              <a:ext uri="{FF2B5EF4-FFF2-40B4-BE49-F238E27FC236}">
                <a16:creationId xmlns:a16="http://schemas.microsoft.com/office/drawing/2014/main" id="{98759635-B6E9-F7BE-4148-6ACB26761823}"/>
              </a:ext>
            </a:extLst>
          </p:cNvPr>
          <p:cNvSpPr>
            <a:spLocks noGrp="1"/>
          </p:cNvSpPr>
          <p:nvPr>
            <p:ph idx="1"/>
          </p:nvPr>
        </p:nvSpPr>
        <p:spPr>
          <a:xfrm>
            <a:off x="1154954" y="2603499"/>
            <a:ext cx="8825659" cy="3964277"/>
          </a:xfrm>
        </p:spPr>
        <p:txBody>
          <a:bodyPr>
            <a:normAutofit fontScale="92500" lnSpcReduction="10000"/>
          </a:bodyPr>
          <a:lstStyle/>
          <a:p>
            <a:pPr marL="0" indent="0">
              <a:buNone/>
            </a:pPr>
            <a:r>
              <a:rPr lang="en-US" sz="1800" b="1" dirty="0">
                <a:effectLst/>
                <a:latin typeface="Times New Roman" panose="02020603050405020304" pitchFamily="18" charset="0"/>
                <a:ea typeface="Times New Roman" panose="02020603050405020304" pitchFamily="18" charset="0"/>
              </a:rPr>
              <a:t> Hardware: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1.Ram=512MB and 1GB expected</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2.CPU=i3 processor is expected</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3.Graphics=No need of Graphics Card</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Software: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1.VS Code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2.Xampp</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Server:</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1.Apache</a:t>
            </a:r>
          </a:p>
          <a:p>
            <a:pPr marL="0" indent="0">
              <a:buNone/>
            </a:pPr>
            <a:r>
              <a:rPr lang="en-US" sz="1600" b="1" dirty="0">
                <a:latin typeface="Times New Roman" panose="02020603050405020304" pitchFamily="18" charset="0"/>
                <a:ea typeface="Times New Roman" panose="02020603050405020304" pitchFamily="18" charset="0"/>
              </a:rPr>
              <a:t>OS:</a:t>
            </a:r>
          </a:p>
          <a:p>
            <a:pPr marL="0" indent="0">
              <a:buNone/>
            </a:pPr>
            <a:r>
              <a:rPr lang="en-US" sz="1800" dirty="0">
                <a:effectLst/>
                <a:latin typeface="Times New Roman" panose="02020603050405020304" pitchFamily="18" charset="0"/>
                <a:ea typeface="Times New Roman" panose="02020603050405020304" pitchFamily="18" charset="0"/>
              </a:rPr>
              <a:t>			Windows</a:t>
            </a: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7831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D29A-9163-C6D6-21F2-E98D4CCF841F}"/>
              </a:ext>
            </a:extLst>
          </p:cNvPr>
          <p:cNvSpPr>
            <a:spLocks noGrp="1"/>
          </p:cNvSpPr>
          <p:nvPr>
            <p:ph type="title"/>
          </p:nvPr>
        </p:nvSpPr>
        <p:spPr/>
        <p:txBody>
          <a:bodyPr/>
          <a:lstStyle/>
          <a:p>
            <a:br>
              <a:rPr lang="en-US" sz="3600" b="1" dirty="0">
                <a:effectLst/>
                <a:latin typeface="Times New Roman" panose="02020603050405020304" pitchFamily="18" charset="0"/>
                <a:ea typeface="Times New Roman" panose="02020603050405020304" pitchFamily="18" charset="0"/>
              </a:rPr>
            </a:br>
            <a:r>
              <a:rPr lang="en-US" sz="3600" b="1" dirty="0">
                <a:effectLst/>
                <a:latin typeface="Times New Roman" panose="02020603050405020304" pitchFamily="18" charset="0"/>
                <a:ea typeface="Times New Roman" panose="02020603050405020304" pitchFamily="18" charset="0"/>
              </a:rPr>
              <a:t>Use of Languages</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448FDA1-FD79-BE93-7812-BD4CC9B485AE}"/>
              </a:ext>
            </a:extLst>
          </p:cNvPr>
          <p:cNvSpPr>
            <a:spLocks noGrp="1"/>
          </p:cNvSpPr>
          <p:nvPr>
            <p:ph idx="1"/>
          </p:nvPr>
        </p:nvSpPr>
        <p:spPr/>
        <p:txBody>
          <a:bodyPr>
            <a:normAutofit lnSpcReduction="10000"/>
          </a:bodyPr>
          <a:lstStyle/>
          <a:p>
            <a:pPr marL="0" marR="67945" indent="0">
              <a:lnSpc>
                <a:spcPts val="2000"/>
              </a:lnSpc>
              <a:spcBef>
                <a:spcPts val="145"/>
              </a:spcBef>
              <a:spcAft>
                <a:spcPts val="0"/>
              </a:spcAft>
              <a:buNone/>
            </a:pPr>
            <a:r>
              <a:rPr lang="en-US" sz="1800" dirty="0">
                <a:effectLst/>
                <a:latin typeface="Times New Roman" panose="02020603050405020304" pitchFamily="18" charset="0"/>
                <a:ea typeface="Times New Roman" panose="02020603050405020304" pitchFamily="18" charset="0"/>
              </a:rPr>
              <a:t>This Website is covered two ends:1.FrontEnd and 2.Backend</a:t>
            </a:r>
            <a:endParaRPr lang="en-IN" sz="1800" dirty="0">
              <a:effectLst/>
              <a:latin typeface="Times New Roman" panose="02020603050405020304" pitchFamily="18" charset="0"/>
              <a:ea typeface="Times New Roman" panose="02020603050405020304" pitchFamily="18" charset="0"/>
            </a:endParaRPr>
          </a:p>
          <a:p>
            <a:pPr marL="0" marR="67945" indent="0">
              <a:lnSpc>
                <a:spcPts val="2000"/>
              </a:lnSpc>
              <a:spcBef>
                <a:spcPts val="145"/>
              </a:spcBef>
              <a:spcAft>
                <a:spcPts val="0"/>
              </a:spcAft>
              <a:buNone/>
            </a:pPr>
            <a:r>
              <a:rPr lang="en-US" dirty="0">
                <a:latin typeface="Times New Roman" panose="02020603050405020304" pitchFamily="18" charset="0"/>
                <a:ea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rPr>
              <a:t>rontend</a:t>
            </a:r>
          </a:p>
          <a:p>
            <a:pPr marL="0" indent="0">
              <a:lnSpc>
                <a:spcPts val="600"/>
              </a:lnSpc>
              <a:spcBef>
                <a:spcPts val="35"/>
              </a:spcBef>
              <a:buNone/>
            </a:pPr>
            <a:endParaRPr lang="en-IN" sz="1800" dirty="0">
              <a:effectLst/>
              <a:latin typeface="Times New Roman" panose="02020603050405020304" pitchFamily="18" charset="0"/>
              <a:ea typeface="Times New Roman" panose="02020603050405020304" pitchFamily="18" charset="0"/>
            </a:endParaRPr>
          </a:p>
          <a:p>
            <a:pPr marL="406400" indent="0">
              <a:buNone/>
            </a:pPr>
            <a:r>
              <a:rPr lang="en-US" sz="1800" spc="-15" dirty="0">
                <a:effectLst/>
                <a:latin typeface="Times New Roman" panose="02020603050405020304" pitchFamily="18" charset="0"/>
                <a:ea typeface="Times New Roman" panose="02020603050405020304" pitchFamily="18" charset="0"/>
              </a:rPr>
              <a:t>1.HTML</a:t>
            </a:r>
            <a:endParaRPr lang="en-IN" sz="1800" dirty="0">
              <a:effectLst/>
              <a:latin typeface="Times New Roman" panose="02020603050405020304" pitchFamily="18" charset="0"/>
              <a:ea typeface="Times New Roman" panose="02020603050405020304" pitchFamily="18" charset="0"/>
            </a:endParaRPr>
          </a:p>
          <a:p>
            <a:pPr marL="406400" indent="0">
              <a:buNone/>
            </a:pPr>
            <a:r>
              <a:rPr lang="en-US" sz="1800" spc="-15" dirty="0">
                <a:effectLst/>
                <a:latin typeface="Times New Roman" panose="02020603050405020304" pitchFamily="18" charset="0"/>
                <a:ea typeface="Times New Roman" panose="02020603050405020304" pitchFamily="18" charset="0"/>
              </a:rPr>
              <a:t>2.CSS</a:t>
            </a:r>
            <a:endParaRPr lang="en-IN" sz="1800" dirty="0">
              <a:effectLst/>
              <a:latin typeface="Times New Roman" panose="02020603050405020304" pitchFamily="18" charset="0"/>
              <a:ea typeface="Times New Roman" panose="02020603050405020304" pitchFamily="18" charset="0"/>
            </a:endParaRPr>
          </a:p>
          <a:p>
            <a:pPr marL="406400" indent="0">
              <a:buNone/>
            </a:pPr>
            <a:r>
              <a:rPr lang="en-US" sz="1800" spc="-15" dirty="0">
                <a:effectLst/>
                <a:latin typeface="Times New Roman" panose="02020603050405020304" pitchFamily="18" charset="0"/>
                <a:ea typeface="Times New Roman" panose="02020603050405020304" pitchFamily="18" charset="0"/>
              </a:rPr>
              <a:t>3.JavaScript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spc="-15" dirty="0">
                <a:effectLst/>
                <a:latin typeface="Times New Roman" panose="02020603050405020304" pitchFamily="18" charset="0"/>
                <a:ea typeface="Times New Roman" panose="02020603050405020304" pitchFamily="18" charset="0"/>
              </a:rPr>
              <a:t>Backend</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spc="-15" dirty="0">
                <a:effectLst/>
                <a:latin typeface="Times New Roman" panose="02020603050405020304" pitchFamily="18" charset="0"/>
                <a:ea typeface="Times New Roman" panose="02020603050405020304" pitchFamily="18" charset="0"/>
              </a:rPr>
              <a:t>	        1.PHP</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spc="-15" dirty="0">
                <a:effectLst/>
                <a:latin typeface="Times New Roman" panose="02020603050405020304" pitchFamily="18" charset="0"/>
                <a:ea typeface="Times New Roman" panose="02020603050405020304" pitchFamily="18" charset="0"/>
              </a:rPr>
              <a:t>	        2.MYSQL using </a:t>
            </a:r>
            <a:r>
              <a:rPr lang="en-US" sz="1800" spc="-15" dirty="0" err="1">
                <a:effectLst/>
                <a:latin typeface="Times New Roman" panose="02020603050405020304" pitchFamily="18" charset="0"/>
                <a:ea typeface="Times New Roman" panose="02020603050405020304" pitchFamily="18" charset="0"/>
              </a:rPr>
              <a:t>Xampp</a:t>
            </a:r>
            <a:r>
              <a:rPr lang="en-US" sz="1800" spc="-15" dirty="0">
                <a:effectLst/>
                <a:latin typeface="Times New Roman" panose="02020603050405020304" pitchFamily="18" charset="0"/>
                <a:ea typeface="Times New Roman" panose="02020603050405020304" pitchFamily="18" charset="0"/>
              </a:rPr>
              <a:t> Server</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spc="-1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7760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BFF1-6A8E-2D4C-5782-8D1FAC80C172}"/>
              </a:ext>
            </a:extLst>
          </p:cNvPr>
          <p:cNvSpPr>
            <a:spLocks noGrp="1"/>
          </p:cNvSpPr>
          <p:nvPr>
            <p:ph type="title"/>
          </p:nvPr>
        </p:nvSpPr>
        <p:spPr/>
        <p:txBody>
          <a:bodyPr/>
          <a:lstStyle/>
          <a:p>
            <a:r>
              <a:rPr lang="en-IN" dirty="0"/>
              <a:t>Modules and Charts</a:t>
            </a:r>
          </a:p>
        </p:txBody>
      </p:sp>
      <p:sp>
        <p:nvSpPr>
          <p:cNvPr id="3" name="Content Placeholder 2">
            <a:extLst>
              <a:ext uri="{FF2B5EF4-FFF2-40B4-BE49-F238E27FC236}">
                <a16:creationId xmlns:a16="http://schemas.microsoft.com/office/drawing/2014/main" id="{23EAD271-8C77-DD46-D64E-FCEA9263B122}"/>
              </a:ext>
            </a:extLst>
          </p:cNvPr>
          <p:cNvSpPr>
            <a:spLocks noGrp="1"/>
          </p:cNvSpPr>
          <p:nvPr>
            <p:ph idx="1"/>
          </p:nvPr>
        </p:nvSpPr>
        <p:spPr/>
        <p:txBody>
          <a:bodyPr/>
          <a:lstStyle/>
          <a:p>
            <a:pPr marL="0" indent="0">
              <a:buNone/>
            </a:pPr>
            <a:r>
              <a:rPr lang="en-IN" dirty="0"/>
              <a:t>1.Registration Page:</a:t>
            </a:r>
          </a:p>
          <a:p>
            <a:pPr marL="0" indent="0">
              <a:buNone/>
            </a:pPr>
            <a:r>
              <a:rPr lang="en-IN" dirty="0"/>
              <a:t>Registration Page is used to register the user in our website , which means after registration user have permission for using this website.</a:t>
            </a:r>
          </a:p>
          <a:p>
            <a:pPr marL="0" indent="0">
              <a:buNone/>
            </a:pPr>
            <a:endParaRPr lang="en-IN" dirty="0"/>
          </a:p>
        </p:txBody>
      </p:sp>
      <p:pic>
        <p:nvPicPr>
          <p:cNvPr id="5" name="Picture 4">
            <a:extLst>
              <a:ext uri="{FF2B5EF4-FFF2-40B4-BE49-F238E27FC236}">
                <a16:creationId xmlns:a16="http://schemas.microsoft.com/office/drawing/2014/main" id="{8E13BB5B-AA2B-9127-2904-B2FCA2DEE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684" y="3943846"/>
            <a:ext cx="3434737" cy="2210464"/>
          </a:xfrm>
          <a:prstGeom prst="rect">
            <a:avLst/>
          </a:prstGeom>
        </p:spPr>
      </p:pic>
    </p:spTree>
    <p:extLst>
      <p:ext uri="{BB962C8B-B14F-4D97-AF65-F5344CB8AC3E}">
        <p14:creationId xmlns:p14="http://schemas.microsoft.com/office/powerpoint/2010/main" val="150041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DA47B-E583-C6B5-B1BE-A2AB9A94D80D}"/>
              </a:ext>
            </a:extLst>
          </p:cNvPr>
          <p:cNvSpPr>
            <a:spLocks noGrp="1"/>
          </p:cNvSpPr>
          <p:nvPr>
            <p:ph idx="1"/>
          </p:nvPr>
        </p:nvSpPr>
        <p:spPr>
          <a:xfrm>
            <a:off x="940268" y="2404717"/>
            <a:ext cx="8825659" cy="3416300"/>
          </a:xfrm>
        </p:spPr>
        <p:txBody>
          <a:bodyPr/>
          <a:lstStyle/>
          <a:p>
            <a:pPr marL="0" indent="0">
              <a:buNone/>
            </a:pPr>
            <a:r>
              <a:rPr lang="en-IN" dirty="0"/>
              <a:t>2.Login Page:</a:t>
            </a:r>
          </a:p>
          <a:p>
            <a:pPr marL="0" indent="0">
              <a:buNone/>
            </a:pPr>
            <a:r>
              <a:rPr lang="en-IN" dirty="0"/>
              <a:t>Login Page is used to enter the login details of the user which means after filling email and password it will take us to the home page and then we can visit the website in detail. It is also used to remove unauthorised person.</a:t>
            </a:r>
          </a:p>
        </p:txBody>
      </p:sp>
      <p:pic>
        <p:nvPicPr>
          <p:cNvPr id="5" name="Picture 4">
            <a:extLst>
              <a:ext uri="{FF2B5EF4-FFF2-40B4-BE49-F238E27FC236}">
                <a16:creationId xmlns:a16="http://schemas.microsoft.com/office/drawing/2014/main" id="{CC81162C-495F-6180-F696-F358C2882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801" y="4031311"/>
            <a:ext cx="2801510" cy="2299712"/>
          </a:xfrm>
          <a:prstGeom prst="rect">
            <a:avLst/>
          </a:prstGeom>
        </p:spPr>
      </p:pic>
    </p:spTree>
    <p:extLst>
      <p:ext uri="{BB962C8B-B14F-4D97-AF65-F5344CB8AC3E}">
        <p14:creationId xmlns:p14="http://schemas.microsoft.com/office/powerpoint/2010/main" val="369096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311</TotalTime>
  <Words>895</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Ion Boardroom</vt:lpstr>
      <vt:lpstr>PowerPoint Presentation</vt:lpstr>
      <vt:lpstr>Table of Contents or Index</vt:lpstr>
      <vt:lpstr>          Introduction           What is Blood donation Blood donation is a medical procedure for giving the blood. If any people want to donate  blood ,so it can easily donated. It is beneficial for those people have need blood in any problem like: Accident in road. This situation is created during the accident when blood is lose in body. If people , donate few liter blood ,their occurred no problems in body and also not decrease the blood in body because in our body few liters blood are extra present in body. Blood donation is very important for patients have lack of blood in body.</vt:lpstr>
      <vt:lpstr>Brief Description of Project</vt:lpstr>
      <vt:lpstr>PowerPoint Presentation</vt:lpstr>
      <vt:lpstr>Hardware and Software Requirements</vt:lpstr>
      <vt:lpstr> Use of Languages </vt:lpstr>
      <vt:lpstr>Modules and Charts</vt:lpstr>
      <vt:lpstr>PowerPoint Presentation</vt:lpstr>
      <vt:lpstr>Problem Formulation</vt:lpstr>
      <vt:lpstr>Objectives</vt:lpstr>
      <vt:lpstr>Facilities required</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 .</dc:creator>
  <cp:lastModifiedBy>Jayant .</cp:lastModifiedBy>
  <cp:revision>24</cp:revision>
  <dcterms:created xsi:type="dcterms:W3CDTF">2022-10-31T09:50:40Z</dcterms:created>
  <dcterms:modified xsi:type="dcterms:W3CDTF">2022-11-10T06:25:43Z</dcterms:modified>
</cp:coreProperties>
</file>