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2667000"/>
            <a:ext cx="2805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pandas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r>
              <a:rPr lang="en-US" dirty="0" smtClean="0"/>
              <a:t>Pandas</a:t>
            </a:r>
            <a:r>
              <a:rPr lang="en-US" dirty="0" smtClean="0"/>
              <a:t> is a </a:t>
            </a:r>
            <a:r>
              <a:rPr lang="en-US" dirty="0" smtClean="0"/>
              <a:t>library</a:t>
            </a:r>
            <a:r>
              <a:rPr lang="en-US" dirty="0" smtClean="0"/>
              <a:t> written for the </a:t>
            </a:r>
            <a:r>
              <a:rPr lang="en-US" dirty="0" smtClean="0"/>
              <a:t>python programming language</a:t>
            </a:r>
            <a:r>
              <a:rPr lang="en-US" dirty="0" smtClean="0"/>
              <a:t> for data manipulation and analysis. In particular, it offers data structures and operations for manipulating numerical </a:t>
            </a:r>
            <a:r>
              <a:rPr lang="en-US" dirty="0" smtClean="0"/>
              <a:t>tables.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Importing pandas-</a:t>
            </a:r>
          </a:p>
          <a:p>
            <a:pPr>
              <a:buNone/>
            </a:pPr>
            <a:r>
              <a:rPr lang="en-US" dirty="0" smtClean="0"/>
              <a:t>  		</a:t>
            </a:r>
            <a:r>
              <a:rPr lang="en-US" dirty="0" smtClean="0"/>
              <a:t>-    import </a:t>
            </a:r>
            <a:r>
              <a:rPr lang="en-US" dirty="0" smtClean="0"/>
              <a:t>pandas as </a:t>
            </a:r>
            <a:r>
              <a:rPr lang="en-US" dirty="0" smtClean="0"/>
              <a:t>pd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Reading a file-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</a:t>
            </a:r>
            <a:r>
              <a:rPr lang="en-US" dirty="0" smtClean="0"/>
              <a:t>-     df=</a:t>
            </a:r>
            <a:r>
              <a:rPr lang="en-US" dirty="0" err="1" smtClean="0"/>
              <a:t>pd.read_csv</a:t>
            </a:r>
            <a:r>
              <a:rPr lang="en-US" dirty="0" smtClean="0"/>
              <a:t>('weather.csv</a:t>
            </a:r>
            <a:r>
              <a:rPr lang="en-US" dirty="0" smtClean="0"/>
              <a:t>')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1143000"/>
          </a:xfrm>
        </p:spPr>
        <p:txBody>
          <a:bodyPr/>
          <a:lstStyle/>
          <a:p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839200" cy="5638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df.columns</a:t>
            </a:r>
            <a:r>
              <a:rPr lang="en-US" dirty="0" smtClean="0"/>
              <a:t> 	 </a:t>
            </a:r>
            <a:r>
              <a:rPr lang="en-US" dirty="0" smtClean="0"/>
              <a:t>#gives name of </a:t>
            </a:r>
            <a:r>
              <a:rPr lang="en-US" dirty="0" smtClean="0"/>
              <a:t>all the columns</a:t>
            </a:r>
          </a:p>
          <a:p>
            <a:r>
              <a:rPr lang="en-US" dirty="0" err="1" smtClean="0"/>
              <a:t>df.dtypes</a:t>
            </a:r>
            <a:r>
              <a:rPr lang="en-US" dirty="0" smtClean="0"/>
              <a:t>   </a:t>
            </a:r>
            <a:r>
              <a:rPr lang="en-US" dirty="0" smtClean="0"/>
              <a:t>    #</a:t>
            </a:r>
            <a:r>
              <a:rPr lang="en-US" dirty="0" smtClean="0"/>
              <a:t>gives </a:t>
            </a:r>
            <a:r>
              <a:rPr lang="en-US" dirty="0" smtClean="0"/>
              <a:t>data types </a:t>
            </a:r>
            <a:r>
              <a:rPr lang="en-US" dirty="0" smtClean="0"/>
              <a:t>of all </a:t>
            </a:r>
            <a:r>
              <a:rPr lang="en-US" dirty="0" smtClean="0"/>
              <a:t>columns</a:t>
            </a:r>
          </a:p>
          <a:p>
            <a:r>
              <a:rPr lang="en-US" dirty="0" err="1" smtClean="0"/>
              <a:t>df.index</a:t>
            </a:r>
            <a:r>
              <a:rPr lang="en-US" dirty="0" smtClean="0"/>
              <a:t>   </a:t>
            </a:r>
            <a:r>
              <a:rPr lang="en-US" dirty="0" smtClean="0"/>
              <a:t>     #</a:t>
            </a:r>
            <a:r>
              <a:rPr lang="en-US" dirty="0" smtClean="0"/>
              <a:t>gives the starting and </a:t>
            </a:r>
            <a:r>
              <a:rPr lang="en-US" dirty="0" smtClean="0"/>
              <a:t>ending </a:t>
            </a:r>
            <a:r>
              <a:rPr lang="en-US" dirty="0" smtClean="0"/>
              <a:t>index of </a:t>
            </a:r>
            <a:r>
              <a:rPr lang="en-US" dirty="0" smtClean="0"/>
              <a:t>rows</a:t>
            </a:r>
          </a:p>
          <a:p>
            <a:r>
              <a:rPr lang="en-US" dirty="0" err="1" smtClean="0"/>
              <a:t>df.count</a:t>
            </a:r>
            <a:r>
              <a:rPr lang="en-US" dirty="0" smtClean="0"/>
              <a:t>()  </a:t>
            </a:r>
            <a:r>
              <a:rPr lang="en-US" dirty="0" smtClean="0"/>
              <a:t>   #</a:t>
            </a:r>
            <a:r>
              <a:rPr lang="en-US" dirty="0" smtClean="0"/>
              <a:t>gives the </a:t>
            </a:r>
            <a:r>
              <a:rPr lang="en-US" dirty="0" smtClean="0"/>
              <a:t>number </a:t>
            </a:r>
            <a:r>
              <a:rPr lang="en-US" dirty="0" smtClean="0"/>
              <a:t>of non null </a:t>
            </a:r>
            <a:r>
              <a:rPr lang="en-US" dirty="0" smtClean="0"/>
              <a:t>values in each column</a:t>
            </a:r>
          </a:p>
          <a:p>
            <a:r>
              <a:rPr lang="en-US" dirty="0" smtClean="0"/>
              <a:t>df.info()   </a:t>
            </a:r>
            <a:r>
              <a:rPr lang="en-US" dirty="0" smtClean="0"/>
              <a:t>     #</a:t>
            </a:r>
            <a:r>
              <a:rPr lang="en-US" dirty="0" smtClean="0"/>
              <a:t>gives information about data types and non  </a:t>
            </a:r>
            <a:r>
              <a:rPr lang="en-US" dirty="0" smtClean="0"/>
              <a:t>null values</a:t>
            </a:r>
          </a:p>
          <a:p>
            <a:r>
              <a:rPr lang="en-US" dirty="0" err="1" smtClean="0"/>
              <a:t>df.describe</a:t>
            </a:r>
            <a:r>
              <a:rPr lang="en-US" dirty="0" smtClean="0"/>
              <a:t>()  #tells about count</a:t>
            </a:r>
            <a:r>
              <a:rPr lang="en-US" dirty="0" smtClean="0"/>
              <a:t>, mean </a:t>
            </a:r>
            <a:r>
              <a:rPr lang="en-US" dirty="0" smtClean="0"/>
              <a:t>and median </a:t>
            </a:r>
            <a:r>
              <a:rPr lang="en-US" dirty="0" smtClean="0"/>
              <a:t>etc</a:t>
            </a:r>
          </a:p>
          <a:p>
            <a:r>
              <a:rPr lang="en-US" dirty="0" err="1" smtClean="0"/>
              <a:t>df.head</a:t>
            </a:r>
            <a:r>
              <a:rPr lang="en-US" dirty="0" smtClean="0"/>
              <a:t>(10)  </a:t>
            </a:r>
            <a:r>
              <a:rPr lang="en-US" dirty="0" smtClean="0"/>
              <a:t>  #</a:t>
            </a:r>
            <a:r>
              <a:rPr lang="en-US" dirty="0" smtClean="0"/>
              <a:t>gives </a:t>
            </a:r>
            <a:r>
              <a:rPr lang="en-US" dirty="0" smtClean="0"/>
              <a:t>first 10 values</a:t>
            </a:r>
          </a:p>
          <a:p>
            <a:r>
              <a:rPr lang="en-US" dirty="0" err="1" smtClean="0"/>
              <a:t>df.tail</a:t>
            </a:r>
            <a:r>
              <a:rPr lang="en-US" dirty="0" smtClean="0"/>
              <a:t>(10) </a:t>
            </a:r>
            <a:r>
              <a:rPr lang="en-US" dirty="0" smtClean="0"/>
              <a:t>      #gives last 10 values</a:t>
            </a:r>
          </a:p>
          <a:p>
            <a:r>
              <a:rPr lang="en-US" dirty="0" smtClean="0"/>
              <a:t>df['</a:t>
            </a:r>
            <a:r>
              <a:rPr lang="en-US" dirty="0" err="1" smtClean="0"/>
              <a:t>WindGustDir</a:t>
            </a:r>
            <a:r>
              <a:rPr lang="en-US" dirty="0" smtClean="0"/>
              <a:t>'].unique()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#</a:t>
            </a:r>
            <a:r>
              <a:rPr lang="en-US" dirty="0" smtClean="0"/>
              <a:t>for finding unique values in a </a:t>
            </a:r>
            <a:r>
              <a:rPr lang="en-US" dirty="0" smtClean="0"/>
              <a:t>column</a:t>
            </a:r>
          </a:p>
          <a:p>
            <a:r>
              <a:rPr lang="en-US" dirty="0" err="1" smtClean="0"/>
              <a:t>len</a:t>
            </a:r>
            <a:r>
              <a:rPr lang="en-US" dirty="0" smtClean="0"/>
              <a:t>(df['</a:t>
            </a:r>
            <a:r>
              <a:rPr lang="en-US" dirty="0" err="1" smtClean="0"/>
              <a:t>WindGustDir</a:t>
            </a:r>
            <a:r>
              <a:rPr lang="en-US" dirty="0" smtClean="0"/>
              <a:t>'].unique().</a:t>
            </a:r>
            <a:r>
              <a:rPr lang="en-US" dirty="0" err="1" smtClean="0"/>
              <a:t>tolist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dirty="0" smtClean="0"/>
              <a:t>#for finding number of unique values in a column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772400" cy="1143000"/>
          </a:xfrm>
        </p:spPr>
        <p:txBody>
          <a:bodyPr/>
          <a:lstStyle/>
          <a:p>
            <a:r>
              <a:rPr lang="en-US" dirty="0" smtClean="0"/>
              <a:t>Loc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458200" cy="5791200"/>
          </a:xfrm>
        </p:spPr>
        <p:txBody>
          <a:bodyPr/>
          <a:lstStyle/>
          <a:p>
            <a:r>
              <a:rPr lang="en-US" dirty="0" smtClean="0"/>
              <a:t>difference </a:t>
            </a:r>
            <a:r>
              <a:rPr lang="en-US" dirty="0" smtClean="0"/>
              <a:t>between </a:t>
            </a:r>
            <a:r>
              <a:rPr lang="en-US" dirty="0" err="1" smtClean="0"/>
              <a:t>iloc</a:t>
            </a:r>
            <a:r>
              <a:rPr lang="en-US" dirty="0" smtClean="0"/>
              <a:t> and loc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iloc</a:t>
            </a:r>
            <a:r>
              <a:rPr lang="en-US" dirty="0" smtClean="0"/>
              <a:t> </a:t>
            </a:r>
            <a:r>
              <a:rPr lang="en-US" dirty="0" smtClean="0"/>
              <a:t>uses index of columns to specify them whereas loc uses name of columns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iloc</a:t>
            </a:r>
            <a:r>
              <a:rPr lang="en-US" dirty="0" smtClean="0"/>
              <a:t>[0:5,1</a:t>
            </a:r>
            <a:r>
              <a:rPr lang="en-US" dirty="0" smtClean="0"/>
              <a:t>] gives 5 rows for 0 to 4 whereas loc[0:5,'MaxTemp'] gives 6 rows from 0 to </a:t>
            </a:r>
            <a:r>
              <a:rPr lang="en-US" dirty="0" smtClean="0"/>
              <a:t>5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syntax- </a:t>
            </a:r>
            <a:r>
              <a:rPr lang="en-US" dirty="0" err="1" smtClean="0"/>
              <a:t>df.function</a:t>
            </a:r>
            <a:r>
              <a:rPr lang="en-US" dirty="0" smtClean="0"/>
              <a:t>[&lt;</a:t>
            </a:r>
            <a:r>
              <a:rPr lang="en-US" dirty="0" smtClean="0"/>
              <a:t>row specification&gt;,&lt;column specification</a:t>
            </a:r>
            <a:r>
              <a:rPr lang="en-US" dirty="0" smtClean="0"/>
              <a:t>&gt;]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Function loc or </a:t>
            </a:r>
            <a:r>
              <a:rPr lang="en-US" dirty="0" err="1" smtClean="0"/>
              <a:t>iloc</a:t>
            </a:r>
            <a:endParaRPr lang="en-US" dirty="0" smtClean="0"/>
          </a:p>
          <a:p>
            <a:pPr marL="514350" indent="-514350"/>
            <a:r>
              <a:rPr lang="en-US" b="1" dirty="0" err="1" smtClean="0"/>
              <a:t>iloc</a:t>
            </a:r>
            <a:endParaRPr lang="en-US" b="1" dirty="0" smtClean="0"/>
          </a:p>
          <a:p>
            <a:pPr marL="788670" lvl="1" indent="-514350">
              <a:buFont typeface="Wingdings" pitchFamily="2" charset="2"/>
              <a:buChar char="Ø"/>
            </a:pPr>
            <a:r>
              <a:rPr lang="en-US" dirty="0" smtClean="0"/>
              <a:t>Methods-  </a:t>
            </a:r>
            <a:r>
              <a:rPr lang="en-US" dirty="0" err="1" smtClean="0"/>
              <a:t>df.iloc</a:t>
            </a:r>
            <a:r>
              <a:rPr lang="en-US" dirty="0" smtClean="0"/>
              <a:t>[0:6,0:4</a:t>
            </a:r>
            <a:r>
              <a:rPr lang="en-US" dirty="0" smtClean="0"/>
              <a:t>] </a:t>
            </a:r>
            <a:r>
              <a:rPr lang="en-US" dirty="0" smtClean="0"/>
              <a:t>,   #for continuous values</a:t>
            </a:r>
          </a:p>
          <a:p>
            <a:pPr marL="788670" lvl="1" indent="-514350">
              <a:buFont typeface="Wingdings" pitchFamily="2" charset="2"/>
              <a:buChar char="Ø"/>
            </a:pPr>
            <a:r>
              <a:rPr lang="en-US" dirty="0" err="1" smtClean="0"/>
              <a:t>df.iloc</a:t>
            </a:r>
            <a:r>
              <a:rPr lang="en-US" dirty="0" smtClean="0"/>
              <a:t>[[0,10],[1,7</a:t>
            </a:r>
            <a:r>
              <a:rPr lang="en-US" dirty="0" smtClean="0"/>
              <a:t>]]	       #for discrete values</a:t>
            </a:r>
          </a:p>
          <a:p>
            <a:pPr marL="514350" indent="-514350"/>
            <a:r>
              <a:rPr lang="en-US" b="1" dirty="0" smtClean="0"/>
              <a:t>l</a:t>
            </a:r>
            <a:r>
              <a:rPr lang="en-US" b="1" dirty="0" smtClean="0"/>
              <a:t>oc</a:t>
            </a:r>
          </a:p>
          <a:p>
            <a:pPr marL="788670" lvl="1" indent="-514350">
              <a:buFont typeface="Wingdings" pitchFamily="2" charset="2"/>
              <a:buChar char="Ø"/>
            </a:pPr>
            <a:r>
              <a:rPr lang="en-US" dirty="0" smtClean="0"/>
              <a:t>df.loc[0:5,['</a:t>
            </a:r>
            <a:r>
              <a:rPr lang="en-US" dirty="0" err="1" smtClean="0"/>
              <a:t>MinTemp','MaxTemp</a:t>
            </a:r>
            <a:r>
              <a:rPr lang="en-US" dirty="0" smtClean="0"/>
              <a:t>']]           #</a:t>
            </a:r>
            <a:r>
              <a:rPr lang="en-US" dirty="0" smtClean="0"/>
              <a:t>for continuous values</a:t>
            </a:r>
            <a:endParaRPr lang="en-US" dirty="0" smtClean="0"/>
          </a:p>
          <a:p>
            <a:pPr marL="788670" lvl="1" indent="-514350">
              <a:buFont typeface="Wingdings" pitchFamily="2" charset="2"/>
              <a:buChar char="Ø"/>
            </a:pPr>
            <a:r>
              <a:rPr lang="en-US" dirty="0" smtClean="0"/>
              <a:t>df.loc[[0,5],[</a:t>
            </a:r>
            <a:r>
              <a:rPr lang="en-US" dirty="0" smtClean="0"/>
              <a:t>'</a:t>
            </a:r>
            <a:r>
              <a:rPr lang="en-US" dirty="0" err="1" smtClean="0"/>
              <a:t>MinTemp','MaxTemp</a:t>
            </a:r>
            <a:r>
              <a:rPr lang="en-US" dirty="0" smtClean="0"/>
              <a:t>']]        #</a:t>
            </a:r>
            <a:r>
              <a:rPr lang="en-US" dirty="0" smtClean="0"/>
              <a:t>for discrete values</a:t>
            </a:r>
          </a:p>
          <a:p>
            <a:pPr marL="788670" lvl="1" indent="-514350">
              <a:buFont typeface="Wingdings" pitchFamily="2" charset="2"/>
              <a:buChar char="Ø"/>
            </a:pPr>
            <a:endParaRPr lang="en-US" dirty="0" smtClean="0"/>
          </a:p>
          <a:p>
            <a:pPr marL="788670" lvl="1" indent="-51435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610600" cy="4572000"/>
          </a:xfrm>
        </p:spPr>
        <p:txBody>
          <a:bodyPr/>
          <a:lstStyle/>
          <a:p>
            <a:r>
              <a:rPr lang="en-US" dirty="0" smtClean="0"/>
              <a:t>Performing </a:t>
            </a:r>
            <a:r>
              <a:rPr lang="en-US" dirty="0" smtClean="0"/>
              <a:t>select from where operation on </a:t>
            </a:r>
            <a:r>
              <a:rPr lang="en-US" dirty="0" smtClean="0"/>
              <a:t>dataset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f [df [</a:t>
            </a:r>
            <a:r>
              <a:rPr lang="en-US" dirty="0" smtClean="0"/>
              <a:t>'</a:t>
            </a:r>
            <a:r>
              <a:rPr lang="en-US" dirty="0" err="1" smtClean="0"/>
              <a:t>MinTemp</a:t>
            </a:r>
            <a:r>
              <a:rPr lang="en-US" dirty="0" smtClean="0"/>
              <a:t>']&lt;</a:t>
            </a:r>
            <a:r>
              <a:rPr lang="en-US" dirty="0" smtClean="0"/>
              <a:t>15 ] [</a:t>
            </a:r>
            <a:r>
              <a:rPr lang="en-US" dirty="0" smtClean="0"/>
              <a:t>'</a:t>
            </a:r>
            <a:r>
              <a:rPr lang="en-US" dirty="0" err="1" smtClean="0"/>
              <a:t>RainToday</a:t>
            </a:r>
            <a:r>
              <a:rPr lang="en-US" dirty="0" smtClean="0"/>
              <a:t>']</a:t>
            </a:r>
          </a:p>
          <a:p>
            <a:pPr>
              <a:buNone/>
            </a:pPr>
            <a:r>
              <a:rPr lang="en-US" dirty="0" smtClean="0"/>
              <a:t># detects if there will be any rain today using minimum </a:t>
            </a:r>
            <a:r>
              <a:rPr lang="en-US" dirty="0" err="1" smtClean="0"/>
              <a:t>temprature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</a:t>
            </a:r>
            <a:r>
              <a:rPr lang="en-US" dirty="0" smtClean="0"/>
              <a:t>f- table name(from)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</a:t>
            </a:r>
            <a:r>
              <a:rPr lang="en-US" dirty="0" smtClean="0"/>
              <a:t>f['</a:t>
            </a:r>
            <a:r>
              <a:rPr lang="en-US" dirty="0" err="1" smtClean="0"/>
              <a:t>MinTemp</a:t>
            </a:r>
            <a:r>
              <a:rPr lang="en-US" dirty="0" smtClean="0"/>
              <a:t>']&lt;</a:t>
            </a:r>
            <a:r>
              <a:rPr lang="en-US" dirty="0" smtClean="0"/>
              <a:t>15 – condition on </a:t>
            </a:r>
            <a:r>
              <a:rPr lang="en-US" dirty="0" err="1" smtClean="0"/>
              <a:t>MinTemp</a:t>
            </a:r>
            <a:r>
              <a:rPr lang="en-US" dirty="0" smtClean="0"/>
              <a:t>(where)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'</a:t>
            </a:r>
            <a:r>
              <a:rPr lang="en-US" dirty="0" err="1" smtClean="0"/>
              <a:t>RainToday</a:t>
            </a:r>
            <a:r>
              <a:rPr lang="en-US" dirty="0" smtClean="0"/>
              <a:t>’-  column name(select)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772400" cy="1143000"/>
          </a:xfrm>
        </p:spPr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andling Missing/Null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819400"/>
            <a:ext cx="9144000" cy="3200400"/>
          </a:xfrm>
        </p:spPr>
        <p:txBody>
          <a:bodyPr/>
          <a:lstStyle/>
          <a:p>
            <a:r>
              <a:rPr lang="en-US" dirty="0" err="1" smtClean="0"/>
              <a:t>df.isnull</a:t>
            </a:r>
            <a:r>
              <a:rPr lang="en-US" dirty="0" smtClean="0"/>
              <a:t>().any(axis=1</a:t>
            </a:r>
            <a:r>
              <a:rPr lang="en-US" dirty="0" smtClean="0"/>
              <a:t>)        #gives True if  any value is null for every row</a:t>
            </a:r>
          </a:p>
          <a:p>
            <a:r>
              <a:rPr lang="en-US" dirty="0" smtClean="0"/>
              <a:t>df[</a:t>
            </a:r>
            <a:r>
              <a:rPr lang="en-US" dirty="0" err="1" smtClean="0"/>
              <a:t>df.isnull</a:t>
            </a:r>
            <a:r>
              <a:rPr lang="en-US" dirty="0" smtClean="0"/>
              <a:t>().any(axis=1</a:t>
            </a:r>
            <a:r>
              <a:rPr lang="en-US" dirty="0" smtClean="0"/>
              <a:t>)]      </a:t>
            </a:r>
            <a:r>
              <a:rPr lang="en-US" dirty="0" smtClean="0"/>
              <a:t>#</a:t>
            </a:r>
            <a:r>
              <a:rPr lang="en-US" dirty="0" err="1" smtClean="0"/>
              <a:t>identifing</a:t>
            </a:r>
            <a:r>
              <a:rPr lang="en-US" dirty="0" smtClean="0"/>
              <a:t> rows containing null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df=</a:t>
            </a:r>
            <a:r>
              <a:rPr lang="en-US" dirty="0" err="1" smtClean="0"/>
              <a:t>df.dropna</a:t>
            </a:r>
            <a:r>
              <a:rPr lang="en-US" dirty="0" smtClean="0"/>
              <a:t>() </a:t>
            </a:r>
            <a:r>
              <a:rPr lang="en-US" dirty="0" smtClean="0"/>
              <a:t>		   </a:t>
            </a:r>
            <a:r>
              <a:rPr lang="en-US" dirty="0" smtClean="0"/>
              <a:t>#</a:t>
            </a:r>
            <a:r>
              <a:rPr lang="en-US" dirty="0" err="1" smtClean="0"/>
              <a:t>droping</a:t>
            </a:r>
            <a:r>
              <a:rPr lang="en-US" dirty="0" smtClean="0"/>
              <a:t> rows with null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df=</a:t>
            </a:r>
            <a:r>
              <a:rPr lang="en-US" dirty="0" err="1" smtClean="0"/>
              <a:t>df.fillna</a:t>
            </a:r>
            <a:r>
              <a:rPr lang="en-US" dirty="0" smtClean="0"/>
              <a:t>(0</a:t>
            </a:r>
            <a:r>
              <a:rPr lang="en-US" dirty="0" smtClean="0"/>
              <a:t>)                       #replacing null values with a specific 	values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667000"/>
            <a:ext cx="3935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0" y="56388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Made By-</a:t>
            </a:r>
          </a:p>
          <a:p>
            <a:r>
              <a:rPr lang="en-US" sz="2400" b="1" dirty="0" smtClean="0"/>
              <a:t>              Jayant Gawali</a:t>
            </a:r>
            <a:endParaRPr lang="en-US" sz="2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2063</TotalTime>
  <Words>166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Slide 1</vt:lpstr>
      <vt:lpstr>Introduction</vt:lpstr>
      <vt:lpstr>Functions</vt:lpstr>
      <vt:lpstr>Loc vs iloc</vt:lpstr>
      <vt:lpstr>Basic SQL Operation</vt:lpstr>
      <vt:lpstr>Handling Missing/Null Values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24</cp:revision>
  <dcterms:created xsi:type="dcterms:W3CDTF">2006-08-16T00:00:00Z</dcterms:created>
  <dcterms:modified xsi:type="dcterms:W3CDTF">2020-07-04T02:16:02Z</dcterms:modified>
</cp:coreProperties>
</file>