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 Chaudhary" userId="33dd2af503c1300b" providerId="LiveId" clId="{CCE44A58-7E21-4284-9812-EEB6A49ADDCA}"/>
    <pc:docChg chg="modSld">
      <pc:chgData name="Jayant Chaudhary" userId="33dd2af503c1300b" providerId="LiveId" clId="{CCE44A58-7E21-4284-9812-EEB6A49ADDCA}" dt="2023-11-28T02:40:42.150" v="20" actId="20577"/>
      <pc:docMkLst>
        <pc:docMk/>
      </pc:docMkLst>
      <pc:sldChg chg="modSp mod">
        <pc:chgData name="Jayant Chaudhary" userId="33dd2af503c1300b" providerId="LiveId" clId="{CCE44A58-7E21-4284-9812-EEB6A49ADDCA}" dt="2023-11-28T02:40:42.150" v="20" actId="20577"/>
        <pc:sldMkLst>
          <pc:docMk/>
          <pc:sldMk cId="147216611" sldId="256"/>
        </pc:sldMkLst>
        <pc:spChg chg="mod">
          <ac:chgData name="Jayant Chaudhary" userId="33dd2af503c1300b" providerId="LiveId" clId="{CCE44A58-7E21-4284-9812-EEB6A49ADDCA}" dt="2023-11-28T02:40:23.408" v="15" actId="20577"/>
          <ac:spMkLst>
            <pc:docMk/>
            <pc:sldMk cId="147216611" sldId="256"/>
            <ac:spMk id="2" creationId="{A682B3E7-D6FA-9035-86FF-6552788494BD}"/>
          </ac:spMkLst>
        </pc:spChg>
        <pc:spChg chg="mod">
          <ac:chgData name="Jayant Chaudhary" userId="33dd2af503c1300b" providerId="LiveId" clId="{CCE44A58-7E21-4284-9812-EEB6A49ADDCA}" dt="2023-11-28T02:40:42.150" v="20" actId="20577"/>
          <ac:spMkLst>
            <pc:docMk/>
            <pc:sldMk cId="147216611" sldId="256"/>
            <ac:spMk id="3" creationId="{8A70D107-D1D6-7354-5C88-8AE70EB83A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1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6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4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0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33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09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8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7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9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5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0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0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0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CDAF-C9E3-49CB-B88C-0C785A800BA1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1A42-D3E1-49A7-8473-D4FF25EFE2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3E7-D6FA-9035-86FF-655278849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	</a:t>
            </a:r>
            <a:r>
              <a:rPr lang="en-IN" u="sng" dirty="0">
                <a:latin typeface="Arial Rounded MT Bold" panose="020F0704030504030204" pitchFamily="34" charset="0"/>
              </a:rPr>
              <a:t>Chat vista</a:t>
            </a: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0D107-D1D6-7354-5C88-8AE70EB8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3836" y="3632201"/>
            <a:ext cx="7144870" cy="6858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	https://chat-vista-5gsh.onrender.com</a:t>
            </a:r>
          </a:p>
        </p:txBody>
      </p:sp>
    </p:spTree>
    <p:extLst>
      <p:ext uri="{BB962C8B-B14F-4D97-AF65-F5344CB8AC3E}">
        <p14:creationId xmlns:p14="http://schemas.microsoft.com/office/powerpoint/2010/main" val="1472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D68A-BD54-5A0C-9767-154E8284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Front-End Technologies Used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284F-A6ED-F6E1-29BA-E828FCD6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thaiDi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Hyper-Text-Markup-Language is used for structuring web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written. HTML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functional.</a:t>
            </a:r>
          </a:p>
          <a:p>
            <a:pPr algn="thaiDi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Cascading-Style-Sheet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basically define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 appear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algn="thaiDi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used extensively to design modern web applications and website, it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the developer to write application which modify themselves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according to each user and its data, this made web applications much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purposes.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Frameworks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requirements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developments.</a:t>
            </a:r>
          </a:p>
          <a:p>
            <a:endParaRPr lang="en-IN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6B77-9BEC-D204-0A86-80050F88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BACKEND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7E47-3286-563F-F5B1-0B66A10AB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MongoDB: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source-available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document-oriented database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program developed by </a:t>
            </a:r>
            <a:r>
              <a:rPr lang="en-US" sz="180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Alfons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Kemper. Classified as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database program, MongoDB uses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-like documents with optional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MongoDB is developed by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 Inc.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licensed under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Side Public License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(SSPL) which is deemed non-free by several distributions. MongoDB is a member of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 Alliance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simply 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 framework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 building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 APIs with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released as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and open-source software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under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designed for building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It has been called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facto standard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 framework for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8905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Node: </a:t>
            </a:r>
            <a:r>
              <a:rPr lang="en-US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server environment that can run on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more. Node.js is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 environment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runs on the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 Engine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executes JavaScript code outside a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28905" indent="0" algn="just">
              <a:lnSpc>
                <a:spcPct val="115000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1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3F8B-A9D6-E1DE-C95D-D2563136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AFAAA8-2BA3-DD49-D6F8-E5F0DDF56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11" y="2193925"/>
            <a:ext cx="7575177" cy="4024313"/>
          </a:xfrm>
        </p:spPr>
      </p:pic>
    </p:spTree>
    <p:extLst>
      <p:ext uri="{BB962C8B-B14F-4D97-AF65-F5344CB8AC3E}">
        <p14:creationId xmlns:p14="http://schemas.microsoft.com/office/powerpoint/2010/main" val="330772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9C90-7DE2-8F32-A01B-0C75EA30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Authentication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3FB0AE-A2CE-CCE6-92B0-64482152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1" y="2193925"/>
            <a:ext cx="5029200" cy="40243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1FAB9-D9C8-6624-3B29-1059BE0A1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271" y="2193925"/>
            <a:ext cx="5674658" cy="40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4F36-A691-5C3B-B45C-CF447734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Chat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C3B77E-C34F-1DF1-A132-7F3CCE435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11" y="2193925"/>
            <a:ext cx="7575177" cy="4024313"/>
          </a:xfrm>
        </p:spPr>
      </p:pic>
    </p:spTree>
    <p:extLst>
      <p:ext uri="{BB962C8B-B14F-4D97-AF65-F5344CB8AC3E}">
        <p14:creationId xmlns:p14="http://schemas.microsoft.com/office/powerpoint/2010/main" val="26407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AEB6-08B5-8442-79AA-47CB46C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Signout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5FAACF-A244-9300-AEE6-04BF0F4BF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06" y="3092825"/>
            <a:ext cx="3392217" cy="1582834"/>
          </a:xfrm>
        </p:spPr>
      </p:pic>
    </p:spTree>
    <p:extLst>
      <p:ext uri="{BB962C8B-B14F-4D97-AF65-F5344CB8AC3E}">
        <p14:creationId xmlns:p14="http://schemas.microsoft.com/office/powerpoint/2010/main" val="10681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CD29-F737-CA33-CD07-DD391DFA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259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89895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345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Century Gothic</vt:lpstr>
      <vt:lpstr>Eras Medium ITC</vt:lpstr>
      <vt:lpstr>Times New Roman</vt:lpstr>
      <vt:lpstr>Vapor Trail</vt:lpstr>
      <vt:lpstr> Chat vista </vt:lpstr>
      <vt:lpstr> Front-End Technologies Used    </vt:lpstr>
      <vt:lpstr>BACKEND Technologies Used</vt:lpstr>
      <vt:lpstr>Home Page</vt:lpstr>
      <vt:lpstr>Authentication</vt:lpstr>
      <vt:lpstr>Chat Page</vt:lpstr>
      <vt:lpstr>Signout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Journal</dc:title>
  <dc:creator>Ishika Chaturvedi</dc:creator>
  <cp:lastModifiedBy>Jayant Chaudhary</cp:lastModifiedBy>
  <cp:revision>2</cp:revision>
  <dcterms:created xsi:type="dcterms:W3CDTF">2023-04-25T05:47:24Z</dcterms:created>
  <dcterms:modified xsi:type="dcterms:W3CDTF">2023-11-28T02:40:51Z</dcterms:modified>
</cp:coreProperties>
</file>