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79545-16D5-4A55-A4B8-B8FB6E290EDC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6B7E7-62D6-4C24-A24F-269C651E6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0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6B7E7-62D6-4C24-A24F-269C651E65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Shuo</a:t>
            </a:r>
            <a:r>
              <a:rPr lang="en-US" altLang="zh-CN" dirty="0" smtClean="0"/>
              <a:t> Zhang &amp; Prof.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4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@MICC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0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Euclidean Structure Data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Non-</a:t>
            </a:r>
            <a:r>
              <a:rPr lang="en-US" altLang="zh-CN" dirty="0"/>
              <a:t>Euclidean Structure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896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48440"/>
            <a:ext cx="2551263" cy="208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Given a graph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represents the feature of node </a:t>
            </a:r>
            <a:r>
              <a:rPr lang="en-US" altLang="zh-CN" i="1" dirty="0" smtClean="0"/>
              <a:t>v, x</a:t>
            </a:r>
            <a:r>
              <a:rPr lang="en-US" altLang="zh-CN" i="1" baseline="-25000" dirty="0" smtClean="0"/>
              <a:t>(v</a:t>
            </a:r>
            <a:r>
              <a:rPr lang="en-US" altLang="zh-CN" i="1" baseline="-25000" dirty="0"/>
              <a:t>, u</a:t>
            </a:r>
            <a:r>
              <a:rPr lang="en-US" altLang="zh-CN" i="1" baseline="-25000" dirty="0" smtClean="0"/>
              <a:t>)</a:t>
            </a:r>
            <a:r>
              <a:rPr lang="en-US" altLang="zh-CN" i="1" dirty="0"/>
              <a:t> </a:t>
            </a:r>
            <a:r>
              <a:rPr lang="en-US" altLang="zh-CN" dirty="0" smtClean="0"/>
              <a:t>represents the feature of edge connecting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h</a:t>
            </a:r>
            <a:r>
              <a:rPr lang="en-US" altLang="zh-CN" i="1" baseline="-25000" dirty="0" err="1" smtClean="0"/>
              <a:t>v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the hidden state of each </a:t>
            </a:r>
            <a:r>
              <a:rPr lang="en-US" altLang="zh-CN" dirty="0" smtClean="0"/>
              <a:t>node.</a:t>
            </a:r>
          </a:p>
          <a:p>
            <a:r>
              <a:rPr lang="en-US" altLang="zh-CN" dirty="0" smtClean="0"/>
              <a:t>Our goal is to obtain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 of each node by iteratively updating the hidden state of all the nodes.</a:t>
            </a:r>
          </a:p>
          <a:p>
            <a:r>
              <a:rPr lang="en-US" altLang="zh-CN" dirty="0" smtClean="0"/>
              <a:t>At </a:t>
            </a:r>
            <a:r>
              <a:rPr lang="en-US" altLang="zh-CN" i="1" dirty="0" smtClean="0"/>
              <a:t>t+1</a:t>
            </a:r>
            <a:r>
              <a:rPr lang="en-US" altLang="zh-CN" dirty="0" smtClean="0"/>
              <a:t> timestamp, we define the hidden state of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as:</a:t>
            </a:r>
          </a:p>
          <a:p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970254"/>
            <a:ext cx="4320480" cy="6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4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Neural Network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47" y="1600200"/>
            <a:ext cx="5578106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4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We define function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as local transaction function, which is share by all the nodes. The goal of GNN is to learn the proper representation of function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Besides, we define function g as local output function to do the downstream implement tasks.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17774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Neural Network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42696"/>
            <a:ext cx="7467600" cy="298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0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Banach’s</a:t>
            </a:r>
            <a:r>
              <a:rPr lang="en-US" altLang="zh-CN" dirty="0" smtClean="0"/>
              <a:t> Fixed Point Theorem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262174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" y="3356992"/>
            <a:ext cx="7436768" cy="201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9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Convolution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Spatio</a:t>
            </a:r>
            <a:r>
              <a:rPr lang="en-US" altLang="zh-CN" dirty="0" smtClean="0"/>
              <a:t>-Temporal Graph Convolution and Recurrent Networks for Citywide Passenger Demand Prediction, CIKM, 2019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45" y="2780928"/>
            <a:ext cx="72199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1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Convolution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Time Series Prediction with Interpretable Data Reconstruction, CIKM, </a:t>
            </a:r>
            <a:r>
              <a:rPr lang="en-US" altLang="zh-CN" dirty="0" smtClean="0"/>
              <a:t>2019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1"/>
            <a:ext cx="62674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9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</TotalTime>
  <Words>191</Words>
  <Application>Microsoft Office PowerPoint</Application>
  <PresentationFormat>全屏显示(4:3)</PresentationFormat>
  <Paragraphs>29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凸显</vt:lpstr>
      <vt:lpstr>Weekly Report</vt:lpstr>
      <vt:lpstr>Graph Neural Network</vt:lpstr>
      <vt:lpstr>Graph Neural Network</vt:lpstr>
      <vt:lpstr>Graph Neural Network</vt:lpstr>
      <vt:lpstr>Graph Neural Network</vt:lpstr>
      <vt:lpstr>Graph Neural Network</vt:lpstr>
      <vt:lpstr>Graph Neural Network</vt:lpstr>
      <vt:lpstr>Graph Convolution Network</vt:lpstr>
      <vt:lpstr>Graph Convolution Network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Shuo Zhang</dc:creator>
  <cp:lastModifiedBy>Administrator</cp:lastModifiedBy>
  <cp:revision>7</cp:revision>
  <dcterms:created xsi:type="dcterms:W3CDTF">2020-06-18T22:31:57Z</dcterms:created>
  <dcterms:modified xsi:type="dcterms:W3CDTF">2020-06-18T23:58:20Z</dcterms:modified>
</cp:coreProperties>
</file>