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57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Pro. Huang &amp;&amp; </a:t>
            </a:r>
            <a:r>
              <a:rPr lang="en-US" altLang="zh-CN" dirty="0" err="1" smtClean="0"/>
              <a:t>Shuo</a:t>
            </a:r>
            <a:r>
              <a:rPr lang="en-US" altLang="zh-CN" dirty="0" smtClean="0"/>
              <a:t> Zhang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Weekly report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94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ICDM 2020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632" y="395850"/>
            <a:ext cx="5667845" cy="38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916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ICDM 2020</a:t>
            </a:r>
            <a:endParaRPr lang="zh-CN" altLang="en-US" dirty="0"/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5" y="332656"/>
            <a:ext cx="6642623" cy="3874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132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ICDM 2020</a:t>
            </a:r>
            <a:endParaRPr lang="zh-CN" alt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315808"/>
            <a:ext cx="5962118" cy="3891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61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ICDM 2020</a:t>
            </a:r>
            <a:endParaRPr lang="zh-CN" alt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87" y="1484785"/>
            <a:ext cx="6710113" cy="1882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19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ICDM 2020</a:t>
            </a:r>
            <a:endParaRPr lang="zh-CN" alt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68" y="1052736"/>
            <a:ext cx="6703032" cy="2711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09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@MICC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425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115</TotalTime>
  <Words>21</Words>
  <Application>Microsoft Office PowerPoint</Application>
  <PresentationFormat>全屏显示(4:3)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气流</vt:lpstr>
      <vt:lpstr>Weekly report</vt:lpstr>
      <vt:lpstr>ICDM 2020</vt:lpstr>
      <vt:lpstr>ICDM 2020</vt:lpstr>
      <vt:lpstr>ICDM 2020</vt:lpstr>
      <vt:lpstr>ICDM 2020</vt:lpstr>
      <vt:lpstr>ICDM 2020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Shuo Zhang</dc:creator>
  <cp:lastModifiedBy>Administrator</cp:lastModifiedBy>
  <cp:revision>3</cp:revision>
  <dcterms:created xsi:type="dcterms:W3CDTF">2020-05-15T03:17:30Z</dcterms:created>
  <dcterms:modified xsi:type="dcterms:W3CDTF">2020-05-15T05:27:30Z</dcterms:modified>
</cp:coreProperties>
</file>