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94" autoAdjust="0"/>
  </p:normalViewPr>
  <p:slideViewPr>
    <p:cSldViewPr>
      <p:cViewPr>
        <p:scale>
          <a:sx n="90" d="100"/>
          <a:sy n="90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3182-8AFD-45BA-9CAA-E3440E018C56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241E4-CB9A-4EEA-8E14-D88178D0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 Engineer stands for, is it the vendor who are providing the different</a:t>
            </a:r>
            <a:r>
              <a:rPr lang="en-US" baseline="0" dirty="0" smtClean="0"/>
              <a:t> part.</a:t>
            </a:r>
          </a:p>
          <a:p>
            <a:r>
              <a:rPr lang="en-US" baseline="0" dirty="0" smtClean="0"/>
              <a:t>Need some more details for </a:t>
            </a:r>
          </a:p>
          <a:p>
            <a:r>
              <a:rPr lang="en-US" baseline="0" dirty="0" smtClean="0"/>
              <a:t>SP: </a:t>
            </a:r>
            <a:r>
              <a:rPr lang="en-US" baseline="0" dirty="0" err="1" smtClean="0"/>
              <a:t>SalesPerson</a:t>
            </a:r>
            <a:r>
              <a:rPr lang="en-US" baseline="0" dirty="0" smtClean="0"/>
              <a:t> ??</a:t>
            </a:r>
          </a:p>
          <a:p>
            <a:r>
              <a:rPr lang="en-US" baseline="0" dirty="0" smtClean="0"/>
              <a:t>UC,</a:t>
            </a:r>
          </a:p>
          <a:p>
            <a:r>
              <a:rPr lang="en-US" baseline="0" dirty="0" smtClean="0"/>
              <a:t>UC2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Engineer: Person who is reading to drawing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41E4-CB9A-4EEA-8E14-D88178D0A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page</a:t>
            </a:r>
            <a:r>
              <a:rPr lang="en-US" baseline="0" dirty="0" smtClean="0"/>
              <a:t> tile mentioned Manage Contractor</a:t>
            </a:r>
            <a:endParaRPr lang="en-US" dirty="0" smtClean="0"/>
          </a:p>
          <a:p>
            <a:r>
              <a:rPr lang="en-US" dirty="0" smtClean="0"/>
              <a:t>What the customer stands for, is it the vendor who are providing the different</a:t>
            </a:r>
            <a:r>
              <a:rPr lang="en-US" baseline="0" dirty="0" smtClean="0"/>
              <a:t> part.</a:t>
            </a:r>
          </a:p>
          <a:p>
            <a:r>
              <a:rPr lang="en-US" baseline="0" dirty="0" smtClean="0"/>
              <a:t>Need some more details for </a:t>
            </a:r>
          </a:p>
          <a:p>
            <a:r>
              <a:rPr lang="en-US" baseline="0" dirty="0" smtClean="0"/>
              <a:t>SP: </a:t>
            </a:r>
            <a:r>
              <a:rPr lang="en-US" baseline="0" dirty="0" err="1" smtClean="0"/>
              <a:t>SalesPerson</a:t>
            </a:r>
            <a:r>
              <a:rPr lang="en-US" baseline="0" dirty="0" smtClean="0"/>
              <a:t> ??</a:t>
            </a:r>
          </a:p>
          <a:p>
            <a:r>
              <a:rPr lang="en-US" baseline="0" dirty="0" smtClean="0"/>
              <a:t>UC,</a:t>
            </a:r>
          </a:p>
          <a:p>
            <a:r>
              <a:rPr lang="en-US" baseline="0" dirty="0" smtClean="0"/>
              <a:t>UC2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41E4-CB9A-4EEA-8E14-D88178D0AF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page</a:t>
            </a:r>
            <a:r>
              <a:rPr lang="en-US" baseline="0" dirty="0" smtClean="0"/>
              <a:t> tile mentioned Manage Architect</a:t>
            </a:r>
            <a:endParaRPr lang="en-US" dirty="0" smtClean="0"/>
          </a:p>
          <a:p>
            <a:r>
              <a:rPr lang="en-US" dirty="0" smtClean="0"/>
              <a:t>What the Architect stands for, is it the vendor who are providing the different</a:t>
            </a:r>
            <a:r>
              <a:rPr lang="en-US" baseline="0" dirty="0" smtClean="0"/>
              <a:t> part.</a:t>
            </a:r>
          </a:p>
          <a:p>
            <a:r>
              <a:rPr lang="en-US" baseline="0" dirty="0" smtClean="0"/>
              <a:t>Need some more details for </a:t>
            </a:r>
          </a:p>
          <a:p>
            <a:r>
              <a:rPr lang="en-US" baseline="0" dirty="0" smtClean="0"/>
              <a:t>SP: </a:t>
            </a:r>
            <a:r>
              <a:rPr lang="en-US" baseline="0" dirty="0" err="1" smtClean="0"/>
              <a:t>SalesPerson</a:t>
            </a:r>
            <a:r>
              <a:rPr lang="en-US" baseline="0" dirty="0" smtClean="0"/>
              <a:t> ??</a:t>
            </a:r>
          </a:p>
          <a:p>
            <a:r>
              <a:rPr lang="en-US" baseline="0" dirty="0" smtClean="0"/>
              <a:t>UC,</a:t>
            </a:r>
          </a:p>
          <a:p>
            <a:r>
              <a:rPr lang="en-US" baseline="0" dirty="0" smtClean="0"/>
              <a:t>UC2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41E4-CB9A-4EEA-8E14-D88178D0AF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Shipping address,</a:t>
            </a:r>
            <a:r>
              <a:rPr lang="en-US" baseline="0" dirty="0" smtClean="0"/>
              <a:t> needs to get more clarity on the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41E4-CB9A-4EEA-8E14-D88178D0AF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manufacturer wil</a:t>
            </a:r>
            <a:r>
              <a:rPr lang="en-US" baseline="0" dirty="0" smtClean="0"/>
              <a:t>l have different product and its description. In the #type should show number of different type of product they will have. </a:t>
            </a:r>
          </a:p>
          <a:p>
            <a:r>
              <a:rPr lang="en-US" baseline="0" dirty="0" smtClean="0"/>
              <a:t>Manufacturer </a:t>
            </a:r>
            <a:r>
              <a:rPr lang="en-US" baseline="0" dirty="0" smtClean="0">
                <a:sym typeface="Wingdings" panose="05000000000000000000" pitchFamily="2" charset="2"/>
              </a:rPr>
              <a:t> Type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Type  Description, Model, $1-300, $300-25K, $25K+, UC, UC2, MSG</a:t>
            </a:r>
          </a:p>
          <a:p>
            <a:r>
              <a:rPr lang="en-US" baseline="0" dirty="0" smtClean="0"/>
              <a:t>Need to understand the Type table how its going to related, its impact (why it is required to mention the range of the product)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41E4-CB9A-4EEA-8E14-D88178D0AF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 the bidder,</a:t>
            </a:r>
            <a:r>
              <a:rPr lang="en-US" baseline="0" dirty="0" smtClean="0"/>
              <a:t> role? and its impact inter of flow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41E4-CB9A-4EEA-8E14-D88178D0AF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5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understand the flow, how to</a:t>
            </a:r>
            <a:r>
              <a:rPr lang="en-US" baseline="0" dirty="0" smtClean="0"/>
              <a:t> add the Item Shipped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41E4-CB9A-4EEA-8E14-D88178D0AF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</a:t>
            </a:r>
            <a:r>
              <a:rPr lang="en-US" baseline="0" dirty="0" smtClean="0"/>
              <a:t> understand the flow</a:t>
            </a:r>
          </a:p>
          <a:p>
            <a:r>
              <a:rPr lang="en-US" baseline="0" dirty="0" smtClean="0"/>
              <a:t>how its related and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241E4-CB9A-4EEA-8E14-D88178D0AF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DCB9-6EAD-4E9D-AC29-1335D956F29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68A75-920C-4402-A1C7-264DBDC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9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Shipped via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951197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Shipped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Available for BBT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18182" r="51405" b="11819"/>
          <a:stretch/>
        </p:blipFill>
        <p:spPr bwMode="auto">
          <a:xfrm>
            <a:off x="467544" y="1556792"/>
            <a:ext cx="1697792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7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8112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for Engineer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02107"/>
              </p:ext>
            </p:extLst>
          </p:nvPr>
        </p:nvGraphicFramePr>
        <p:xfrm>
          <a:off x="457200" y="1600200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Specification*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7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030455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6148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Address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93493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ShipTo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Manufacturer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342665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Bidder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81821"/>
              </p:ext>
            </p:extLst>
          </p:nvPr>
        </p:nvGraphicFramePr>
        <p:xfrm>
          <a:off x="395536" y="1484784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Bidder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Bidder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r>
                        <a:rPr lang="en-US" baseline="0" dirty="0" smtClean="0"/>
                        <a:t>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Shipped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70559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Shipped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3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On-screen Show (4:3)</PresentationFormat>
  <Paragraphs>135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BBT</vt:lpstr>
      <vt:lpstr>Details for Engineer</vt:lpstr>
      <vt:lpstr>Customer details</vt:lpstr>
      <vt:lpstr>Architect Management</vt:lpstr>
      <vt:lpstr>Shipping Address management</vt:lpstr>
      <vt:lpstr>Manufacturer List</vt:lpstr>
      <vt:lpstr>Bidder List</vt:lpstr>
      <vt:lpstr>Item Shipped</vt:lpstr>
      <vt:lpstr>Shipped via</vt:lpstr>
      <vt:lpstr>Options Available for BBT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Dusane, Jayant</dc:creator>
  <cp:lastModifiedBy>Dusane, Jayant</cp:lastModifiedBy>
  <cp:revision>11</cp:revision>
  <dcterms:created xsi:type="dcterms:W3CDTF">2018-07-15T08:07:21Z</dcterms:created>
  <dcterms:modified xsi:type="dcterms:W3CDTF">2018-07-16T04:23:15Z</dcterms:modified>
</cp:coreProperties>
</file>