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 – IDF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Technique to quantify words in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8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-</a:t>
            </a:r>
            <a:r>
              <a:rPr lang="en-US" dirty="0"/>
              <a:t> </a:t>
            </a:r>
            <a:r>
              <a:rPr lang="en-US" dirty="0" smtClean="0"/>
              <a:t>IDF </a:t>
            </a:r>
            <a:r>
              <a:rPr lang="en-US" dirty="0"/>
              <a:t>weight is a weight often used in information retrieval and text mining</a:t>
            </a:r>
            <a:r>
              <a:rPr lang="en-US" dirty="0" smtClean="0"/>
              <a:t>.</a:t>
            </a:r>
          </a:p>
          <a:p>
            <a:r>
              <a:rPr lang="en-US" dirty="0"/>
              <a:t> This weight is a statistical measure used to evaluate how important a word is to a document in a collection or corpus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by search engines for scoring and ranking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6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TF – IDF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656114"/>
                <a:ext cx="4969828" cy="3255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Term(word) Frequency: measure how frequently a term occur in document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656114"/>
                <a:ext cx="4969828" cy="3255108"/>
              </a:xfrm>
              <a:blipFill>
                <a:blip r:embed="rId2"/>
                <a:stretch>
                  <a:fillRect l="-1104" t="-11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5251269" y="1254034"/>
            <a:ext cx="1332411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59040" y="1254034"/>
            <a:ext cx="1663337" cy="127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419704" y="2760617"/>
                <a:ext cx="4415246" cy="2218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Inverse Document Frequency: measures how important the term is.</a:t>
                </a:r>
              </a:p>
              <a:p>
                <a:r>
                  <a:rPr lang="en-US" dirty="0" smtClean="0"/>
                  <a:t>Because TF considered all word equal important.</a:t>
                </a:r>
              </a:p>
              <a:p>
                <a:endParaRPr lang="en-US" dirty="0"/>
              </a:p>
              <a:p>
                <a:r>
                  <a:rPr lang="en-US" dirty="0" smtClean="0"/>
                  <a:t>IDF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04" y="2760617"/>
                <a:ext cx="4415246" cy="2218043"/>
              </a:xfrm>
              <a:prstGeom prst="rect">
                <a:avLst/>
              </a:prstGeom>
              <a:blipFill>
                <a:blip r:embed="rId3"/>
                <a:stretch>
                  <a:fillRect l="-1105" t="-1648" r="-1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1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a document containing 100 words </a:t>
            </a:r>
            <a:r>
              <a:rPr lang="en-US" dirty="0" smtClean="0"/>
              <a:t>where in </a:t>
            </a:r>
            <a:r>
              <a:rPr lang="en-US" dirty="0"/>
              <a:t>the word </a:t>
            </a:r>
            <a:r>
              <a:rPr lang="en-US" i="1" dirty="0"/>
              <a:t>cat</a:t>
            </a:r>
            <a:r>
              <a:rPr lang="en-US" dirty="0"/>
              <a:t> appears 3 times.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TF for cat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= 0.03 </a:t>
                </a:r>
              </a:p>
              <a:p>
                <a:pPr marL="0" indent="0">
                  <a:buNone/>
                </a:pPr>
                <a:r>
                  <a:rPr lang="en-US" dirty="0"/>
                  <a:t>Now, assume we have 10 million documents and the word </a:t>
                </a:r>
                <a:r>
                  <a:rPr lang="en-US" i="1" dirty="0"/>
                  <a:t>cat</a:t>
                </a:r>
                <a:r>
                  <a:rPr lang="en-US" dirty="0"/>
                  <a:t> appears in one thousand of these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IDF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10,000,000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1,000</m:t>
                        </m:r>
                      </m:den>
                    </m:f>
                  </m:oMath>
                </a14:m>
                <a:r>
                  <a:rPr lang="en-IN" dirty="0" smtClean="0"/>
                  <a:t>) = 4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Thus, TF IDF weight = product of TF and IDF </a:t>
                </a:r>
                <a:r>
                  <a:rPr lang="en-IN" dirty="0" smtClean="0"/>
                  <a:t> =&gt; </a:t>
                </a:r>
                <a:r>
                  <a:rPr lang="en-US" dirty="0" smtClean="0"/>
                  <a:t>0.03 * 4 = 0.12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r="-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406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81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Wisp</vt:lpstr>
      <vt:lpstr>TF – IDF </vt:lpstr>
      <vt:lpstr>TF-IDF </vt:lpstr>
      <vt:lpstr> TF – IDF </vt:lpstr>
      <vt:lpstr>Consider a document containing 100 words where in the word cat appears 3 times.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– IDF</dc:title>
  <dc:creator>Jayant</dc:creator>
  <cp:lastModifiedBy>Jayant</cp:lastModifiedBy>
  <cp:revision>3</cp:revision>
  <dcterms:created xsi:type="dcterms:W3CDTF">2020-10-10T15:41:28Z</dcterms:created>
  <dcterms:modified xsi:type="dcterms:W3CDTF">2020-10-10T16:15:27Z</dcterms:modified>
</cp:coreProperties>
</file>