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7"/>
  </p:notesMasterIdLst>
  <p:sldIdLst>
    <p:sldId id="292" r:id="rId2"/>
    <p:sldId id="257" r:id="rId3"/>
    <p:sldId id="267" r:id="rId4"/>
    <p:sldId id="301" r:id="rId5"/>
    <p:sldId id="300" r:id="rId6"/>
    <p:sldId id="264" r:id="rId7"/>
    <p:sldId id="260" r:id="rId8"/>
    <p:sldId id="261" r:id="rId9"/>
    <p:sldId id="262" r:id="rId10"/>
    <p:sldId id="263" r:id="rId11"/>
    <p:sldId id="274" r:id="rId12"/>
    <p:sldId id="275" r:id="rId13"/>
    <p:sldId id="276" r:id="rId14"/>
    <p:sldId id="277" r:id="rId15"/>
    <p:sldId id="278" r:id="rId16"/>
    <p:sldId id="279" r:id="rId17"/>
    <p:sldId id="296" r:id="rId18"/>
    <p:sldId id="297" r:id="rId19"/>
    <p:sldId id="298" r:id="rId20"/>
    <p:sldId id="299" r:id="rId21"/>
    <p:sldId id="266" r:id="rId22"/>
    <p:sldId id="289" r:id="rId23"/>
    <p:sldId id="280" r:id="rId24"/>
    <p:sldId id="273" r:id="rId25"/>
    <p:sldId id="30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150" d="100"/>
          <a:sy n="150" d="100"/>
        </p:scale>
        <p:origin x="199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7D363-F45B-4AE8-86ED-B547C433CD8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7D76-5DF9-4F02-9813-588C2CC4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A7D76-5DF9-4F02-9813-588C2CC44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97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E6AA2F-28AE-46A6-A979-E84E9B0798D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2A1F-31C0-4B8B-B23D-18A2A897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5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ELL\Downloads\Untitled-2-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60" y="118667"/>
            <a:ext cx="8259609" cy="102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12228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DEPARTMENT OF COMPUTER SCIENCE AND ENGINEERING</a:t>
            </a:r>
            <a:br>
              <a:rPr lang="en-US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FC24A9-9BCF-5D12-F6E6-9FB0F57F5560}"/>
              </a:ext>
            </a:extLst>
          </p:cNvPr>
          <p:cNvSpPr txBox="1">
            <a:spLocks/>
          </p:cNvSpPr>
          <p:nvPr/>
        </p:nvSpPr>
        <p:spPr>
          <a:xfrm>
            <a:off x="201582" y="1795588"/>
            <a:ext cx="9552018" cy="81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1. JAYANT H – 113319104032	                  Mr.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J.A.JEVIN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M.E.,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2. SANJAY R– 113319104074		       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3. HEMASAI V – 113319104097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4.VENKATASRINIVAS P V – 113319104103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		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89C4BA-49D0-E932-7BAE-1EB349FCA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60" y="1555444"/>
            <a:ext cx="8525858" cy="140237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Times New Roman" pitchFamily="18" charset="0"/>
              </a:rPr>
              <a:t>HEART DISEASE IDENTIFICATION METHOD USING MACHINE </a:t>
            </a:r>
            <a:r>
              <a:rPr lang="en-IN" sz="2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Times New Roman" pitchFamily="18" charset="0"/>
              </a:rPr>
              <a:t>LEARNING CLASSIFICATION IN E-HEALTHCARE</a:t>
            </a:r>
            <a:endParaRPr lang="en-IN" sz="25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7303"/>
            <a:ext cx="5562600" cy="1401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ADVANTAGE</a:t>
            </a:r>
            <a:b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04667" cy="333281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advantages of EHRs in disease diagnosis and prediction, they are still not widely adopted by physicians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barriers that restrain physicians from using EHRs is main advantage.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2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3" y="304801"/>
            <a:ext cx="7704667" cy="12191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BC46F04-D978-572F-E1B9-A15E794DA4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5333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0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7704667" cy="18088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MODULES DISCRIPTION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1524000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MODULES LIST: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pre-processing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Feature selection and reduction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Classification model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Discussion of HRFLM to improve the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90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PRE-PROCESSING:</a:t>
            </a:r>
            <a:endParaRPr lang="en-US" sz="2000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pre-processed Heart disease dataset contains patient records, where missing values have been removed.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uses a multiclass variable and binary classification to check the presence or absence of heart disease.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multiclass variable is set to 1 when the patient has heart disease and 0 when there is no heart disease.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the pre-processing of data, medical records were converted into diagnosis values. The dataset contains a total of patient records, where records indicate the presence of heart disease while the remaining records indicate the absence of heart disease.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of data helps in identifying the patterns and relationships between different attributes and can be used to develop predictive models for heart disease.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3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8534400" cy="382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FEATURE SELECTION AND REDUCTION:</a:t>
            </a:r>
            <a:endParaRPr lang="en-US" sz="2000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showed that the accuracy of the classification was higher when age and sex attributes were excluded from the input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indicates that including personal information of the patient in the input features can negatively affect the accuracy of the classification.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important to carefully consider the use of personal information in the analysis of medical data to ensure privacy and accuracy.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is crucial to comply with ethical guidelines and regulations in the handling of medical data.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609600"/>
            <a:ext cx="8153400" cy="62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CLASSIFICATION MODEL:</a:t>
            </a:r>
            <a:endParaRPr lang="en-US" sz="2000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datasets involves grouping similar instances together based on their attributes or features.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this case, the clustering is done using the variables and criteria of Random Forest (RF) features. After clustering, classifiers are applied to each clustered dataset to estimate their performance.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performing models are identified based on their low error rate.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further optimize performance, the Random Forest cluster with a high error rate is chosen and its corresponding classifier features are extracted.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then used to evaluate the performance of the classifier for error optimization on this particular dataset.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process aims to improve the accuracy of the classifier on the specific data set by identifying the most relevant features for that particular dataset.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45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382000" cy="465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DISCUSSION OF HRFLM TO IMPROVE THE RESULTS:</a:t>
            </a:r>
            <a:endParaRPr lang="en-US" sz="2000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from UCI has been classified into 8 types of datasets based on classification rules.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Then, R Studio Rattle was used to further process and classify each dataset based on the generated classification rules.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After data pre-processing, the three best machine learning techniques were selected and applied to each dataset to determine the best classification method.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showed that Random Forest (RF) and Linear Model (LM) were the best methods.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dataset 4 had a higher RF rate (20.9%) compared to the other datasets, while LM method was the best (9.1%) compared to DT and RF methods.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679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6868-BB94-7000-0A42-D2FCC737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30D9-94EA-2B95-2FB4-57AD0D99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066801"/>
            <a:ext cx="8354490" cy="5181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flask import Flask,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render_template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request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 pickle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np 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filename =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heart.pkl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pickle.load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(open(filename,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')) 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 = Flask(__name__) 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@app.route('/')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home():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render_template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('main.html')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@app.route('/predict', methods=['GET','POST'])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predict():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8801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D094-79B7-9CB8-43FA-21515F7F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153400" cy="6019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if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request.method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== 'POST':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age = int(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['age'])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sex =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('sex')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cp =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('cp')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trestbps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int(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trestbps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'])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chol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int(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chol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'])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fbs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('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fbs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restecg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int(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restecg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'])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thalach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int(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thalach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'])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exang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('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exang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')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oldpeak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= float(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['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oldpeak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'])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   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render_template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('result.html', prediction=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my_prediction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)           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9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FB80-CF2F-3597-B348-D5DCE003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1"/>
            <a:ext cx="8077200" cy="59436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slope =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request.form.get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('slope')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       ca = int(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request.form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['ca'])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thal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request.form.get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thal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')        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       data=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np.array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([[age,sex,cp,trestbps,chol,fbs,restecg,thalach,exang,oldpeak,slope,ca,thal]])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my_prediction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model.predict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(data)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if __name__ == '__main__':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app.run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(debug=True)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52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562109" cy="94903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ABSTRACT</a:t>
            </a: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7636"/>
            <a:ext cx="8839200" cy="556975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and algorithm for mining distributed medical data sources using Association Rules is a promising approach to improving healthcare outcomes while preserving the privacy and security of patient data.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uses agents to represent each distributed data source and perform local tasks, minimizing communication and travel across the network.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Association Rules can provide valuable insights into patient care and treatment planning, but the quality of results may depend on the completeness and accuracy of the data.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approach shows potential for addressing the limitations of centralized EHRs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6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1F5E-DDEF-D6AC-659B-10A302E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2718"/>
            <a:ext cx="7057490" cy="76648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FEATURE ENCHANCEMENT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846B-945A-84EB-54F5-927CA58D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199"/>
            <a:ext cx="8686800" cy="5029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Later on, we will utilize different highlights determination calculations, improvement strategies to additional expansion the exhibition of a prescient framework for HD conclusion.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controlling and treatment of infection is importance after determination, subsequently, I will chip away at treatment and recuperation of infections in future likewise for basic sickness, for example, heart, bosom, Parkinson, diabetes.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5762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457200"/>
            <a:ext cx="7704667" cy="1219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04667" cy="38662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S. J. Pasha and e. S. Mohamed, ‘‘novel feature reduction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nfr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model with machine  learning and data mining algorithms for effective disease risk prediction,’’ ieee access, vol. 8, pp. 184087–184108, 2020.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Y. Khan, U.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Qamar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Yousaf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A. Khan, ‘‘Machine learning techniques for heart disease datasets: A survey,’’ in Proc. 11th Int. Conf. Mach. Learn.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(ICMLC), Zhuhai, China, 2019, pp. 27–35.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[3] 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Goel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A. Deep,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Srivastava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A.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Tripathi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‘‘Comparative anal-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ysis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various techniques for heart disease prediction,’’ in Proc. 4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Int. Conf. Inf. Syst.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Netw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(ISCON), Mathura, India, Nov. 2019, pp. 88–94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141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82790-D677-590C-6767-049FC7FA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800"/>
            <a:ext cx="7704667" cy="33328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[4] A.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Lakshmanarao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Y. Swathi, and P. S.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Sundareswar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‘‘Machine learning techniques for heart disease prediction,’’ Int. J. Sci. Technol. Res., vol. 8, no. 11, p. 97, Nov. 2019.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[5] S. Mohan, C.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Thirumalai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G. Srivastava, ‘‘Effective heart disease prediction using hybrid machine learning techniques,’’ IEEE Access, vol. 7,pp. 81542–81554, 2019.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[6] A. K.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Gárate-Escamila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A. Hajjam 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Hassani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Andrès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‘‘Classification models for heart disease prediction using feature selection and PCA,’’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Informat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Med. Unlocked, vol. 19, Jan. 2020, Art. no. 100330.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[7] D. W. Hosmer,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Lemeshow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E. D. Cook, Applied Logistic Regression, 2nd ed. New York, NY, USA: Wiley, 2000.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3425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599"/>
            <a:ext cx="8458200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[8] 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Nasarian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Fahami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Alizadehsani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Basiri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Zomorodi-Moghadam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X. Zhou,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Pławiak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U. 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Acharya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R.-S. Tan, and N.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Sarrafzadegan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‘‘Association between work-related features and coronary artery disease: A heterogeneous hybrid feature selection integrated with balancing approach,’’ Pattern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Recognit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., vol. 133, pp. 33–40, May 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[9] 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Atallah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A. Al-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Mousa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‘‘Heart disease detection using machine learning majority voting ensemble method,’’ in Proc. 2nd Int. Conf. new Trends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Sci. (ICTCS), Oct. 2019, pp. 1–6.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[10] A. Gupta, L. Kumar, R. Jain, and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Nagrath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‘‘Heart disease pre-diction using classification (naive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),’’ in Proc. 1st Int. Conf.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., Cyber-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(ICS). Singapore: Springer, 2020, pp. 561–573.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8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95067" cy="13716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MOTIVATION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1295400"/>
            <a:ext cx="7704667" cy="33328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main motivation of doing this research is to present a heart disease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prediction model for the prediction of occurrence of heart disease.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Further, this research work is aimed towards identifying the best classification algorithm for identifying the possibility of heart disease in a patient.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040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7ED9-36F9-4F26-3022-32F2D3B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14600"/>
            <a:ext cx="7162800" cy="228600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rgbClr val="FFFF00"/>
                </a:solidFill>
              </a:rPr>
              <a:t>THANK YOU !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4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7704667" cy="1524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305800" cy="50292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computer technologies in healthcare has increased in recent years, with machine learning becoming an important solution for aiding the diagnosis of patients.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high dimensionality of medical datasets poses a challenge for machine learning algorithms, leading to overfitting and reduced performance.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selection techniques can help overcome this challenge by simplifying and reducing the dataset while identifying important features.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presentation explores the use of machine learning and feature selection techniques for improving medical diagnosis and patient care.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125A-2F07-18B5-E1DB-D2A2F2BE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19400"/>
            <a:ext cx="7055380" cy="1400530"/>
          </a:xfrm>
        </p:spPr>
        <p:txBody>
          <a:bodyPr/>
          <a:lstStyle/>
          <a:p>
            <a:r>
              <a:rPr lang="en-US" sz="4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9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233402-2C74-C4EB-6FE4-C3293B3C0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26576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4260629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241814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367137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2164060"/>
                    </a:ext>
                  </a:extLst>
                </a:gridCol>
              </a:tblGrid>
              <a:tr h="364435">
                <a:tc>
                  <a:txBody>
                    <a:bodyPr/>
                    <a:lstStyle/>
                    <a:p>
                      <a:r>
                        <a:rPr lang="en-US" sz="1600" dirty="0"/>
                        <a:t>REFERENCE PAPER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YEAR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6444"/>
                  </a:ext>
                </a:extLst>
              </a:tr>
              <a:tr h="2484783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Efficient Prediction of Cardiovascular Disease Using Machine Learning Algorithms With Relief and LASSO Feature Selection Techniques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Pronab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 Ghosh1, Sami Azam,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Mirjam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Jonkman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, Asif Karim, F. M. Javed Mehedi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Hamrat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, Eva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Ignatious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, Shahana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Shultana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Abhijith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 Reddy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Beeravolu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, and Friso de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boer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31178"/>
                  </a:ext>
                </a:extLst>
              </a:tr>
              <a:tr h="142460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Deep Ensemble Detection of Congestive Heart Failure Using Short-Term RR Intervals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Ludi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 Wang , Wei Zhou, Qing Chang,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itchFamily="18" charset="0"/>
                        </a:rPr>
                        <a:t>Jiangen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itchFamily="18" charset="0"/>
                        </a:rPr>
                        <a:t> Chen, And Xiaoguang Zhou1.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09676"/>
                  </a:ext>
                </a:extLst>
              </a:tr>
              <a:tr h="1159565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Machine Learning Techniques For Heart Disease Prediction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A.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Lakshmanarao,Y.Swathi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P.Sri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Sai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Sundareswar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90848"/>
                  </a:ext>
                </a:extLst>
              </a:tr>
              <a:tr h="1424609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Heart Disease Detection Using Machine Learning Majority Voting Ensemble Method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Rahma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Atallah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Amjed Al-Mousa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47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22" y="2286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SYSTEM CONFIGURATION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H/W SYSTEM CONFIGURATION:</a:t>
            </a:r>
          </a:p>
          <a:p>
            <a:pPr marL="0" indent="0">
              <a:buNone/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Processor                    -    I3,I5,I7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Speed                          -    1.1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RAM                           -    8 Gb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Hard Disk                    -   500 GB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/W SYSTEM CONFIGURATION:</a:t>
            </a:r>
          </a:p>
          <a:p>
            <a:pPr marL="0" indent="0">
              <a:buNone/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Operating System              -  Windows 7/8/10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Front End                	         -   Html ,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Css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Scripts                     	         -   Python language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Tool	                                 - Python IDE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6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96945"/>
            <a:ext cx="6705600" cy="990599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EXISTING SYSTEM</a:t>
            </a:r>
            <a:b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0474"/>
            <a:ext cx="84582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algorithms that allow databases to remain at their individual sites while still being able to work together is desirable.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However, this presents a common constraint where data cannot be moved to other sites due to security, privacy, and data ownership reasons.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data is a prime example of naturally distributed data, where each organization owns their own database and cannot share data with other organizations.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constraints require algorithms that can perform localized computations on each database, allowing for data analysis while maintaining data privacy and ownership.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181600" cy="1401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DISADVANTAGE</a:t>
            </a:r>
            <a:b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04667" cy="333281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These information systems are segregated on the basis of the type of data stored and where they are used. They work separately from each other, because they are localized stand-alone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order to improve the quality of healthcare services by granting shared access to data, healthcare systems are opting for the integration of data sources</a:t>
            </a:r>
          </a:p>
        </p:txBody>
      </p:sp>
    </p:spTree>
    <p:extLst>
      <p:ext uri="{BB962C8B-B14F-4D97-AF65-F5344CB8AC3E}">
        <p14:creationId xmlns:p14="http://schemas.microsoft.com/office/powerpoint/2010/main" val="422702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81000"/>
            <a:ext cx="67818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PROPOSED SYSTEM</a:t>
            </a:r>
            <a:b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33499"/>
            <a:ext cx="8001000" cy="41910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new methodology and algorithm to mine distributed medical data sources using Association Rules.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sources are located at different sites and cannot be moved, so the computation must be decomposed into local computations.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data source is represented by an agent, and the global computation is performed by exchanging minimal summaries or by agents traveling to each site and performing local tasks.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can handle different data distributions and participating nodes in each instance of the computation.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14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</TotalTime>
  <Words>2308</Words>
  <Application>Microsoft Office PowerPoint</Application>
  <PresentationFormat>On-screen Show (4:3)</PresentationFormat>
  <Paragraphs>162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HP Simplified Jpan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HEART DISEASE IDENTIFICATION METHOD USING MACHINE LEARNING CLASSIFICATION IN E-HEALTHCARE</vt:lpstr>
      <vt:lpstr>                      ABSTRACT</vt:lpstr>
      <vt:lpstr>INTRODUCTION</vt:lpstr>
      <vt:lpstr>LITERATURE SURVEY</vt:lpstr>
      <vt:lpstr>PowerPoint Presentation</vt:lpstr>
      <vt:lpstr>   SYSTEM CONFIGURATION </vt:lpstr>
      <vt:lpstr>               EXISTING SYSTEM </vt:lpstr>
      <vt:lpstr>           DISADVANTAGE </vt:lpstr>
      <vt:lpstr>             PROPOSED SYSTEM </vt:lpstr>
      <vt:lpstr>              ADVANTAGE </vt:lpstr>
      <vt:lpstr>ARCHITECTURE DIAGRAM</vt:lpstr>
      <vt:lpstr>MODULES DISCRIPTION</vt:lpstr>
      <vt:lpstr>PowerPoint Presentation</vt:lpstr>
      <vt:lpstr>PowerPoint Presentation</vt:lpstr>
      <vt:lpstr>PowerPoint Presentation</vt:lpstr>
      <vt:lpstr>PowerPoint Presentation</vt:lpstr>
      <vt:lpstr>                          CODING  </vt:lpstr>
      <vt:lpstr>PowerPoint Presentation</vt:lpstr>
      <vt:lpstr>PowerPoint Presentation</vt:lpstr>
      <vt:lpstr>           FEATURE ENCHANCEMENT</vt:lpstr>
      <vt:lpstr>REFERENCE</vt:lpstr>
      <vt:lpstr>PowerPoint Presentation</vt:lpstr>
      <vt:lpstr>PowerPoint Presentation</vt:lpstr>
      <vt:lpstr>MOTIVATION OF PROJECT</vt:lpstr>
      <vt:lpstr>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Association Rule Mining From Distributed Medical Databases for Predicting Heart Diseases</dc:title>
  <dc:creator>admin</dc:creator>
  <cp:lastModifiedBy>Jayant Hariharan</cp:lastModifiedBy>
  <cp:revision>67</cp:revision>
  <dcterms:created xsi:type="dcterms:W3CDTF">2022-03-19T11:54:59Z</dcterms:created>
  <dcterms:modified xsi:type="dcterms:W3CDTF">2023-05-21T13:09:53Z</dcterms:modified>
</cp:coreProperties>
</file>